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1.xml" ContentType="application/vnd.openxmlformats-officedocument.drawingml.diagramData+xml"/>
  <Override PartName="/ppt/diagrams/data6.xml" ContentType="application/vnd.openxmlformats-officedocument.drawingml.diagramData+xml"/>
  <Override PartName="/ppt/slides/slide2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9.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drawing3.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4.xml" ContentType="application/vnd.ms-office.drawingml.diagramDrawing+xml"/>
  <Override PartName="/ppt/diagrams/quickStyle4.xml" ContentType="application/vnd.openxmlformats-officedocument.drawingml.diagramStyle+xml"/>
  <Override PartName="/ppt/diagrams/colors5.xml" ContentType="application/vnd.openxmlformats-officedocument.drawingml.diagramColors+xml"/>
  <Override PartName="/ppt/diagrams/quickStyle5.xml" ContentType="application/vnd.openxmlformats-officedocument.drawingml.diagramStyle+xml"/>
  <Override PartName="/ppt/diagrams/layout5.xml" ContentType="application/vnd.openxmlformats-officedocument.drawingml.diagramLayout+xml"/>
  <Override PartName="/ppt/diagrams/colors4.xml" ContentType="application/vnd.openxmlformats-officedocument.drawingml.diagramColors+xml"/>
  <Override PartName="/ppt/diagrams/layout4.xml" ContentType="application/vnd.openxmlformats-officedocument.drawingml.diagramLayout+xml"/>
  <Override PartName="/ppt/diagrams/layout2.xml" ContentType="application/vnd.openxmlformats-officedocument.drawingml.diagramLayout+xml"/>
  <Override PartName="/ppt/diagrams/colors2.xml" ContentType="application/vnd.openxmlformats-officedocument.drawingml.diagramColors+xml"/>
  <Override PartName="/ppt/diagrams/layout1.xml" ContentType="application/vnd.openxmlformats-officedocument.drawingml.diagramLayout+xml"/>
  <Override PartName="/ppt/theme/theme2.xml" ContentType="application/vnd.openxmlformats-officedocument.theme+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rawing5.xml" ContentType="application/vnd.ms-office.drawingml.diagramDrawing+xml"/>
  <Override PartName="/ppt/diagrams/quickStyle2.xml" ContentType="application/vnd.openxmlformats-officedocument.drawingml.diagramStyle+xml"/>
  <Override PartName="/ppt/diagrams/drawing2.xml" ContentType="application/vnd.ms-office.drawingml.diagramDrawing+xml"/>
  <Override PartName="/ppt/diagrams/drawing7.xml" ContentType="application/vnd.ms-office.drawingml.diagramDrawing+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colors7.xml" ContentType="application/vnd.openxmlformats-officedocument.drawingml.diagramColors+xml"/>
  <Override PartName="/ppt/diagrams/quickStyle7.xml" ContentType="application/vnd.openxmlformats-officedocument.drawingml.diagramStyle+xml"/>
  <Override PartName="/ppt/diagrams/layout7.xml" ContentType="application/vnd.openxmlformats-officedocument.drawingml.diagramLayout+xml"/>
  <Override PartName="/ppt/diagrams/drawing6.xml" ContentType="application/vnd.ms-office.drawingml.diagramDrawing+xml"/>
  <Override PartName="/ppt/diagrams/colors6.xml" ContentType="application/vnd.openxmlformats-officedocument.drawingml.diagramColors+xml"/>
  <Override PartName="/ppt/diagrams/quickStyle6.xml" ContentType="application/vnd.openxmlformats-officedocument.drawingml.diagramStyle+xml"/>
  <Override PartName="/ppt/diagrams/layout6.xml" ContentType="application/vnd.openxmlformats-officedocument.drawingml.diagramLayout+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6" r:id="rId2"/>
    <p:sldId id="607" r:id="rId3"/>
    <p:sldId id="258" r:id="rId4"/>
    <p:sldId id="608" r:id="rId5"/>
    <p:sldId id="592" r:id="rId6"/>
    <p:sldId id="602" r:id="rId7"/>
    <p:sldId id="609" r:id="rId8"/>
    <p:sldId id="263" r:id="rId9"/>
    <p:sldId id="610" r:id="rId10"/>
    <p:sldId id="601" r:id="rId11"/>
    <p:sldId id="589" r:id="rId12"/>
    <p:sldId id="591" r:id="rId13"/>
    <p:sldId id="604" r:id="rId14"/>
    <p:sldId id="603" r:id="rId15"/>
    <p:sldId id="613" r:id="rId16"/>
    <p:sldId id="614" r:id="rId17"/>
    <p:sldId id="615" r:id="rId18"/>
    <p:sldId id="616" r:id="rId19"/>
    <p:sldId id="619" r:id="rId20"/>
    <p:sldId id="611" r:id="rId21"/>
    <p:sldId id="618" r:id="rId22"/>
    <p:sldId id="617" r:id="rId23"/>
    <p:sldId id="620" r:id="rId24"/>
    <p:sldId id="621" r:id="rId25"/>
    <p:sldId id="622" r:id="rId26"/>
    <p:sldId id="624" r:id="rId27"/>
    <p:sldId id="612" r:id="rId28"/>
    <p:sldId id="623" r:id="rId29"/>
    <p:sldId id="309"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BEB"/>
    <a:srgbClr val="2683C6"/>
    <a:srgbClr val="1CADE4"/>
    <a:srgbClr val="42BA97"/>
    <a:srgbClr val="313155"/>
    <a:srgbClr val="FF0084"/>
    <a:srgbClr val="DE8236"/>
    <a:srgbClr val="008596"/>
    <a:srgbClr val="007BB5"/>
    <a:srgbClr val="1C16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6305" autoAdjust="0"/>
  </p:normalViewPr>
  <p:slideViewPr>
    <p:cSldViewPr snapToGrid="0">
      <p:cViewPr varScale="1">
        <p:scale>
          <a:sx n="70" d="100"/>
          <a:sy n="70" d="100"/>
        </p:scale>
        <p:origin x="630" y="60"/>
      </p:cViewPr>
      <p:guideLst/>
    </p:cSldViewPr>
  </p:slideViewPr>
  <p:outlineViewPr>
    <p:cViewPr>
      <p:scale>
        <a:sx n="33" d="100"/>
        <a:sy n="33" d="100"/>
      </p:scale>
      <p:origin x="0" y="-78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39E7BA-00FB-42E3-8BFE-ACCA8DEFD1A6}" type="doc">
      <dgm:prSet loTypeId="urn:microsoft.com/office/officeart/2005/8/layout/pyramid2" loCatId="pyramid" qsTypeId="urn:microsoft.com/office/officeart/2005/8/quickstyle/simple1" qsCatId="simple" csTypeId="urn:microsoft.com/office/officeart/2005/8/colors/colorful4" csCatId="colorful" phldr="1"/>
      <dgm:spPr/>
    </dgm:pt>
    <dgm:pt modelId="{CC98AF00-CB79-4129-9F3E-8E6ABE5E2945}">
      <dgm:prSet phldrT="[Texte]" custT="1"/>
      <dgm:spPr/>
      <dgm:t>
        <a:bodyPr/>
        <a:lstStyle/>
        <a:p>
          <a:r>
            <a:rPr lang="ar-TN" sz="1600" b="1" dirty="0">
              <a:latin typeface="Calibri" panose="020F0502020204030204" pitchFamily="34" charset="0"/>
              <a:cs typeface="Calibri" panose="020F0502020204030204" pitchFamily="34" charset="0"/>
            </a:rPr>
            <a:t>رفاهية وأمن المواطنين </a:t>
          </a:r>
        </a:p>
        <a:p>
          <a:r>
            <a:rPr lang="fr-FR" sz="1600" dirty="0">
              <a:latin typeface="Calibri" panose="020F0502020204030204" pitchFamily="34" charset="0"/>
              <a:cs typeface="Calibri" panose="020F0502020204030204" pitchFamily="34" charset="0"/>
            </a:rPr>
            <a:t>Human </a:t>
          </a:r>
          <a:r>
            <a:rPr lang="fr-FR" sz="1600" dirty="0" err="1">
              <a:latin typeface="Calibri" panose="020F0502020204030204" pitchFamily="34" charset="0"/>
              <a:cs typeface="Calibri" panose="020F0502020204030204" pitchFamily="34" charset="0"/>
            </a:rPr>
            <a:t>Centric</a:t>
          </a:r>
          <a:endParaRPr lang="fr-FR" sz="1600" dirty="0">
            <a:latin typeface="Calibri" panose="020F0502020204030204" pitchFamily="34" charset="0"/>
            <a:cs typeface="Calibri" panose="020F0502020204030204" pitchFamily="34" charset="0"/>
          </a:endParaRPr>
        </a:p>
      </dgm:t>
    </dgm:pt>
    <dgm:pt modelId="{147245E2-DA09-41B8-AB79-CA3122ABB6F2}" type="parTrans" cxnId="{2D5EF194-5777-446B-8D50-3DEFEA562757}">
      <dgm:prSet/>
      <dgm:spPr/>
      <dgm:t>
        <a:bodyPr/>
        <a:lstStyle/>
        <a:p>
          <a:endParaRPr lang="fr-FR" sz="1200">
            <a:solidFill>
              <a:srgbClr val="2683C6"/>
            </a:solidFill>
            <a:latin typeface="Calibri" panose="020F0502020204030204" pitchFamily="34" charset="0"/>
            <a:cs typeface="Calibri" panose="020F0502020204030204" pitchFamily="34" charset="0"/>
          </a:endParaRPr>
        </a:p>
      </dgm:t>
    </dgm:pt>
    <dgm:pt modelId="{47F320B2-1154-474C-ABC7-DAA7C2460AC1}" type="sibTrans" cxnId="{2D5EF194-5777-446B-8D50-3DEFEA562757}">
      <dgm:prSet/>
      <dgm:spPr/>
      <dgm:t>
        <a:bodyPr/>
        <a:lstStyle/>
        <a:p>
          <a:endParaRPr lang="fr-FR" sz="1200">
            <a:solidFill>
              <a:srgbClr val="2683C6"/>
            </a:solidFill>
            <a:latin typeface="Calibri" panose="020F0502020204030204" pitchFamily="34" charset="0"/>
            <a:cs typeface="Calibri" panose="020F0502020204030204" pitchFamily="34" charset="0"/>
          </a:endParaRPr>
        </a:p>
      </dgm:t>
    </dgm:pt>
    <dgm:pt modelId="{DEC8521B-6E08-41B2-8E07-CD28E0A4D70F}">
      <dgm:prSet phldrT="[Texte]" custT="1"/>
      <dgm:spPr/>
      <dgm:t>
        <a:bodyPr/>
        <a:lstStyle/>
        <a:p>
          <a:r>
            <a:rPr lang="ar-TN" sz="1600" b="1" dirty="0">
              <a:latin typeface="Calibri" panose="020F0502020204030204" pitchFamily="34" charset="0"/>
              <a:cs typeface="Calibri" panose="020F0502020204030204" pitchFamily="34" charset="0"/>
            </a:rPr>
            <a:t>الذكاء - التجديد - الشمول -الثقة - التعاون</a:t>
          </a:r>
          <a:endParaRPr lang="fr-FR" sz="1600" dirty="0">
            <a:latin typeface="Calibri" panose="020F0502020204030204" pitchFamily="34" charset="0"/>
            <a:cs typeface="Calibri" panose="020F0502020204030204" pitchFamily="34" charset="0"/>
          </a:endParaRPr>
        </a:p>
      </dgm:t>
    </dgm:pt>
    <dgm:pt modelId="{A2D319C4-21DF-4F94-A4E1-A789D9227ABC}" type="parTrans" cxnId="{2631E64F-DA11-4141-A855-6CF93DBD764A}">
      <dgm:prSet/>
      <dgm:spPr/>
      <dgm:t>
        <a:bodyPr/>
        <a:lstStyle/>
        <a:p>
          <a:endParaRPr lang="fr-FR" sz="1200">
            <a:solidFill>
              <a:srgbClr val="2683C6"/>
            </a:solidFill>
            <a:latin typeface="Calibri" panose="020F0502020204030204" pitchFamily="34" charset="0"/>
            <a:cs typeface="Calibri" panose="020F0502020204030204" pitchFamily="34" charset="0"/>
          </a:endParaRPr>
        </a:p>
      </dgm:t>
    </dgm:pt>
    <dgm:pt modelId="{1B476115-48A2-4359-BDA7-37BCD55AF081}" type="sibTrans" cxnId="{2631E64F-DA11-4141-A855-6CF93DBD764A}">
      <dgm:prSet/>
      <dgm:spPr/>
      <dgm:t>
        <a:bodyPr/>
        <a:lstStyle/>
        <a:p>
          <a:endParaRPr lang="fr-FR" sz="1200">
            <a:solidFill>
              <a:srgbClr val="2683C6"/>
            </a:solidFill>
            <a:latin typeface="Calibri" panose="020F0502020204030204" pitchFamily="34" charset="0"/>
            <a:cs typeface="Calibri" panose="020F0502020204030204" pitchFamily="34" charset="0"/>
          </a:endParaRPr>
        </a:p>
      </dgm:t>
    </dgm:pt>
    <dgm:pt modelId="{BA257100-529D-4FF1-A905-5FACAF225288}">
      <dgm:prSet custT="1"/>
      <dgm:spPr/>
      <dgm:t>
        <a:bodyPr/>
        <a:lstStyle/>
        <a:p>
          <a:r>
            <a:rPr lang="ar-TN" sz="1600" b="1" dirty="0">
              <a:latin typeface="Calibri" panose="020F0502020204030204" pitchFamily="34" charset="0"/>
              <a:cs typeface="Calibri" panose="020F0502020204030204" pitchFamily="34" charset="0"/>
            </a:rPr>
            <a:t>الاستدامة</a:t>
          </a:r>
          <a:br>
            <a:rPr lang="fr-FR" sz="1600" b="1" dirty="0">
              <a:latin typeface="Calibri" panose="020F0502020204030204" pitchFamily="34" charset="0"/>
              <a:cs typeface="Calibri" panose="020F0502020204030204" pitchFamily="34" charset="0"/>
            </a:rPr>
          </a:br>
          <a:r>
            <a:rPr lang="ar-TN" sz="1600" b="1" dirty="0">
              <a:latin typeface="Calibri" panose="020F0502020204030204" pitchFamily="34" charset="0"/>
              <a:cs typeface="Calibri" panose="020F0502020204030204" pitchFamily="34" charset="0"/>
            </a:rPr>
            <a:t> من أجل الازدهار</a:t>
          </a:r>
          <a:endParaRPr lang="fr-FR" sz="1600" dirty="0">
            <a:latin typeface="Calibri" panose="020F0502020204030204" pitchFamily="34" charset="0"/>
            <a:cs typeface="Calibri" panose="020F0502020204030204" pitchFamily="34" charset="0"/>
          </a:endParaRPr>
        </a:p>
      </dgm:t>
    </dgm:pt>
    <dgm:pt modelId="{D9C34B1A-883B-4805-8423-C20C198D5F68}" type="parTrans" cxnId="{F407F702-7C3D-4E0B-B682-E653516D9C7D}">
      <dgm:prSet/>
      <dgm:spPr/>
      <dgm:t>
        <a:bodyPr/>
        <a:lstStyle/>
        <a:p>
          <a:endParaRPr lang="fr-FR" sz="1200">
            <a:solidFill>
              <a:srgbClr val="2683C6"/>
            </a:solidFill>
            <a:latin typeface="Calibri" panose="020F0502020204030204" pitchFamily="34" charset="0"/>
            <a:cs typeface="Calibri" panose="020F0502020204030204" pitchFamily="34" charset="0"/>
          </a:endParaRPr>
        </a:p>
      </dgm:t>
    </dgm:pt>
    <dgm:pt modelId="{7B7C4A9B-82B2-4572-95A0-699EB03BF834}" type="sibTrans" cxnId="{F407F702-7C3D-4E0B-B682-E653516D9C7D}">
      <dgm:prSet/>
      <dgm:spPr/>
      <dgm:t>
        <a:bodyPr/>
        <a:lstStyle/>
        <a:p>
          <a:endParaRPr lang="fr-FR" sz="1200">
            <a:solidFill>
              <a:srgbClr val="2683C6"/>
            </a:solidFill>
            <a:latin typeface="Calibri" panose="020F0502020204030204" pitchFamily="34" charset="0"/>
            <a:cs typeface="Calibri" panose="020F0502020204030204" pitchFamily="34" charset="0"/>
          </a:endParaRPr>
        </a:p>
      </dgm:t>
    </dgm:pt>
    <dgm:pt modelId="{71DC6EF5-9AE1-4B11-90C8-32CC99AAF4FB}">
      <dgm:prSet custT="1"/>
      <dgm:spPr/>
      <dgm:t>
        <a:bodyPr/>
        <a:lstStyle/>
        <a:p>
          <a:r>
            <a:rPr lang="ar-TN" sz="1600" b="1" dirty="0">
              <a:latin typeface="Calibri" panose="020F0502020204030204" pitchFamily="34" charset="0"/>
              <a:cs typeface="Calibri" panose="020F0502020204030204" pitchFamily="34" charset="0"/>
            </a:rPr>
            <a:t>التكامل الإقليمي والدولي</a:t>
          </a:r>
          <a:endParaRPr lang="fr-FR" sz="1600" dirty="0">
            <a:latin typeface="Calibri" panose="020F0502020204030204" pitchFamily="34" charset="0"/>
            <a:cs typeface="Calibri" panose="020F0502020204030204" pitchFamily="34" charset="0"/>
          </a:endParaRPr>
        </a:p>
      </dgm:t>
    </dgm:pt>
    <dgm:pt modelId="{0F1BCA9E-F1D5-4ED3-AE1A-19CB728FC022}" type="parTrans" cxnId="{18F65D42-ED22-43D6-99FE-D340BB3E2982}">
      <dgm:prSet/>
      <dgm:spPr/>
      <dgm:t>
        <a:bodyPr/>
        <a:lstStyle/>
        <a:p>
          <a:endParaRPr lang="fr-FR" sz="1200">
            <a:solidFill>
              <a:srgbClr val="2683C6"/>
            </a:solidFill>
            <a:latin typeface="Calibri" panose="020F0502020204030204" pitchFamily="34" charset="0"/>
            <a:cs typeface="Calibri" panose="020F0502020204030204" pitchFamily="34" charset="0"/>
          </a:endParaRPr>
        </a:p>
      </dgm:t>
    </dgm:pt>
    <dgm:pt modelId="{A35ABDF1-1FB4-4B34-856A-DAD1A6ADBBB3}" type="sibTrans" cxnId="{18F65D42-ED22-43D6-99FE-D340BB3E2982}">
      <dgm:prSet/>
      <dgm:spPr/>
      <dgm:t>
        <a:bodyPr/>
        <a:lstStyle/>
        <a:p>
          <a:endParaRPr lang="fr-FR" sz="1200">
            <a:solidFill>
              <a:srgbClr val="2683C6"/>
            </a:solidFill>
            <a:latin typeface="Calibri" panose="020F0502020204030204" pitchFamily="34" charset="0"/>
            <a:cs typeface="Calibri" panose="020F0502020204030204" pitchFamily="34" charset="0"/>
          </a:endParaRPr>
        </a:p>
      </dgm:t>
    </dgm:pt>
    <dgm:pt modelId="{858BA341-CE47-4D73-85BD-95D4F3971960}" type="pres">
      <dgm:prSet presAssocID="{CD39E7BA-00FB-42E3-8BFE-ACCA8DEFD1A6}" presName="compositeShape" presStyleCnt="0">
        <dgm:presLayoutVars>
          <dgm:dir/>
          <dgm:resizeHandles/>
        </dgm:presLayoutVars>
      </dgm:prSet>
      <dgm:spPr/>
    </dgm:pt>
    <dgm:pt modelId="{7EF3DC39-3CD1-4DCC-8457-E5EE65288683}" type="pres">
      <dgm:prSet presAssocID="{CD39E7BA-00FB-42E3-8BFE-ACCA8DEFD1A6}" presName="pyramid" presStyleLbl="node1" presStyleIdx="0" presStyleCnt="1"/>
      <dgm:spPr/>
    </dgm:pt>
    <dgm:pt modelId="{4BE6A0A0-BA63-480E-9C8D-6942A6D83416}" type="pres">
      <dgm:prSet presAssocID="{CD39E7BA-00FB-42E3-8BFE-ACCA8DEFD1A6}" presName="theList" presStyleCnt="0"/>
      <dgm:spPr/>
    </dgm:pt>
    <dgm:pt modelId="{40BC27AB-E5E9-4F51-AA18-A18D2433884A}" type="pres">
      <dgm:prSet presAssocID="{BA257100-529D-4FF1-A905-5FACAF225288}" presName="aNode" presStyleLbl="fgAcc1" presStyleIdx="0" presStyleCnt="4">
        <dgm:presLayoutVars>
          <dgm:bulletEnabled val="1"/>
        </dgm:presLayoutVars>
      </dgm:prSet>
      <dgm:spPr/>
    </dgm:pt>
    <dgm:pt modelId="{13BDBDF8-DDB7-4235-86D1-BDCDC640F674}" type="pres">
      <dgm:prSet presAssocID="{BA257100-529D-4FF1-A905-5FACAF225288}" presName="aSpace" presStyleCnt="0"/>
      <dgm:spPr/>
    </dgm:pt>
    <dgm:pt modelId="{2BA2CA10-BB38-4EEB-A5AB-7B8CD9A572E3}" type="pres">
      <dgm:prSet presAssocID="{71DC6EF5-9AE1-4B11-90C8-32CC99AAF4FB}" presName="aNode" presStyleLbl="fgAcc1" presStyleIdx="1" presStyleCnt="4">
        <dgm:presLayoutVars>
          <dgm:bulletEnabled val="1"/>
        </dgm:presLayoutVars>
      </dgm:prSet>
      <dgm:spPr/>
    </dgm:pt>
    <dgm:pt modelId="{70A527D2-9869-40DF-8174-290918C61199}" type="pres">
      <dgm:prSet presAssocID="{71DC6EF5-9AE1-4B11-90C8-32CC99AAF4FB}" presName="aSpace" presStyleCnt="0"/>
      <dgm:spPr/>
    </dgm:pt>
    <dgm:pt modelId="{838B5AF9-8C71-4F23-9EA6-0092A166FA8C}" type="pres">
      <dgm:prSet presAssocID="{CC98AF00-CB79-4129-9F3E-8E6ABE5E2945}" presName="aNode" presStyleLbl="fgAcc1" presStyleIdx="2" presStyleCnt="4">
        <dgm:presLayoutVars>
          <dgm:bulletEnabled val="1"/>
        </dgm:presLayoutVars>
      </dgm:prSet>
      <dgm:spPr/>
    </dgm:pt>
    <dgm:pt modelId="{C05289C8-A739-4A1C-9765-9A07D4DE8D90}" type="pres">
      <dgm:prSet presAssocID="{CC98AF00-CB79-4129-9F3E-8E6ABE5E2945}" presName="aSpace" presStyleCnt="0"/>
      <dgm:spPr/>
    </dgm:pt>
    <dgm:pt modelId="{D14E38E1-1304-4B7A-8CF6-423FBAB2A5DF}" type="pres">
      <dgm:prSet presAssocID="{DEC8521B-6E08-41B2-8E07-CD28E0A4D70F}" presName="aNode" presStyleLbl="fgAcc1" presStyleIdx="3" presStyleCnt="4">
        <dgm:presLayoutVars>
          <dgm:bulletEnabled val="1"/>
        </dgm:presLayoutVars>
      </dgm:prSet>
      <dgm:spPr/>
    </dgm:pt>
    <dgm:pt modelId="{6B9410C8-A8CA-4FC3-9592-1D4F1E837E0B}" type="pres">
      <dgm:prSet presAssocID="{DEC8521B-6E08-41B2-8E07-CD28E0A4D70F}" presName="aSpace" presStyleCnt="0"/>
      <dgm:spPr/>
    </dgm:pt>
  </dgm:ptLst>
  <dgm:cxnLst>
    <dgm:cxn modelId="{F407F702-7C3D-4E0B-B682-E653516D9C7D}" srcId="{CD39E7BA-00FB-42E3-8BFE-ACCA8DEFD1A6}" destId="{BA257100-529D-4FF1-A905-5FACAF225288}" srcOrd="0" destOrd="0" parTransId="{D9C34B1A-883B-4805-8423-C20C198D5F68}" sibTransId="{7B7C4A9B-82B2-4572-95A0-699EB03BF834}"/>
    <dgm:cxn modelId="{0D79DA1D-590E-4A71-80DE-E2046899218F}" type="presOf" srcId="{DEC8521B-6E08-41B2-8E07-CD28E0A4D70F}" destId="{D14E38E1-1304-4B7A-8CF6-423FBAB2A5DF}" srcOrd="0" destOrd="0" presId="urn:microsoft.com/office/officeart/2005/8/layout/pyramid2"/>
    <dgm:cxn modelId="{BF3FC15E-21CD-49FE-9742-77A1AC8AE2C8}" type="presOf" srcId="{CC98AF00-CB79-4129-9F3E-8E6ABE5E2945}" destId="{838B5AF9-8C71-4F23-9EA6-0092A166FA8C}" srcOrd="0" destOrd="0" presId="urn:microsoft.com/office/officeart/2005/8/layout/pyramid2"/>
    <dgm:cxn modelId="{18F65D42-ED22-43D6-99FE-D340BB3E2982}" srcId="{CD39E7BA-00FB-42E3-8BFE-ACCA8DEFD1A6}" destId="{71DC6EF5-9AE1-4B11-90C8-32CC99AAF4FB}" srcOrd="1" destOrd="0" parTransId="{0F1BCA9E-F1D5-4ED3-AE1A-19CB728FC022}" sibTransId="{A35ABDF1-1FB4-4B34-856A-DAD1A6ADBBB3}"/>
    <dgm:cxn modelId="{2631E64F-DA11-4141-A855-6CF93DBD764A}" srcId="{CD39E7BA-00FB-42E3-8BFE-ACCA8DEFD1A6}" destId="{DEC8521B-6E08-41B2-8E07-CD28E0A4D70F}" srcOrd="3" destOrd="0" parTransId="{A2D319C4-21DF-4F94-A4E1-A789D9227ABC}" sibTransId="{1B476115-48A2-4359-BDA7-37BCD55AF081}"/>
    <dgm:cxn modelId="{2D5EF194-5777-446B-8D50-3DEFEA562757}" srcId="{CD39E7BA-00FB-42E3-8BFE-ACCA8DEFD1A6}" destId="{CC98AF00-CB79-4129-9F3E-8E6ABE5E2945}" srcOrd="2" destOrd="0" parTransId="{147245E2-DA09-41B8-AB79-CA3122ABB6F2}" sibTransId="{47F320B2-1154-474C-ABC7-DAA7C2460AC1}"/>
    <dgm:cxn modelId="{E647CEB1-B465-48C9-A0FD-563D854C3A05}" type="presOf" srcId="{CD39E7BA-00FB-42E3-8BFE-ACCA8DEFD1A6}" destId="{858BA341-CE47-4D73-85BD-95D4F3971960}" srcOrd="0" destOrd="0" presId="urn:microsoft.com/office/officeart/2005/8/layout/pyramid2"/>
    <dgm:cxn modelId="{9BDE22BC-4993-451C-945B-9D1D08F6B445}" type="presOf" srcId="{71DC6EF5-9AE1-4B11-90C8-32CC99AAF4FB}" destId="{2BA2CA10-BB38-4EEB-A5AB-7B8CD9A572E3}" srcOrd="0" destOrd="0" presId="urn:microsoft.com/office/officeart/2005/8/layout/pyramid2"/>
    <dgm:cxn modelId="{39232FC5-458F-4D6C-8701-798B85373F8F}" type="presOf" srcId="{BA257100-529D-4FF1-A905-5FACAF225288}" destId="{40BC27AB-E5E9-4F51-AA18-A18D2433884A}" srcOrd="0" destOrd="0" presId="urn:microsoft.com/office/officeart/2005/8/layout/pyramid2"/>
    <dgm:cxn modelId="{63F59D94-B250-40C1-ACFC-E0C718743378}" type="presParOf" srcId="{858BA341-CE47-4D73-85BD-95D4F3971960}" destId="{7EF3DC39-3CD1-4DCC-8457-E5EE65288683}" srcOrd="0" destOrd="0" presId="urn:microsoft.com/office/officeart/2005/8/layout/pyramid2"/>
    <dgm:cxn modelId="{0CDACA27-EE5C-4CE8-9564-F2D5BFD69107}" type="presParOf" srcId="{858BA341-CE47-4D73-85BD-95D4F3971960}" destId="{4BE6A0A0-BA63-480E-9C8D-6942A6D83416}" srcOrd="1" destOrd="0" presId="urn:microsoft.com/office/officeart/2005/8/layout/pyramid2"/>
    <dgm:cxn modelId="{8F7D4E4B-ACD9-4060-A5BC-22C10C54E5BC}" type="presParOf" srcId="{4BE6A0A0-BA63-480E-9C8D-6942A6D83416}" destId="{40BC27AB-E5E9-4F51-AA18-A18D2433884A}" srcOrd="0" destOrd="0" presId="urn:microsoft.com/office/officeart/2005/8/layout/pyramid2"/>
    <dgm:cxn modelId="{A4A6BCE6-A174-4F87-848A-1FEF93EED9EF}" type="presParOf" srcId="{4BE6A0A0-BA63-480E-9C8D-6942A6D83416}" destId="{13BDBDF8-DDB7-4235-86D1-BDCDC640F674}" srcOrd="1" destOrd="0" presId="urn:microsoft.com/office/officeart/2005/8/layout/pyramid2"/>
    <dgm:cxn modelId="{CEB6A580-4F48-4BC0-AC80-F273AC50C10D}" type="presParOf" srcId="{4BE6A0A0-BA63-480E-9C8D-6942A6D83416}" destId="{2BA2CA10-BB38-4EEB-A5AB-7B8CD9A572E3}" srcOrd="2" destOrd="0" presId="urn:microsoft.com/office/officeart/2005/8/layout/pyramid2"/>
    <dgm:cxn modelId="{7FDB1441-65BD-488E-8B26-A46C80D49834}" type="presParOf" srcId="{4BE6A0A0-BA63-480E-9C8D-6942A6D83416}" destId="{70A527D2-9869-40DF-8174-290918C61199}" srcOrd="3" destOrd="0" presId="urn:microsoft.com/office/officeart/2005/8/layout/pyramid2"/>
    <dgm:cxn modelId="{872CC711-3BDC-4013-A3CA-2005676E5B61}" type="presParOf" srcId="{4BE6A0A0-BA63-480E-9C8D-6942A6D83416}" destId="{838B5AF9-8C71-4F23-9EA6-0092A166FA8C}" srcOrd="4" destOrd="0" presId="urn:microsoft.com/office/officeart/2005/8/layout/pyramid2"/>
    <dgm:cxn modelId="{3162AA10-4FF3-4533-8116-C01A71E577F5}" type="presParOf" srcId="{4BE6A0A0-BA63-480E-9C8D-6942A6D83416}" destId="{C05289C8-A739-4A1C-9765-9A07D4DE8D90}" srcOrd="5" destOrd="0" presId="urn:microsoft.com/office/officeart/2005/8/layout/pyramid2"/>
    <dgm:cxn modelId="{7C159B23-B1DE-4EB9-8095-65D96B32E932}" type="presParOf" srcId="{4BE6A0A0-BA63-480E-9C8D-6942A6D83416}" destId="{D14E38E1-1304-4B7A-8CF6-423FBAB2A5DF}" srcOrd="6" destOrd="0" presId="urn:microsoft.com/office/officeart/2005/8/layout/pyramid2"/>
    <dgm:cxn modelId="{26093D65-C1A6-46A5-97E6-BA7572F13473}" type="presParOf" srcId="{4BE6A0A0-BA63-480E-9C8D-6942A6D83416}" destId="{6B9410C8-A8CA-4FC3-9592-1D4F1E837E0B}"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B531AF-0A14-4BF9-9699-70CBFE9B7C89}"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fr-FR"/>
        </a:p>
      </dgm:t>
    </dgm:pt>
    <dgm:pt modelId="{7ADFA22F-5725-4FE3-9CF4-E9E7D34D960B}">
      <dgm:prSet phldrT="[Texte]" custT="1"/>
      <dgm:spPr/>
      <dgm:t>
        <a:bodyPr/>
        <a:lstStyle/>
        <a:p>
          <a:r>
            <a:rPr lang="ar-TN" sz="2000" b="1" dirty="0">
              <a:latin typeface="Calibri" panose="020F0502020204030204" pitchFamily="34" charset="0"/>
              <a:cs typeface="Calibri" panose="020F0502020204030204" pitchFamily="34" charset="0"/>
            </a:rPr>
            <a:t>الهدف الاستراتيجي الأوّل : تعزيز الرفاه الرقمي </a:t>
          </a:r>
          <a:endParaRPr lang="fr-FR" sz="2000" b="1" dirty="0">
            <a:latin typeface="Calibri" panose="020F0502020204030204" pitchFamily="34" charset="0"/>
            <a:cs typeface="Calibri" panose="020F0502020204030204" pitchFamily="34" charset="0"/>
          </a:endParaRPr>
        </a:p>
      </dgm:t>
    </dgm:pt>
    <dgm:pt modelId="{7F69EDCF-D32F-4C59-BBFA-3A98968170D9}" type="parTrans" cxnId="{D9EBA3D9-7CF3-470D-B273-3C3091591496}">
      <dgm:prSet/>
      <dgm:spPr/>
      <dgm:t>
        <a:bodyPr/>
        <a:lstStyle/>
        <a:p>
          <a:endParaRPr lang="fr-FR" sz="2000">
            <a:latin typeface="Calibri" panose="020F0502020204030204" pitchFamily="34" charset="0"/>
            <a:cs typeface="Calibri" panose="020F0502020204030204" pitchFamily="34" charset="0"/>
          </a:endParaRPr>
        </a:p>
      </dgm:t>
    </dgm:pt>
    <dgm:pt modelId="{4D622C4E-7970-445B-8600-84C6ACD2F726}" type="sibTrans" cxnId="{D9EBA3D9-7CF3-470D-B273-3C3091591496}">
      <dgm:prSet/>
      <dgm:spPr/>
      <dgm:t>
        <a:bodyPr/>
        <a:lstStyle/>
        <a:p>
          <a:endParaRPr lang="fr-FR" sz="2000">
            <a:latin typeface="Calibri" panose="020F0502020204030204" pitchFamily="34" charset="0"/>
            <a:cs typeface="Calibri" panose="020F0502020204030204" pitchFamily="34" charset="0"/>
          </a:endParaRPr>
        </a:p>
      </dgm:t>
    </dgm:pt>
    <dgm:pt modelId="{A887CCE5-C02C-468F-BD8E-69705FD72575}">
      <dgm:prSet phldrT="[Texte]" custT="1"/>
      <dgm:spPr/>
      <dgm:t>
        <a:bodyPr/>
        <a:lstStyle/>
        <a:p>
          <a:r>
            <a:rPr lang="ar-TN" sz="2000" b="1" dirty="0">
              <a:latin typeface="Calibri" panose="020F0502020204030204" pitchFamily="34" charset="0"/>
              <a:cs typeface="Calibri" panose="020F0502020204030204" pitchFamily="34" charset="0"/>
            </a:rPr>
            <a:t>الهدف الاستراتيجي الثاني : تعزيز الريادة الرقمية </a:t>
          </a:r>
          <a:endParaRPr lang="fr-FR" sz="2000" dirty="0">
            <a:latin typeface="Calibri" panose="020F0502020204030204" pitchFamily="34" charset="0"/>
            <a:cs typeface="Calibri" panose="020F0502020204030204" pitchFamily="34" charset="0"/>
          </a:endParaRPr>
        </a:p>
      </dgm:t>
    </dgm:pt>
    <dgm:pt modelId="{0C5E3F42-9099-4A03-98CE-261BEFE6EBBF}" type="parTrans" cxnId="{EB520063-05ED-4C27-B340-F80F1764DA0A}">
      <dgm:prSet/>
      <dgm:spPr/>
      <dgm:t>
        <a:bodyPr/>
        <a:lstStyle/>
        <a:p>
          <a:endParaRPr lang="fr-FR" sz="2000">
            <a:latin typeface="Calibri" panose="020F0502020204030204" pitchFamily="34" charset="0"/>
            <a:cs typeface="Calibri" panose="020F0502020204030204" pitchFamily="34" charset="0"/>
          </a:endParaRPr>
        </a:p>
      </dgm:t>
    </dgm:pt>
    <dgm:pt modelId="{39DBF89C-E6E3-4199-A632-7119CA75846C}" type="sibTrans" cxnId="{EB520063-05ED-4C27-B340-F80F1764DA0A}">
      <dgm:prSet/>
      <dgm:spPr/>
      <dgm:t>
        <a:bodyPr/>
        <a:lstStyle/>
        <a:p>
          <a:endParaRPr lang="fr-FR" sz="2000">
            <a:latin typeface="Calibri" panose="020F0502020204030204" pitchFamily="34" charset="0"/>
            <a:cs typeface="Calibri" panose="020F0502020204030204" pitchFamily="34" charset="0"/>
          </a:endParaRPr>
        </a:p>
      </dgm:t>
    </dgm:pt>
    <dgm:pt modelId="{BC5B985C-830E-4AB6-A5D0-0C15FDAE1A91}">
      <dgm:prSet phldrT="[Texte]" custT="1"/>
      <dgm:spPr/>
      <dgm:t>
        <a:bodyPr/>
        <a:lstStyle/>
        <a:p>
          <a:r>
            <a:rPr lang="ar-TN" sz="2000" b="1" dirty="0">
              <a:latin typeface="Calibri" panose="020F0502020204030204" pitchFamily="34" charset="0"/>
              <a:cs typeface="Calibri" panose="020F0502020204030204" pitchFamily="34" charset="0"/>
            </a:rPr>
            <a:t>الهدف الاستراتيجي الثالث : تعزيز الاندماج الرقمي </a:t>
          </a:r>
          <a:endParaRPr lang="fr-FR" sz="2000" b="1" dirty="0">
            <a:latin typeface="Calibri" panose="020F0502020204030204" pitchFamily="34" charset="0"/>
            <a:cs typeface="Calibri" panose="020F0502020204030204" pitchFamily="34" charset="0"/>
          </a:endParaRPr>
        </a:p>
      </dgm:t>
    </dgm:pt>
    <dgm:pt modelId="{49399C39-F25E-494A-990E-246F1E90CD63}" type="parTrans" cxnId="{EC4623B0-0107-4020-AEEF-32271E619858}">
      <dgm:prSet/>
      <dgm:spPr/>
      <dgm:t>
        <a:bodyPr/>
        <a:lstStyle/>
        <a:p>
          <a:endParaRPr lang="fr-FR" sz="2000">
            <a:latin typeface="Calibri" panose="020F0502020204030204" pitchFamily="34" charset="0"/>
            <a:cs typeface="Calibri" panose="020F0502020204030204" pitchFamily="34" charset="0"/>
          </a:endParaRPr>
        </a:p>
      </dgm:t>
    </dgm:pt>
    <dgm:pt modelId="{D70C3900-C947-448C-84AA-19C79AA1EBB5}" type="sibTrans" cxnId="{EC4623B0-0107-4020-AEEF-32271E619858}">
      <dgm:prSet/>
      <dgm:spPr/>
      <dgm:t>
        <a:bodyPr/>
        <a:lstStyle/>
        <a:p>
          <a:endParaRPr lang="fr-FR" sz="2000">
            <a:latin typeface="Calibri" panose="020F0502020204030204" pitchFamily="34" charset="0"/>
            <a:cs typeface="Calibri" panose="020F0502020204030204" pitchFamily="34" charset="0"/>
          </a:endParaRPr>
        </a:p>
      </dgm:t>
    </dgm:pt>
    <dgm:pt modelId="{4B7CAA63-6D58-4130-AD52-3A3BC7B0687C}">
      <dgm:prSet custT="1"/>
      <dgm:spPr/>
      <dgm:t>
        <a:bodyPr/>
        <a:lstStyle/>
        <a:p>
          <a:pPr rtl="1"/>
          <a:r>
            <a:rPr lang="ar-TN" sz="1600" b="1" u="none" dirty="0">
              <a:latin typeface="Calibri" panose="020F0502020204030204" pitchFamily="34" charset="0"/>
              <a:cs typeface="Calibri" panose="020F0502020204030204" pitchFamily="34" charset="0"/>
            </a:rPr>
            <a:t>استخدام التقنيات الناشئة و التحول الرقمي للقطاعات الاقتصادية و الاجتماعية لتسهيل حياة المواطنين ورفع مستوى رفاههم </a:t>
          </a:r>
          <a:endParaRPr lang="fr-FR" sz="1600" u="none" dirty="0">
            <a:latin typeface="Calibri" panose="020F0502020204030204" pitchFamily="34" charset="0"/>
            <a:cs typeface="Calibri" panose="020F0502020204030204" pitchFamily="34" charset="0"/>
          </a:endParaRPr>
        </a:p>
      </dgm:t>
    </dgm:pt>
    <dgm:pt modelId="{7EBA031F-462C-4ADA-9B99-ACB1FC092F3B}" type="parTrans" cxnId="{E4D3E712-FC1E-4CB6-AEB0-411F1755A30D}">
      <dgm:prSet/>
      <dgm:spPr/>
      <dgm:t>
        <a:bodyPr/>
        <a:lstStyle/>
        <a:p>
          <a:endParaRPr lang="fr-FR" sz="2000">
            <a:latin typeface="Calibri" panose="020F0502020204030204" pitchFamily="34" charset="0"/>
            <a:cs typeface="Calibri" panose="020F0502020204030204" pitchFamily="34" charset="0"/>
          </a:endParaRPr>
        </a:p>
      </dgm:t>
    </dgm:pt>
    <dgm:pt modelId="{390E96D0-D46A-440E-A293-D8C3A2FF4432}" type="sibTrans" cxnId="{E4D3E712-FC1E-4CB6-AEB0-411F1755A30D}">
      <dgm:prSet/>
      <dgm:spPr/>
      <dgm:t>
        <a:bodyPr/>
        <a:lstStyle/>
        <a:p>
          <a:endParaRPr lang="fr-FR" sz="2000">
            <a:latin typeface="Calibri" panose="020F0502020204030204" pitchFamily="34" charset="0"/>
            <a:cs typeface="Calibri" panose="020F0502020204030204" pitchFamily="34" charset="0"/>
          </a:endParaRPr>
        </a:p>
      </dgm:t>
    </dgm:pt>
    <dgm:pt modelId="{A4AB6666-14EE-4433-A7A1-D38DFC33BBB5}">
      <dgm:prSet custT="1"/>
      <dgm:spPr/>
      <dgm:t>
        <a:bodyPr/>
        <a:lstStyle/>
        <a:p>
          <a:r>
            <a:rPr lang="ar-TN" sz="2000" b="1" dirty="0">
              <a:latin typeface="Calibri" panose="020F0502020204030204" pitchFamily="34" charset="0"/>
              <a:cs typeface="Calibri" panose="020F0502020204030204" pitchFamily="34" charset="0"/>
            </a:rPr>
            <a:t>الهدف الاستراتيجي الرابع : تعزيز الثقة الرقمية </a:t>
          </a:r>
          <a:endParaRPr lang="fr-FR" sz="2000" b="1" dirty="0">
            <a:latin typeface="Calibri" panose="020F0502020204030204" pitchFamily="34" charset="0"/>
            <a:cs typeface="Calibri" panose="020F0502020204030204" pitchFamily="34" charset="0"/>
          </a:endParaRPr>
        </a:p>
      </dgm:t>
    </dgm:pt>
    <dgm:pt modelId="{726429D7-CA2B-43CC-8FB6-91A37D351AD8}" type="parTrans" cxnId="{BA615F6E-3422-41F2-B219-C2652E506E39}">
      <dgm:prSet/>
      <dgm:spPr/>
      <dgm:t>
        <a:bodyPr/>
        <a:lstStyle/>
        <a:p>
          <a:endParaRPr lang="fr-FR" sz="2000">
            <a:latin typeface="Calibri" panose="020F0502020204030204" pitchFamily="34" charset="0"/>
            <a:cs typeface="Calibri" panose="020F0502020204030204" pitchFamily="34" charset="0"/>
          </a:endParaRPr>
        </a:p>
      </dgm:t>
    </dgm:pt>
    <dgm:pt modelId="{D70B8E76-E437-4494-A123-B64A158E1D8E}" type="sibTrans" cxnId="{BA615F6E-3422-41F2-B219-C2652E506E39}">
      <dgm:prSet/>
      <dgm:spPr/>
      <dgm:t>
        <a:bodyPr/>
        <a:lstStyle/>
        <a:p>
          <a:endParaRPr lang="fr-FR" sz="2000">
            <a:latin typeface="Calibri" panose="020F0502020204030204" pitchFamily="34" charset="0"/>
            <a:cs typeface="Calibri" panose="020F0502020204030204" pitchFamily="34" charset="0"/>
          </a:endParaRPr>
        </a:p>
      </dgm:t>
    </dgm:pt>
    <dgm:pt modelId="{8E3BB827-4C35-4254-AC36-C89569EC4CDF}">
      <dgm:prSet custT="1"/>
      <dgm:spPr/>
      <dgm:t>
        <a:bodyPr/>
        <a:lstStyle/>
        <a:p>
          <a:pPr rtl="1"/>
          <a:r>
            <a:rPr lang="ar-TN" sz="1600" b="1" u="none" dirty="0">
              <a:latin typeface="Calibri" panose="020F0502020204030204" pitchFamily="34" charset="0"/>
              <a:cs typeface="Calibri" panose="020F0502020204030204" pitchFamily="34" charset="0"/>
            </a:rPr>
            <a:t>العمل على مزيد تعزيز مناخ الثقة والأمان في المستقبل الرقمي من أجل التطور والاستدامة </a:t>
          </a:r>
          <a:endParaRPr lang="fr-FR" sz="1600" u="none" dirty="0">
            <a:latin typeface="Calibri" panose="020F0502020204030204" pitchFamily="34" charset="0"/>
            <a:cs typeface="Calibri" panose="020F0502020204030204" pitchFamily="34" charset="0"/>
          </a:endParaRPr>
        </a:p>
      </dgm:t>
    </dgm:pt>
    <dgm:pt modelId="{6943A4F6-708B-4601-AF74-D0F5ECB1B41A}" type="parTrans" cxnId="{901010E4-01E5-4676-B969-B825C410BBE9}">
      <dgm:prSet/>
      <dgm:spPr/>
      <dgm:t>
        <a:bodyPr/>
        <a:lstStyle/>
        <a:p>
          <a:endParaRPr lang="fr-FR" sz="2000">
            <a:latin typeface="Calibri" panose="020F0502020204030204" pitchFamily="34" charset="0"/>
            <a:cs typeface="Calibri" panose="020F0502020204030204" pitchFamily="34" charset="0"/>
          </a:endParaRPr>
        </a:p>
      </dgm:t>
    </dgm:pt>
    <dgm:pt modelId="{8945B68A-89DE-4ABA-900B-C2A6F8BF3BEA}" type="sibTrans" cxnId="{901010E4-01E5-4676-B969-B825C410BBE9}">
      <dgm:prSet/>
      <dgm:spPr/>
      <dgm:t>
        <a:bodyPr/>
        <a:lstStyle/>
        <a:p>
          <a:endParaRPr lang="fr-FR" sz="2000">
            <a:latin typeface="Calibri" panose="020F0502020204030204" pitchFamily="34" charset="0"/>
            <a:cs typeface="Calibri" panose="020F0502020204030204" pitchFamily="34" charset="0"/>
          </a:endParaRPr>
        </a:p>
      </dgm:t>
    </dgm:pt>
    <dgm:pt modelId="{0993D09D-DFEB-435C-89BF-D8F55869C413}">
      <dgm:prSet custT="1"/>
      <dgm:spPr/>
      <dgm:t>
        <a:bodyPr/>
        <a:lstStyle/>
        <a:p>
          <a:pPr rtl="1"/>
          <a:r>
            <a:rPr lang="ar-TN" sz="1600" b="1" u="none" dirty="0">
              <a:latin typeface="Calibri" panose="020F0502020204030204" pitchFamily="34" charset="0"/>
              <a:cs typeface="Calibri" panose="020F0502020204030204" pitchFamily="34" charset="0"/>
            </a:rPr>
            <a:t>العمل على المساهمة في النفاذ الرقمي الشامل والحد من الفجوات الرقمية بين الفئات أو المناطق أو الدول</a:t>
          </a:r>
          <a:endParaRPr lang="fr-FR" sz="1600" u="none" dirty="0">
            <a:latin typeface="Calibri" panose="020F0502020204030204" pitchFamily="34" charset="0"/>
            <a:cs typeface="Calibri" panose="020F0502020204030204" pitchFamily="34" charset="0"/>
          </a:endParaRPr>
        </a:p>
      </dgm:t>
    </dgm:pt>
    <dgm:pt modelId="{9F75F1AD-BDB3-488C-9998-D65A80B3EF6D}" type="parTrans" cxnId="{CF7AA82E-C411-43F6-96FF-7225EFD86F0C}">
      <dgm:prSet/>
      <dgm:spPr/>
      <dgm:t>
        <a:bodyPr/>
        <a:lstStyle/>
        <a:p>
          <a:endParaRPr lang="fr-FR" sz="2000">
            <a:latin typeface="Calibri" panose="020F0502020204030204" pitchFamily="34" charset="0"/>
            <a:cs typeface="Calibri" panose="020F0502020204030204" pitchFamily="34" charset="0"/>
          </a:endParaRPr>
        </a:p>
      </dgm:t>
    </dgm:pt>
    <dgm:pt modelId="{80169FFF-8302-41F5-B23C-46B43B8D65B9}" type="sibTrans" cxnId="{CF7AA82E-C411-43F6-96FF-7225EFD86F0C}">
      <dgm:prSet/>
      <dgm:spPr/>
      <dgm:t>
        <a:bodyPr/>
        <a:lstStyle/>
        <a:p>
          <a:endParaRPr lang="fr-FR" sz="2000">
            <a:latin typeface="Calibri" panose="020F0502020204030204" pitchFamily="34" charset="0"/>
            <a:cs typeface="Calibri" panose="020F0502020204030204" pitchFamily="34" charset="0"/>
          </a:endParaRPr>
        </a:p>
      </dgm:t>
    </dgm:pt>
    <dgm:pt modelId="{4F867644-4E89-48C5-8EBB-080D44D706BE}">
      <dgm:prSet custT="1"/>
      <dgm:spPr/>
      <dgm:t>
        <a:bodyPr/>
        <a:lstStyle/>
        <a:p>
          <a:pPr rtl="1"/>
          <a:r>
            <a:rPr lang="ar-TN" sz="1600" b="1" u="none" dirty="0">
              <a:latin typeface="Calibri" panose="020F0502020204030204" pitchFamily="34" charset="0"/>
              <a:cs typeface="Calibri" panose="020F0502020204030204" pitchFamily="34" charset="0"/>
            </a:rPr>
            <a:t>العمل على استحثاث الابتكار والتجديد وتعزيز الكفاءات الرقمية العربية </a:t>
          </a:r>
          <a:endParaRPr lang="fr-FR" sz="1600" u="none" dirty="0">
            <a:latin typeface="Calibri" panose="020F0502020204030204" pitchFamily="34" charset="0"/>
            <a:cs typeface="Calibri" panose="020F0502020204030204" pitchFamily="34" charset="0"/>
          </a:endParaRPr>
        </a:p>
      </dgm:t>
    </dgm:pt>
    <dgm:pt modelId="{4B99312F-7A67-4CF3-9B97-2D054B17F07D}" type="parTrans" cxnId="{0AED62E7-2F6E-40C3-96B9-B851A521E783}">
      <dgm:prSet/>
      <dgm:spPr/>
      <dgm:t>
        <a:bodyPr/>
        <a:lstStyle/>
        <a:p>
          <a:endParaRPr lang="fr-FR" sz="2000">
            <a:latin typeface="Calibri" panose="020F0502020204030204" pitchFamily="34" charset="0"/>
            <a:cs typeface="Calibri" panose="020F0502020204030204" pitchFamily="34" charset="0"/>
          </a:endParaRPr>
        </a:p>
      </dgm:t>
    </dgm:pt>
    <dgm:pt modelId="{ADA9249C-1C81-443F-AD75-AC976E332725}" type="sibTrans" cxnId="{0AED62E7-2F6E-40C3-96B9-B851A521E783}">
      <dgm:prSet/>
      <dgm:spPr/>
      <dgm:t>
        <a:bodyPr/>
        <a:lstStyle/>
        <a:p>
          <a:endParaRPr lang="fr-FR" sz="2000">
            <a:latin typeface="Calibri" panose="020F0502020204030204" pitchFamily="34" charset="0"/>
            <a:cs typeface="Calibri" panose="020F0502020204030204" pitchFamily="34" charset="0"/>
          </a:endParaRPr>
        </a:p>
      </dgm:t>
    </dgm:pt>
    <dgm:pt modelId="{B7B5DDD8-9794-48C6-88D5-97DB11467F3E}" type="pres">
      <dgm:prSet presAssocID="{C2B531AF-0A14-4BF9-9699-70CBFE9B7C89}" presName="linear" presStyleCnt="0">
        <dgm:presLayoutVars>
          <dgm:dir val="rev"/>
          <dgm:animLvl val="lvl"/>
          <dgm:resizeHandles val="exact"/>
        </dgm:presLayoutVars>
      </dgm:prSet>
      <dgm:spPr/>
    </dgm:pt>
    <dgm:pt modelId="{E0B8D767-CD5A-4730-82F3-8C9B1764A51A}" type="pres">
      <dgm:prSet presAssocID="{7ADFA22F-5725-4FE3-9CF4-E9E7D34D960B}" presName="parentLin" presStyleCnt="0"/>
      <dgm:spPr/>
    </dgm:pt>
    <dgm:pt modelId="{3C343443-E91A-40A9-8898-2DFC0FDEE44F}" type="pres">
      <dgm:prSet presAssocID="{7ADFA22F-5725-4FE3-9CF4-E9E7D34D960B}" presName="parentLeftMargin" presStyleLbl="node1" presStyleIdx="0" presStyleCnt="4"/>
      <dgm:spPr/>
    </dgm:pt>
    <dgm:pt modelId="{28A5A656-1503-4B89-8ADB-ED1E0FC50642}" type="pres">
      <dgm:prSet presAssocID="{7ADFA22F-5725-4FE3-9CF4-E9E7D34D960B}" presName="parentText" presStyleLbl="node1" presStyleIdx="0" presStyleCnt="4">
        <dgm:presLayoutVars>
          <dgm:chMax val="0"/>
          <dgm:bulletEnabled val="1"/>
        </dgm:presLayoutVars>
      </dgm:prSet>
      <dgm:spPr/>
    </dgm:pt>
    <dgm:pt modelId="{B27D3AE8-A5F5-4913-A310-880C6913996A}" type="pres">
      <dgm:prSet presAssocID="{7ADFA22F-5725-4FE3-9CF4-E9E7D34D960B}" presName="negativeSpace" presStyleCnt="0"/>
      <dgm:spPr/>
    </dgm:pt>
    <dgm:pt modelId="{0FF286F9-D5A9-44AC-8E15-EE8E3FD3D338}" type="pres">
      <dgm:prSet presAssocID="{7ADFA22F-5725-4FE3-9CF4-E9E7D34D960B}" presName="childText" presStyleLbl="conFgAcc1" presStyleIdx="0" presStyleCnt="4">
        <dgm:presLayoutVars>
          <dgm:bulletEnabled val="1"/>
        </dgm:presLayoutVars>
      </dgm:prSet>
      <dgm:spPr/>
    </dgm:pt>
    <dgm:pt modelId="{B7C83C19-1FFC-4BE3-A521-49F0BA100642}" type="pres">
      <dgm:prSet presAssocID="{4D622C4E-7970-445B-8600-84C6ACD2F726}" presName="spaceBetweenRectangles" presStyleCnt="0"/>
      <dgm:spPr/>
    </dgm:pt>
    <dgm:pt modelId="{7D5D7929-8663-4C59-9CE5-666D79DD9B76}" type="pres">
      <dgm:prSet presAssocID="{A887CCE5-C02C-468F-BD8E-69705FD72575}" presName="parentLin" presStyleCnt="0"/>
      <dgm:spPr/>
    </dgm:pt>
    <dgm:pt modelId="{AE753915-9916-4C5A-B30A-9CA40901B40A}" type="pres">
      <dgm:prSet presAssocID="{A887CCE5-C02C-468F-BD8E-69705FD72575}" presName="parentLeftMargin" presStyleLbl="node1" presStyleIdx="0" presStyleCnt="4"/>
      <dgm:spPr/>
    </dgm:pt>
    <dgm:pt modelId="{626D0F33-BF40-4BFE-A88F-1BD03DEAAE58}" type="pres">
      <dgm:prSet presAssocID="{A887CCE5-C02C-468F-BD8E-69705FD72575}" presName="parentText" presStyleLbl="node1" presStyleIdx="1" presStyleCnt="4">
        <dgm:presLayoutVars>
          <dgm:chMax val="0"/>
          <dgm:bulletEnabled val="1"/>
        </dgm:presLayoutVars>
      </dgm:prSet>
      <dgm:spPr/>
    </dgm:pt>
    <dgm:pt modelId="{93DB663F-8AA9-4591-9957-2DBECCE2F02C}" type="pres">
      <dgm:prSet presAssocID="{A887CCE5-C02C-468F-BD8E-69705FD72575}" presName="negativeSpace" presStyleCnt="0"/>
      <dgm:spPr/>
    </dgm:pt>
    <dgm:pt modelId="{9C568643-634C-4678-A00D-AC20076B77F9}" type="pres">
      <dgm:prSet presAssocID="{A887CCE5-C02C-468F-BD8E-69705FD72575}" presName="childText" presStyleLbl="conFgAcc1" presStyleIdx="1" presStyleCnt="4">
        <dgm:presLayoutVars>
          <dgm:bulletEnabled val="1"/>
        </dgm:presLayoutVars>
      </dgm:prSet>
      <dgm:spPr/>
    </dgm:pt>
    <dgm:pt modelId="{D86D89AE-DED8-43BC-A39D-2526F36B8E71}" type="pres">
      <dgm:prSet presAssocID="{39DBF89C-E6E3-4199-A632-7119CA75846C}" presName="spaceBetweenRectangles" presStyleCnt="0"/>
      <dgm:spPr/>
    </dgm:pt>
    <dgm:pt modelId="{8A166AC7-BCF9-4A05-B3A9-47E8F0D1DBD1}" type="pres">
      <dgm:prSet presAssocID="{BC5B985C-830E-4AB6-A5D0-0C15FDAE1A91}" presName="parentLin" presStyleCnt="0"/>
      <dgm:spPr/>
    </dgm:pt>
    <dgm:pt modelId="{CB786546-1825-40D8-95C3-4C3A88323256}" type="pres">
      <dgm:prSet presAssocID="{BC5B985C-830E-4AB6-A5D0-0C15FDAE1A91}" presName="parentLeftMargin" presStyleLbl="node1" presStyleIdx="1" presStyleCnt="4"/>
      <dgm:spPr/>
    </dgm:pt>
    <dgm:pt modelId="{49DF7FCD-92E2-4D0C-8996-C7E3867D6D82}" type="pres">
      <dgm:prSet presAssocID="{BC5B985C-830E-4AB6-A5D0-0C15FDAE1A91}" presName="parentText" presStyleLbl="node1" presStyleIdx="2" presStyleCnt="4">
        <dgm:presLayoutVars>
          <dgm:chMax val="0"/>
          <dgm:bulletEnabled val="1"/>
        </dgm:presLayoutVars>
      </dgm:prSet>
      <dgm:spPr/>
    </dgm:pt>
    <dgm:pt modelId="{CBCDD392-F340-4152-A228-635954CDE816}" type="pres">
      <dgm:prSet presAssocID="{BC5B985C-830E-4AB6-A5D0-0C15FDAE1A91}" presName="negativeSpace" presStyleCnt="0"/>
      <dgm:spPr/>
    </dgm:pt>
    <dgm:pt modelId="{055CCED1-E27D-4C0F-B601-00C462AB14D5}" type="pres">
      <dgm:prSet presAssocID="{BC5B985C-830E-4AB6-A5D0-0C15FDAE1A91}" presName="childText" presStyleLbl="conFgAcc1" presStyleIdx="2" presStyleCnt="4">
        <dgm:presLayoutVars>
          <dgm:bulletEnabled val="1"/>
        </dgm:presLayoutVars>
      </dgm:prSet>
      <dgm:spPr/>
    </dgm:pt>
    <dgm:pt modelId="{334C6BFD-5F16-489E-8184-58E6C86C7074}" type="pres">
      <dgm:prSet presAssocID="{D70C3900-C947-448C-84AA-19C79AA1EBB5}" presName="spaceBetweenRectangles" presStyleCnt="0"/>
      <dgm:spPr/>
    </dgm:pt>
    <dgm:pt modelId="{6EFB7DB1-56B4-4E8C-878B-CF23D2BA985D}" type="pres">
      <dgm:prSet presAssocID="{A4AB6666-14EE-4433-A7A1-D38DFC33BBB5}" presName="parentLin" presStyleCnt="0"/>
      <dgm:spPr/>
    </dgm:pt>
    <dgm:pt modelId="{E00FCA08-083E-4B41-BDE6-4946F31234E3}" type="pres">
      <dgm:prSet presAssocID="{A4AB6666-14EE-4433-A7A1-D38DFC33BBB5}" presName="parentLeftMargin" presStyleLbl="node1" presStyleIdx="2" presStyleCnt="4"/>
      <dgm:spPr/>
    </dgm:pt>
    <dgm:pt modelId="{0B3112E0-D37B-473A-8CE2-1047E1371CD9}" type="pres">
      <dgm:prSet presAssocID="{A4AB6666-14EE-4433-A7A1-D38DFC33BBB5}" presName="parentText" presStyleLbl="node1" presStyleIdx="3" presStyleCnt="4">
        <dgm:presLayoutVars>
          <dgm:chMax val="0"/>
          <dgm:bulletEnabled val="1"/>
        </dgm:presLayoutVars>
      </dgm:prSet>
      <dgm:spPr/>
    </dgm:pt>
    <dgm:pt modelId="{7B5D9432-9860-489E-81D7-5F09AB464F98}" type="pres">
      <dgm:prSet presAssocID="{A4AB6666-14EE-4433-A7A1-D38DFC33BBB5}" presName="negativeSpace" presStyleCnt="0"/>
      <dgm:spPr/>
    </dgm:pt>
    <dgm:pt modelId="{5215E4B4-84EA-4D7F-87B6-4066C8F6160E}" type="pres">
      <dgm:prSet presAssocID="{A4AB6666-14EE-4433-A7A1-D38DFC33BBB5}" presName="childText" presStyleLbl="conFgAcc1" presStyleIdx="3" presStyleCnt="4">
        <dgm:presLayoutVars>
          <dgm:bulletEnabled val="1"/>
        </dgm:presLayoutVars>
      </dgm:prSet>
      <dgm:spPr/>
    </dgm:pt>
  </dgm:ptLst>
  <dgm:cxnLst>
    <dgm:cxn modelId="{4BB25008-1944-439B-8B90-D7D70B3F5853}" type="presOf" srcId="{C2B531AF-0A14-4BF9-9699-70CBFE9B7C89}" destId="{B7B5DDD8-9794-48C6-88D5-97DB11467F3E}" srcOrd="0" destOrd="0" presId="urn:microsoft.com/office/officeart/2005/8/layout/list1"/>
    <dgm:cxn modelId="{E4D3E712-FC1E-4CB6-AEB0-411F1755A30D}" srcId="{7ADFA22F-5725-4FE3-9CF4-E9E7D34D960B}" destId="{4B7CAA63-6D58-4130-AD52-3A3BC7B0687C}" srcOrd="0" destOrd="0" parTransId="{7EBA031F-462C-4ADA-9B99-ACB1FC092F3B}" sibTransId="{390E96D0-D46A-440E-A293-D8C3A2FF4432}"/>
    <dgm:cxn modelId="{2A95111D-1658-4C29-AF1C-9059F7D410E0}" type="presOf" srcId="{A887CCE5-C02C-468F-BD8E-69705FD72575}" destId="{AE753915-9916-4C5A-B30A-9CA40901B40A}" srcOrd="0" destOrd="0" presId="urn:microsoft.com/office/officeart/2005/8/layout/list1"/>
    <dgm:cxn modelId="{CEBE792B-65C1-48B2-82D3-58A1BD7888B0}" type="presOf" srcId="{A4AB6666-14EE-4433-A7A1-D38DFC33BBB5}" destId="{E00FCA08-083E-4B41-BDE6-4946F31234E3}" srcOrd="0" destOrd="0" presId="urn:microsoft.com/office/officeart/2005/8/layout/list1"/>
    <dgm:cxn modelId="{FDB9F02D-F1AF-4C2D-BFA6-D756DB493110}" type="presOf" srcId="{BC5B985C-830E-4AB6-A5D0-0C15FDAE1A91}" destId="{CB786546-1825-40D8-95C3-4C3A88323256}" srcOrd="0" destOrd="0" presId="urn:microsoft.com/office/officeart/2005/8/layout/list1"/>
    <dgm:cxn modelId="{CF7AA82E-C411-43F6-96FF-7225EFD86F0C}" srcId="{BC5B985C-830E-4AB6-A5D0-0C15FDAE1A91}" destId="{0993D09D-DFEB-435C-89BF-D8F55869C413}" srcOrd="0" destOrd="0" parTransId="{9F75F1AD-BDB3-488C-9998-D65A80B3EF6D}" sibTransId="{80169FFF-8302-41F5-B23C-46B43B8D65B9}"/>
    <dgm:cxn modelId="{84BCBF30-7A52-4598-BA36-98B519DD1CB9}" type="presOf" srcId="{A4AB6666-14EE-4433-A7A1-D38DFC33BBB5}" destId="{0B3112E0-D37B-473A-8CE2-1047E1371CD9}" srcOrd="1" destOrd="0" presId="urn:microsoft.com/office/officeart/2005/8/layout/list1"/>
    <dgm:cxn modelId="{5B80CA32-2BD1-481A-8819-6697AD62A2CA}" type="presOf" srcId="{7ADFA22F-5725-4FE3-9CF4-E9E7D34D960B}" destId="{28A5A656-1503-4B89-8ADB-ED1E0FC50642}" srcOrd="1" destOrd="0" presId="urn:microsoft.com/office/officeart/2005/8/layout/list1"/>
    <dgm:cxn modelId="{EB520063-05ED-4C27-B340-F80F1764DA0A}" srcId="{C2B531AF-0A14-4BF9-9699-70CBFE9B7C89}" destId="{A887CCE5-C02C-468F-BD8E-69705FD72575}" srcOrd="1" destOrd="0" parTransId="{0C5E3F42-9099-4A03-98CE-261BEFE6EBBF}" sibTransId="{39DBF89C-E6E3-4199-A632-7119CA75846C}"/>
    <dgm:cxn modelId="{BA615F6E-3422-41F2-B219-C2652E506E39}" srcId="{C2B531AF-0A14-4BF9-9699-70CBFE9B7C89}" destId="{A4AB6666-14EE-4433-A7A1-D38DFC33BBB5}" srcOrd="3" destOrd="0" parTransId="{726429D7-CA2B-43CC-8FB6-91A37D351AD8}" sibTransId="{D70B8E76-E437-4494-A123-B64A158E1D8E}"/>
    <dgm:cxn modelId="{E008A188-BECA-47A4-AE71-6641198E62F0}" type="presOf" srcId="{7ADFA22F-5725-4FE3-9CF4-E9E7D34D960B}" destId="{3C343443-E91A-40A9-8898-2DFC0FDEE44F}" srcOrd="0" destOrd="0" presId="urn:microsoft.com/office/officeart/2005/8/layout/list1"/>
    <dgm:cxn modelId="{7B268BA7-327B-4C30-A178-F7774971EDFF}" type="presOf" srcId="{4F867644-4E89-48C5-8EBB-080D44D706BE}" destId="{9C568643-634C-4678-A00D-AC20076B77F9}" srcOrd="0" destOrd="0" presId="urn:microsoft.com/office/officeart/2005/8/layout/list1"/>
    <dgm:cxn modelId="{EC4623B0-0107-4020-AEEF-32271E619858}" srcId="{C2B531AF-0A14-4BF9-9699-70CBFE9B7C89}" destId="{BC5B985C-830E-4AB6-A5D0-0C15FDAE1A91}" srcOrd="2" destOrd="0" parTransId="{49399C39-F25E-494A-990E-246F1E90CD63}" sibTransId="{D70C3900-C947-448C-84AA-19C79AA1EBB5}"/>
    <dgm:cxn modelId="{B202AEB6-BEE4-473E-91AD-92890D4C4475}" type="presOf" srcId="{A887CCE5-C02C-468F-BD8E-69705FD72575}" destId="{626D0F33-BF40-4BFE-A88F-1BD03DEAAE58}" srcOrd="1" destOrd="0" presId="urn:microsoft.com/office/officeart/2005/8/layout/list1"/>
    <dgm:cxn modelId="{DA7639C0-E07C-42E1-A3C9-4923ECAC4028}" type="presOf" srcId="{0993D09D-DFEB-435C-89BF-D8F55869C413}" destId="{055CCED1-E27D-4C0F-B601-00C462AB14D5}" srcOrd="0" destOrd="0" presId="urn:microsoft.com/office/officeart/2005/8/layout/list1"/>
    <dgm:cxn modelId="{7D25F5C4-7E6C-4ED5-BBFD-FF2FAA71BA09}" type="presOf" srcId="{4B7CAA63-6D58-4130-AD52-3A3BC7B0687C}" destId="{0FF286F9-D5A9-44AC-8E15-EE8E3FD3D338}" srcOrd="0" destOrd="0" presId="urn:microsoft.com/office/officeart/2005/8/layout/list1"/>
    <dgm:cxn modelId="{CB45ACCB-FF62-40A1-B5FE-EAC1BE5370F6}" type="presOf" srcId="{BC5B985C-830E-4AB6-A5D0-0C15FDAE1A91}" destId="{49DF7FCD-92E2-4D0C-8996-C7E3867D6D82}" srcOrd="1" destOrd="0" presId="urn:microsoft.com/office/officeart/2005/8/layout/list1"/>
    <dgm:cxn modelId="{6CD089D2-0223-45A2-B822-DCDF82B6E6CF}" type="presOf" srcId="{8E3BB827-4C35-4254-AC36-C89569EC4CDF}" destId="{5215E4B4-84EA-4D7F-87B6-4066C8F6160E}" srcOrd="0" destOrd="0" presId="urn:microsoft.com/office/officeart/2005/8/layout/list1"/>
    <dgm:cxn modelId="{D9EBA3D9-7CF3-470D-B273-3C3091591496}" srcId="{C2B531AF-0A14-4BF9-9699-70CBFE9B7C89}" destId="{7ADFA22F-5725-4FE3-9CF4-E9E7D34D960B}" srcOrd="0" destOrd="0" parTransId="{7F69EDCF-D32F-4C59-BBFA-3A98968170D9}" sibTransId="{4D622C4E-7970-445B-8600-84C6ACD2F726}"/>
    <dgm:cxn modelId="{901010E4-01E5-4676-B969-B825C410BBE9}" srcId="{A4AB6666-14EE-4433-A7A1-D38DFC33BBB5}" destId="{8E3BB827-4C35-4254-AC36-C89569EC4CDF}" srcOrd="0" destOrd="0" parTransId="{6943A4F6-708B-4601-AF74-D0F5ECB1B41A}" sibTransId="{8945B68A-89DE-4ABA-900B-C2A6F8BF3BEA}"/>
    <dgm:cxn modelId="{0AED62E7-2F6E-40C3-96B9-B851A521E783}" srcId="{A887CCE5-C02C-468F-BD8E-69705FD72575}" destId="{4F867644-4E89-48C5-8EBB-080D44D706BE}" srcOrd="0" destOrd="0" parTransId="{4B99312F-7A67-4CF3-9B97-2D054B17F07D}" sibTransId="{ADA9249C-1C81-443F-AD75-AC976E332725}"/>
    <dgm:cxn modelId="{AA0F907B-9B4B-466F-B04E-4CCA6FA3AFD0}" type="presParOf" srcId="{B7B5DDD8-9794-48C6-88D5-97DB11467F3E}" destId="{E0B8D767-CD5A-4730-82F3-8C9B1764A51A}" srcOrd="0" destOrd="0" presId="urn:microsoft.com/office/officeart/2005/8/layout/list1"/>
    <dgm:cxn modelId="{83C7E5F2-679E-40B7-9D3D-8309BBD07967}" type="presParOf" srcId="{E0B8D767-CD5A-4730-82F3-8C9B1764A51A}" destId="{3C343443-E91A-40A9-8898-2DFC0FDEE44F}" srcOrd="0" destOrd="0" presId="urn:microsoft.com/office/officeart/2005/8/layout/list1"/>
    <dgm:cxn modelId="{F8C4CD30-8555-4083-A635-292DF2004CF1}" type="presParOf" srcId="{E0B8D767-CD5A-4730-82F3-8C9B1764A51A}" destId="{28A5A656-1503-4B89-8ADB-ED1E0FC50642}" srcOrd="1" destOrd="0" presId="urn:microsoft.com/office/officeart/2005/8/layout/list1"/>
    <dgm:cxn modelId="{F08310C1-C5C1-4C62-94CB-ECBE717D18E2}" type="presParOf" srcId="{B7B5DDD8-9794-48C6-88D5-97DB11467F3E}" destId="{B27D3AE8-A5F5-4913-A310-880C6913996A}" srcOrd="1" destOrd="0" presId="urn:microsoft.com/office/officeart/2005/8/layout/list1"/>
    <dgm:cxn modelId="{CB73E3B0-7FCD-42BD-A623-955499228BF0}" type="presParOf" srcId="{B7B5DDD8-9794-48C6-88D5-97DB11467F3E}" destId="{0FF286F9-D5A9-44AC-8E15-EE8E3FD3D338}" srcOrd="2" destOrd="0" presId="urn:microsoft.com/office/officeart/2005/8/layout/list1"/>
    <dgm:cxn modelId="{A35417A7-3136-4AAA-8313-1AAC5F7A8B07}" type="presParOf" srcId="{B7B5DDD8-9794-48C6-88D5-97DB11467F3E}" destId="{B7C83C19-1FFC-4BE3-A521-49F0BA100642}" srcOrd="3" destOrd="0" presId="urn:microsoft.com/office/officeart/2005/8/layout/list1"/>
    <dgm:cxn modelId="{2708E324-DA1B-4FD2-8691-A43A7BF81D9D}" type="presParOf" srcId="{B7B5DDD8-9794-48C6-88D5-97DB11467F3E}" destId="{7D5D7929-8663-4C59-9CE5-666D79DD9B76}" srcOrd="4" destOrd="0" presId="urn:microsoft.com/office/officeart/2005/8/layout/list1"/>
    <dgm:cxn modelId="{A1C216B2-5AFF-465F-81D7-55A838457C90}" type="presParOf" srcId="{7D5D7929-8663-4C59-9CE5-666D79DD9B76}" destId="{AE753915-9916-4C5A-B30A-9CA40901B40A}" srcOrd="0" destOrd="0" presId="urn:microsoft.com/office/officeart/2005/8/layout/list1"/>
    <dgm:cxn modelId="{F2ABE09C-B028-4B6C-A3EF-E84F05D56948}" type="presParOf" srcId="{7D5D7929-8663-4C59-9CE5-666D79DD9B76}" destId="{626D0F33-BF40-4BFE-A88F-1BD03DEAAE58}" srcOrd="1" destOrd="0" presId="urn:microsoft.com/office/officeart/2005/8/layout/list1"/>
    <dgm:cxn modelId="{21851D75-E1EC-4916-8076-FDAD2DE7AEAC}" type="presParOf" srcId="{B7B5DDD8-9794-48C6-88D5-97DB11467F3E}" destId="{93DB663F-8AA9-4591-9957-2DBECCE2F02C}" srcOrd="5" destOrd="0" presId="urn:microsoft.com/office/officeart/2005/8/layout/list1"/>
    <dgm:cxn modelId="{C143C754-B41C-4E06-AB43-9177635C9525}" type="presParOf" srcId="{B7B5DDD8-9794-48C6-88D5-97DB11467F3E}" destId="{9C568643-634C-4678-A00D-AC20076B77F9}" srcOrd="6" destOrd="0" presId="urn:microsoft.com/office/officeart/2005/8/layout/list1"/>
    <dgm:cxn modelId="{BB04CB60-1C35-417A-A0CB-3A8592FD6BE4}" type="presParOf" srcId="{B7B5DDD8-9794-48C6-88D5-97DB11467F3E}" destId="{D86D89AE-DED8-43BC-A39D-2526F36B8E71}" srcOrd="7" destOrd="0" presId="urn:microsoft.com/office/officeart/2005/8/layout/list1"/>
    <dgm:cxn modelId="{7DB9E669-94A9-4935-8C3E-E0F18472AE30}" type="presParOf" srcId="{B7B5DDD8-9794-48C6-88D5-97DB11467F3E}" destId="{8A166AC7-BCF9-4A05-B3A9-47E8F0D1DBD1}" srcOrd="8" destOrd="0" presId="urn:microsoft.com/office/officeart/2005/8/layout/list1"/>
    <dgm:cxn modelId="{1C6E9DE0-7F45-42ED-B2EA-007E60EF2E05}" type="presParOf" srcId="{8A166AC7-BCF9-4A05-B3A9-47E8F0D1DBD1}" destId="{CB786546-1825-40D8-95C3-4C3A88323256}" srcOrd="0" destOrd="0" presId="urn:microsoft.com/office/officeart/2005/8/layout/list1"/>
    <dgm:cxn modelId="{3E1E1960-6A92-4FF6-A5E8-CDA60B82CA01}" type="presParOf" srcId="{8A166AC7-BCF9-4A05-B3A9-47E8F0D1DBD1}" destId="{49DF7FCD-92E2-4D0C-8996-C7E3867D6D82}" srcOrd="1" destOrd="0" presId="urn:microsoft.com/office/officeart/2005/8/layout/list1"/>
    <dgm:cxn modelId="{6809A8BE-0725-48FA-83EE-B8A7E0D5B80D}" type="presParOf" srcId="{B7B5DDD8-9794-48C6-88D5-97DB11467F3E}" destId="{CBCDD392-F340-4152-A228-635954CDE816}" srcOrd="9" destOrd="0" presId="urn:microsoft.com/office/officeart/2005/8/layout/list1"/>
    <dgm:cxn modelId="{13E51937-05CC-49E9-9877-D51D2715AE10}" type="presParOf" srcId="{B7B5DDD8-9794-48C6-88D5-97DB11467F3E}" destId="{055CCED1-E27D-4C0F-B601-00C462AB14D5}" srcOrd="10" destOrd="0" presId="urn:microsoft.com/office/officeart/2005/8/layout/list1"/>
    <dgm:cxn modelId="{6C7A1CBF-AEA1-4C96-ABDF-A6DE91B9A99B}" type="presParOf" srcId="{B7B5DDD8-9794-48C6-88D5-97DB11467F3E}" destId="{334C6BFD-5F16-489E-8184-58E6C86C7074}" srcOrd="11" destOrd="0" presId="urn:microsoft.com/office/officeart/2005/8/layout/list1"/>
    <dgm:cxn modelId="{55CB7B05-5CD9-4FA0-A844-A1217526F0B5}" type="presParOf" srcId="{B7B5DDD8-9794-48C6-88D5-97DB11467F3E}" destId="{6EFB7DB1-56B4-4E8C-878B-CF23D2BA985D}" srcOrd="12" destOrd="0" presId="urn:microsoft.com/office/officeart/2005/8/layout/list1"/>
    <dgm:cxn modelId="{A3D917D4-799B-4D14-9AFE-5D8FF1A6944B}" type="presParOf" srcId="{6EFB7DB1-56B4-4E8C-878B-CF23D2BA985D}" destId="{E00FCA08-083E-4B41-BDE6-4946F31234E3}" srcOrd="0" destOrd="0" presId="urn:microsoft.com/office/officeart/2005/8/layout/list1"/>
    <dgm:cxn modelId="{CE16980E-338F-425E-BACD-E372BA9F2914}" type="presParOf" srcId="{6EFB7DB1-56B4-4E8C-878B-CF23D2BA985D}" destId="{0B3112E0-D37B-473A-8CE2-1047E1371CD9}" srcOrd="1" destOrd="0" presId="urn:microsoft.com/office/officeart/2005/8/layout/list1"/>
    <dgm:cxn modelId="{F221C6C9-8A82-49DC-8273-67A726D7F464}" type="presParOf" srcId="{B7B5DDD8-9794-48C6-88D5-97DB11467F3E}" destId="{7B5D9432-9860-489E-81D7-5F09AB464F98}" srcOrd="13" destOrd="0" presId="urn:microsoft.com/office/officeart/2005/8/layout/list1"/>
    <dgm:cxn modelId="{0B72E33C-95AF-4639-AFD4-E8E9E75F31BA}" type="presParOf" srcId="{B7B5DDD8-9794-48C6-88D5-97DB11467F3E}" destId="{5215E4B4-84EA-4D7F-87B6-4066C8F6160E}"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B531AF-0A14-4BF9-9699-70CBFE9B7C89}"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fr-FR"/>
        </a:p>
      </dgm:t>
    </dgm:pt>
    <dgm:pt modelId="{7ADFA22F-5725-4FE3-9CF4-E9E7D34D960B}">
      <dgm:prSet phldrT="[Texte]" custT="1"/>
      <dgm:spPr/>
      <dgm:t>
        <a:bodyPr/>
        <a:lstStyle/>
        <a:p>
          <a:r>
            <a:rPr lang="ar-TN" sz="2000" b="1" dirty="0">
              <a:latin typeface="Calibri" panose="020F0502020204030204" pitchFamily="34" charset="0"/>
              <a:cs typeface="Calibri" panose="020F0502020204030204" pitchFamily="34" charset="0"/>
            </a:rPr>
            <a:t>الممكن الاستراتيجي الأوّل : أيكتو بيت الخبرة العربي للتمكين الرقمي</a:t>
          </a:r>
          <a:endParaRPr lang="fr-FR" sz="2000" b="1" dirty="0">
            <a:latin typeface="Calibri" panose="020F0502020204030204" pitchFamily="34" charset="0"/>
            <a:cs typeface="Calibri" panose="020F0502020204030204" pitchFamily="34" charset="0"/>
          </a:endParaRPr>
        </a:p>
      </dgm:t>
    </dgm:pt>
    <dgm:pt modelId="{7F69EDCF-D32F-4C59-BBFA-3A98968170D9}" type="parTrans" cxnId="{D9EBA3D9-7CF3-470D-B273-3C3091591496}">
      <dgm:prSet/>
      <dgm:spPr/>
      <dgm:t>
        <a:bodyPr/>
        <a:lstStyle/>
        <a:p>
          <a:endParaRPr lang="fr-FR" sz="2000">
            <a:latin typeface="Calibri" panose="020F0502020204030204" pitchFamily="34" charset="0"/>
            <a:cs typeface="Calibri" panose="020F0502020204030204" pitchFamily="34" charset="0"/>
          </a:endParaRPr>
        </a:p>
      </dgm:t>
    </dgm:pt>
    <dgm:pt modelId="{4D622C4E-7970-445B-8600-84C6ACD2F726}" type="sibTrans" cxnId="{D9EBA3D9-7CF3-470D-B273-3C3091591496}">
      <dgm:prSet/>
      <dgm:spPr/>
      <dgm:t>
        <a:bodyPr/>
        <a:lstStyle/>
        <a:p>
          <a:endParaRPr lang="fr-FR" sz="2000">
            <a:latin typeface="Calibri" panose="020F0502020204030204" pitchFamily="34" charset="0"/>
            <a:cs typeface="Calibri" panose="020F0502020204030204" pitchFamily="34" charset="0"/>
          </a:endParaRPr>
        </a:p>
      </dgm:t>
    </dgm:pt>
    <dgm:pt modelId="{A887CCE5-C02C-468F-BD8E-69705FD72575}">
      <dgm:prSet phldrT="[Texte]" custT="1"/>
      <dgm:spPr/>
      <dgm:t>
        <a:bodyPr/>
        <a:lstStyle/>
        <a:p>
          <a:r>
            <a:rPr lang="ar-TN" sz="2000" b="1" dirty="0">
              <a:latin typeface="Calibri" panose="020F0502020204030204" pitchFamily="34" charset="0"/>
              <a:cs typeface="Calibri" panose="020F0502020204030204" pitchFamily="34" charset="0"/>
            </a:rPr>
            <a:t>الممكّن الاستراتيجي الثاني : تعزيز الشراكة و التعاون</a:t>
          </a:r>
          <a:endParaRPr lang="fr-FR" sz="2000" dirty="0">
            <a:latin typeface="Calibri" panose="020F0502020204030204" pitchFamily="34" charset="0"/>
            <a:cs typeface="Calibri" panose="020F0502020204030204" pitchFamily="34" charset="0"/>
          </a:endParaRPr>
        </a:p>
      </dgm:t>
    </dgm:pt>
    <dgm:pt modelId="{0C5E3F42-9099-4A03-98CE-261BEFE6EBBF}" type="parTrans" cxnId="{EB520063-05ED-4C27-B340-F80F1764DA0A}">
      <dgm:prSet/>
      <dgm:spPr/>
      <dgm:t>
        <a:bodyPr/>
        <a:lstStyle/>
        <a:p>
          <a:endParaRPr lang="fr-FR" sz="2000">
            <a:latin typeface="Calibri" panose="020F0502020204030204" pitchFamily="34" charset="0"/>
            <a:cs typeface="Calibri" panose="020F0502020204030204" pitchFamily="34" charset="0"/>
          </a:endParaRPr>
        </a:p>
      </dgm:t>
    </dgm:pt>
    <dgm:pt modelId="{39DBF89C-E6E3-4199-A632-7119CA75846C}" type="sibTrans" cxnId="{EB520063-05ED-4C27-B340-F80F1764DA0A}">
      <dgm:prSet/>
      <dgm:spPr/>
      <dgm:t>
        <a:bodyPr/>
        <a:lstStyle/>
        <a:p>
          <a:endParaRPr lang="fr-FR" sz="2000">
            <a:latin typeface="Calibri" panose="020F0502020204030204" pitchFamily="34" charset="0"/>
            <a:cs typeface="Calibri" panose="020F0502020204030204" pitchFamily="34" charset="0"/>
          </a:endParaRPr>
        </a:p>
      </dgm:t>
    </dgm:pt>
    <dgm:pt modelId="{4B7CAA63-6D58-4130-AD52-3A3BC7B0687C}">
      <dgm:prSet custT="1"/>
      <dgm:spPr/>
      <dgm:t>
        <a:bodyPr/>
        <a:lstStyle/>
        <a:p>
          <a:pPr rtl="1"/>
          <a:r>
            <a:rPr lang="ar-TN" sz="1600" b="1" kern="1200" dirty="0">
              <a:solidFill>
                <a:prstClr val="black">
                  <a:hueOff val="0"/>
                  <a:satOff val="0"/>
                  <a:lumOff val="0"/>
                  <a:alphaOff val="0"/>
                </a:prstClr>
              </a:solidFill>
              <a:latin typeface="Calibri" panose="020F0502020204030204" pitchFamily="34" charset="0"/>
              <a:ea typeface="+mn-ea"/>
              <a:cs typeface="Calibri" panose="020F0502020204030204" pitchFamily="34" charset="0"/>
            </a:rPr>
            <a:t>تقديم الدعم المستمر للدول العربية من خلال تنمية القدرات والمساندة الفنية </a:t>
          </a:r>
          <a:endParaRPr lang="fr-FR" sz="1600" b="1" kern="1200" dirty="0">
            <a:solidFill>
              <a:prstClr val="black">
                <a:hueOff val="0"/>
                <a:satOff val="0"/>
                <a:lumOff val="0"/>
                <a:alphaOff val="0"/>
              </a:prstClr>
            </a:solidFill>
            <a:latin typeface="Calibri" panose="020F0502020204030204" pitchFamily="34" charset="0"/>
            <a:ea typeface="+mn-ea"/>
            <a:cs typeface="Calibri" panose="020F0502020204030204" pitchFamily="34" charset="0"/>
          </a:endParaRPr>
        </a:p>
      </dgm:t>
    </dgm:pt>
    <dgm:pt modelId="{7EBA031F-462C-4ADA-9B99-ACB1FC092F3B}" type="parTrans" cxnId="{E4D3E712-FC1E-4CB6-AEB0-411F1755A30D}">
      <dgm:prSet/>
      <dgm:spPr/>
      <dgm:t>
        <a:bodyPr/>
        <a:lstStyle/>
        <a:p>
          <a:endParaRPr lang="fr-FR" sz="2000">
            <a:latin typeface="Calibri" panose="020F0502020204030204" pitchFamily="34" charset="0"/>
            <a:cs typeface="Calibri" panose="020F0502020204030204" pitchFamily="34" charset="0"/>
          </a:endParaRPr>
        </a:p>
      </dgm:t>
    </dgm:pt>
    <dgm:pt modelId="{390E96D0-D46A-440E-A293-D8C3A2FF4432}" type="sibTrans" cxnId="{E4D3E712-FC1E-4CB6-AEB0-411F1755A30D}">
      <dgm:prSet/>
      <dgm:spPr/>
      <dgm:t>
        <a:bodyPr/>
        <a:lstStyle/>
        <a:p>
          <a:endParaRPr lang="fr-FR" sz="2000">
            <a:latin typeface="Calibri" panose="020F0502020204030204" pitchFamily="34" charset="0"/>
            <a:cs typeface="Calibri" panose="020F0502020204030204" pitchFamily="34" charset="0"/>
          </a:endParaRPr>
        </a:p>
      </dgm:t>
    </dgm:pt>
    <dgm:pt modelId="{4F867644-4E89-48C5-8EBB-080D44D706BE}">
      <dgm:prSet custT="1"/>
      <dgm:spPr/>
      <dgm:t>
        <a:bodyPr/>
        <a:lstStyle/>
        <a:p>
          <a:pPr rtl="1"/>
          <a:r>
            <a:rPr lang="ar-TN" sz="1600" b="1" dirty="0">
              <a:latin typeface="Calibri" panose="020F0502020204030204" pitchFamily="34" charset="0"/>
              <a:cs typeface="Calibri" panose="020F0502020204030204" pitchFamily="34" charset="0"/>
            </a:rPr>
            <a:t>تعزيز التعاون و العمل العربي والبين إقليمي والدولي المشترك </a:t>
          </a:r>
          <a:endParaRPr lang="fr-FR" sz="1600" u="none" dirty="0">
            <a:latin typeface="Calibri" panose="020F0502020204030204" pitchFamily="34" charset="0"/>
            <a:cs typeface="Calibri" panose="020F0502020204030204" pitchFamily="34" charset="0"/>
          </a:endParaRPr>
        </a:p>
      </dgm:t>
    </dgm:pt>
    <dgm:pt modelId="{4B99312F-7A67-4CF3-9B97-2D054B17F07D}" type="parTrans" cxnId="{0AED62E7-2F6E-40C3-96B9-B851A521E783}">
      <dgm:prSet/>
      <dgm:spPr/>
      <dgm:t>
        <a:bodyPr/>
        <a:lstStyle/>
        <a:p>
          <a:endParaRPr lang="fr-FR" sz="2000">
            <a:latin typeface="Calibri" panose="020F0502020204030204" pitchFamily="34" charset="0"/>
            <a:cs typeface="Calibri" panose="020F0502020204030204" pitchFamily="34" charset="0"/>
          </a:endParaRPr>
        </a:p>
      </dgm:t>
    </dgm:pt>
    <dgm:pt modelId="{ADA9249C-1C81-443F-AD75-AC976E332725}" type="sibTrans" cxnId="{0AED62E7-2F6E-40C3-96B9-B851A521E783}">
      <dgm:prSet/>
      <dgm:spPr/>
      <dgm:t>
        <a:bodyPr/>
        <a:lstStyle/>
        <a:p>
          <a:endParaRPr lang="fr-FR" sz="2000">
            <a:latin typeface="Calibri" panose="020F0502020204030204" pitchFamily="34" charset="0"/>
            <a:cs typeface="Calibri" panose="020F0502020204030204" pitchFamily="34" charset="0"/>
          </a:endParaRPr>
        </a:p>
      </dgm:t>
    </dgm:pt>
    <dgm:pt modelId="{B7B5DDD8-9794-48C6-88D5-97DB11467F3E}" type="pres">
      <dgm:prSet presAssocID="{C2B531AF-0A14-4BF9-9699-70CBFE9B7C89}" presName="linear" presStyleCnt="0">
        <dgm:presLayoutVars>
          <dgm:dir val="rev"/>
          <dgm:animLvl val="lvl"/>
          <dgm:resizeHandles val="exact"/>
        </dgm:presLayoutVars>
      </dgm:prSet>
      <dgm:spPr/>
    </dgm:pt>
    <dgm:pt modelId="{E0B8D767-CD5A-4730-82F3-8C9B1764A51A}" type="pres">
      <dgm:prSet presAssocID="{7ADFA22F-5725-4FE3-9CF4-E9E7D34D960B}" presName="parentLin" presStyleCnt="0"/>
      <dgm:spPr/>
    </dgm:pt>
    <dgm:pt modelId="{3C343443-E91A-40A9-8898-2DFC0FDEE44F}" type="pres">
      <dgm:prSet presAssocID="{7ADFA22F-5725-4FE3-9CF4-E9E7D34D960B}" presName="parentLeftMargin" presStyleLbl="node1" presStyleIdx="0" presStyleCnt="2"/>
      <dgm:spPr/>
    </dgm:pt>
    <dgm:pt modelId="{28A5A656-1503-4B89-8ADB-ED1E0FC50642}" type="pres">
      <dgm:prSet presAssocID="{7ADFA22F-5725-4FE3-9CF4-E9E7D34D960B}" presName="parentText" presStyleLbl="node1" presStyleIdx="0" presStyleCnt="2">
        <dgm:presLayoutVars>
          <dgm:chMax val="0"/>
          <dgm:bulletEnabled val="1"/>
        </dgm:presLayoutVars>
      </dgm:prSet>
      <dgm:spPr/>
    </dgm:pt>
    <dgm:pt modelId="{B27D3AE8-A5F5-4913-A310-880C6913996A}" type="pres">
      <dgm:prSet presAssocID="{7ADFA22F-5725-4FE3-9CF4-E9E7D34D960B}" presName="negativeSpace" presStyleCnt="0"/>
      <dgm:spPr/>
    </dgm:pt>
    <dgm:pt modelId="{0FF286F9-D5A9-44AC-8E15-EE8E3FD3D338}" type="pres">
      <dgm:prSet presAssocID="{7ADFA22F-5725-4FE3-9CF4-E9E7D34D960B}" presName="childText" presStyleLbl="conFgAcc1" presStyleIdx="0" presStyleCnt="2">
        <dgm:presLayoutVars>
          <dgm:bulletEnabled val="1"/>
        </dgm:presLayoutVars>
      </dgm:prSet>
      <dgm:spPr/>
    </dgm:pt>
    <dgm:pt modelId="{B7C83C19-1FFC-4BE3-A521-49F0BA100642}" type="pres">
      <dgm:prSet presAssocID="{4D622C4E-7970-445B-8600-84C6ACD2F726}" presName="spaceBetweenRectangles" presStyleCnt="0"/>
      <dgm:spPr/>
    </dgm:pt>
    <dgm:pt modelId="{7D5D7929-8663-4C59-9CE5-666D79DD9B76}" type="pres">
      <dgm:prSet presAssocID="{A887CCE5-C02C-468F-BD8E-69705FD72575}" presName="parentLin" presStyleCnt="0"/>
      <dgm:spPr/>
    </dgm:pt>
    <dgm:pt modelId="{AE753915-9916-4C5A-B30A-9CA40901B40A}" type="pres">
      <dgm:prSet presAssocID="{A887CCE5-C02C-468F-BD8E-69705FD72575}" presName="parentLeftMargin" presStyleLbl="node1" presStyleIdx="0" presStyleCnt="2"/>
      <dgm:spPr/>
    </dgm:pt>
    <dgm:pt modelId="{626D0F33-BF40-4BFE-A88F-1BD03DEAAE58}" type="pres">
      <dgm:prSet presAssocID="{A887CCE5-C02C-468F-BD8E-69705FD72575}" presName="parentText" presStyleLbl="node1" presStyleIdx="1" presStyleCnt="2">
        <dgm:presLayoutVars>
          <dgm:chMax val="0"/>
          <dgm:bulletEnabled val="1"/>
        </dgm:presLayoutVars>
      </dgm:prSet>
      <dgm:spPr/>
    </dgm:pt>
    <dgm:pt modelId="{93DB663F-8AA9-4591-9957-2DBECCE2F02C}" type="pres">
      <dgm:prSet presAssocID="{A887CCE5-C02C-468F-BD8E-69705FD72575}" presName="negativeSpace" presStyleCnt="0"/>
      <dgm:spPr/>
    </dgm:pt>
    <dgm:pt modelId="{9C568643-634C-4678-A00D-AC20076B77F9}" type="pres">
      <dgm:prSet presAssocID="{A887CCE5-C02C-468F-BD8E-69705FD72575}" presName="childText" presStyleLbl="conFgAcc1" presStyleIdx="1" presStyleCnt="2">
        <dgm:presLayoutVars>
          <dgm:bulletEnabled val="1"/>
        </dgm:presLayoutVars>
      </dgm:prSet>
      <dgm:spPr/>
    </dgm:pt>
  </dgm:ptLst>
  <dgm:cxnLst>
    <dgm:cxn modelId="{4BB25008-1944-439B-8B90-D7D70B3F5853}" type="presOf" srcId="{C2B531AF-0A14-4BF9-9699-70CBFE9B7C89}" destId="{B7B5DDD8-9794-48C6-88D5-97DB11467F3E}" srcOrd="0" destOrd="0" presId="urn:microsoft.com/office/officeart/2005/8/layout/list1"/>
    <dgm:cxn modelId="{E4D3E712-FC1E-4CB6-AEB0-411F1755A30D}" srcId="{7ADFA22F-5725-4FE3-9CF4-E9E7D34D960B}" destId="{4B7CAA63-6D58-4130-AD52-3A3BC7B0687C}" srcOrd="0" destOrd="0" parTransId="{7EBA031F-462C-4ADA-9B99-ACB1FC092F3B}" sibTransId="{390E96D0-D46A-440E-A293-D8C3A2FF4432}"/>
    <dgm:cxn modelId="{2A95111D-1658-4C29-AF1C-9059F7D410E0}" type="presOf" srcId="{A887CCE5-C02C-468F-BD8E-69705FD72575}" destId="{AE753915-9916-4C5A-B30A-9CA40901B40A}" srcOrd="0" destOrd="0" presId="urn:microsoft.com/office/officeart/2005/8/layout/list1"/>
    <dgm:cxn modelId="{5B80CA32-2BD1-481A-8819-6697AD62A2CA}" type="presOf" srcId="{7ADFA22F-5725-4FE3-9CF4-E9E7D34D960B}" destId="{28A5A656-1503-4B89-8ADB-ED1E0FC50642}" srcOrd="1" destOrd="0" presId="urn:microsoft.com/office/officeart/2005/8/layout/list1"/>
    <dgm:cxn modelId="{EB520063-05ED-4C27-B340-F80F1764DA0A}" srcId="{C2B531AF-0A14-4BF9-9699-70CBFE9B7C89}" destId="{A887CCE5-C02C-468F-BD8E-69705FD72575}" srcOrd="1" destOrd="0" parTransId="{0C5E3F42-9099-4A03-98CE-261BEFE6EBBF}" sibTransId="{39DBF89C-E6E3-4199-A632-7119CA75846C}"/>
    <dgm:cxn modelId="{E008A188-BECA-47A4-AE71-6641198E62F0}" type="presOf" srcId="{7ADFA22F-5725-4FE3-9CF4-E9E7D34D960B}" destId="{3C343443-E91A-40A9-8898-2DFC0FDEE44F}" srcOrd="0" destOrd="0" presId="urn:microsoft.com/office/officeart/2005/8/layout/list1"/>
    <dgm:cxn modelId="{7B268BA7-327B-4C30-A178-F7774971EDFF}" type="presOf" srcId="{4F867644-4E89-48C5-8EBB-080D44D706BE}" destId="{9C568643-634C-4678-A00D-AC20076B77F9}" srcOrd="0" destOrd="0" presId="urn:microsoft.com/office/officeart/2005/8/layout/list1"/>
    <dgm:cxn modelId="{B202AEB6-BEE4-473E-91AD-92890D4C4475}" type="presOf" srcId="{A887CCE5-C02C-468F-BD8E-69705FD72575}" destId="{626D0F33-BF40-4BFE-A88F-1BD03DEAAE58}" srcOrd="1" destOrd="0" presId="urn:microsoft.com/office/officeart/2005/8/layout/list1"/>
    <dgm:cxn modelId="{7D25F5C4-7E6C-4ED5-BBFD-FF2FAA71BA09}" type="presOf" srcId="{4B7CAA63-6D58-4130-AD52-3A3BC7B0687C}" destId="{0FF286F9-D5A9-44AC-8E15-EE8E3FD3D338}" srcOrd="0" destOrd="0" presId="urn:microsoft.com/office/officeart/2005/8/layout/list1"/>
    <dgm:cxn modelId="{D9EBA3D9-7CF3-470D-B273-3C3091591496}" srcId="{C2B531AF-0A14-4BF9-9699-70CBFE9B7C89}" destId="{7ADFA22F-5725-4FE3-9CF4-E9E7D34D960B}" srcOrd="0" destOrd="0" parTransId="{7F69EDCF-D32F-4C59-BBFA-3A98968170D9}" sibTransId="{4D622C4E-7970-445B-8600-84C6ACD2F726}"/>
    <dgm:cxn modelId="{0AED62E7-2F6E-40C3-96B9-B851A521E783}" srcId="{A887CCE5-C02C-468F-BD8E-69705FD72575}" destId="{4F867644-4E89-48C5-8EBB-080D44D706BE}" srcOrd="0" destOrd="0" parTransId="{4B99312F-7A67-4CF3-9B97-2D054B17F07D}" sibTransId="{ADA9249C-1C81-443F-AD75-AC976E332725}"/>
    <dgm:cxn modelId="{AA0F907B-9B4B-466F-B04E-4CCA6FA3AFD0}" type="presParOf" srcId="{B7B5DDD8-9794-48C6-88D5-97DB11467F3E}" destId="{E0B8D767-CD5A-4730-82F3-8C9B1764A51A}" srcOrd="0" destOrd="0" presId="urn:microsoft.com/office/officeart/2005/8/layout/list1"/>
    <dgm:cxn modelId="{83C7E5F2-679E-40B7-9D3D-8309BBD07967}" type="presParOf" srcId="{E0B8D767-CD5A-4730-82F3-8C9B1764A51A}" destId="{3C343443-E91A-40A9-8898-2DFC0FDEE44F}" srcOrd="0" destOrd="0" presId="urn:microsoft.com/office/officeart/2005/8/layout/list1"/>
    <dgm:cxn modelId="{F8C4CD30-8555-4083-A635-292DF2004CF1}" type="presParOf" srcId="{E0B8D767-CD5A-4730-82F3-8C9B1764A51A}" destId="{28A5A656-1503-4B89-8ADB-ED1E0FC50642}" srcOrd="1" destOrd="0" presId="urn:microsoft.com/office/officeart/2005/8/layout/list1"/>
    <dgm:cxn modelId="{F08310C1-C5C1-4C62-94CB-ECBE717D18E2}" type="presParOf" srcId="{B7B5DDD8-9794-48C6-88D5-97DB11467F3E}" destId="{B27D3AE8-A5F5-4913-A310-880C6913996A}" srcOrd="1" destOrd="0" presId="urn:microsoft.com/office/officeart/2005/8/layout/list1"/>
    <dgm:cxn modelId="{CB73E3B0-7FCD-42BD-A623-955499228BF0}" type="presParOf" srcId="{B7B5DDD8-9794-48C6-88D5-97DB11467F3E}" destId="{0FF286F9-D5A9-44AC-8E15-EE8E3FD3D338}" srcOrd="2" destOrd="0" presId="urn:microsoft.com/office/officeart/2005/8/layout/list1"/>
    <dgm:cxn modelId="{A35417A7-3136-4AAA-8313-1AAC5F7A8B07}" type="presParOf" srcId="{B7B5DDD8-9794-48C6-88D5-97DB11467F3E}" destId="{B7C83C19-1FFC-4BE3-A521-49F0BA100642}" srcOrd="3" destOrd="0" presId="urn:microsoft.com/office/officeart/2005/8/layout/list1"/>
    <dgm:cxn modelId="{2708E324-DA1B-4FD2-8691-A43A7BF81D9D}" type="presParOf" srcId="{B7B5DDD8-9794-48C6-88D5-97DB11467F3E}" destId="{7D5D7929-8663-4C59-9CE5-666D79DD9B76}" srcOrd="4" destOrd="0" presId="urn:microsoft.com/office/officeart/2005/8/layout/list1"/>
    <dgm:cxn modelId="{A1C216B2-5AFF-465F-81D7-55A838457C90}" type="presParOf" srcId="{7D5D7929-8663-4C59-9CE5-666D79DD9B76}" destId="{AE753915-9916-4C5A-B30A-9CA40901B40A}" srcOrd="0" destOrd="0" presId="urn:microsoft.com/office/officeart/2005/8/layout/list1"/>
    <dgm:cxn modelId="{F2ABE09C-B028-4B6C-A3EF-E84F05D56948}" type="presParOf" srcId="{7D5D7929-8663-4C59-9CE5-666D79DD9B76}" destId="{626D0F33-BF40-4BFE-A88F-1BD03DEAAE58}" srcOrd="1" destOrd="0" presId="urn:microsoft.com/office/officeart/2005/8/layout/list1"/>
    <dgm:cxn modelId="{21851D75-E1EC-4916-8076-FDAD2DE7AEAC}" type="presParOf" srcId="{B7B5DDD8-9794-48C6-88D5-97DB11467F3E}" destId="{93DB663F-8AA9-4591-9957-2DBECCE2F02C}" srcOrd="5" destOrd="0" presId="urn:microsoft.com/office/officeart/2005/8/layout/list1"/>
    <dgm:cxn modelId="{C143C754-B41C-4E06-AB43-9177635C9525}" type="presParOf" srcId="{B7B5DDD8-9794-48C6-88D5-97DB11467F3E}" destId="{9C568643-634C-4678-A00D-AC20076B77F9}"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88728BC-4D69-4704-B47F-8C9C65A6D0A1}"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fr-FR"/>
        </a:p>
      </dgm:t>
    </dgm:pt>
    <dgm:pt modelId="{26E0163A-96FE-4C0E-BB76-B63F78851AC9}">
      <dgm:prSet phldrT="[Texte]" custT="1"/>
      <dgm:spPr/>
      <dgm:t>
        <a:bodyPr/>
        <a:lstStyle/>
        <a:p>
          <a:r>
            <a:rPr lang="ar-TN" sz="2000" b="1" dirty="0">
              <a:latin typeface="Calibri" panose="020F0502020204030204" pitchFamily="34" charset="0"/>
              <a:cs typeface="Calibri" panose="020F0502020204030204" pitchFamily="34" charset="0"/>
            </a:rPr>
            <a:t>الإطار العام </a:t>
          </a:r>
          <a:endParaRPr lang="fr-FR" sz="2000" b="1" dirty="0">
            <a:latin typeface="Calibri" panose="020F0502020204030204" pitchFamily="34" charset="0"/>
            <a:cs typeface="Calibri" panose="020F0502020204030204" pitchFamily="34" charset="0"/>
          </a:endParaRPr>
        </a:p>
      </dgm:t>
    </dgm:pt>
    <dgm:pt modelId="{C4828FD3-CA00-4794-A7F9-DB2E710F23C9}" type="parTrans" cxnId="{07098551-2039-4794-BA66-66F1D80D6885}">
      <dgm:prSet/>
      <dgm:spPr/>
      <dgm:t>
        <a:bodyPr/>
        <a:lstStyle/>
        <a:p>
          <a:endParaRPr lang="fr-FR" sz="1100" b="1">
            <a:latin typeface="Calibri" panose="020F0502020204030204" pitchFamily="34" charset="0"/>
            <a:cs typeface="Calibri" panose="020F0502020204030204" pitchFamily="34" charset="0"/>
          </a:endParaRPr>
        </a:p>
      </dgm:t>
    </dgm:pt>
    <dgm:pt modelId="{269A2E01-61EB-4C6D-8738-75EB7CBA89F3}" type="sibTrans" cxnId="{07098551-2039-4794-BA66-66F1D80D6885}">
      <dgm:prSet/>
      <dgm:spPr/>
      <dgm:t>
        <a:bodyPr/>
        <a:lstStyle/>
        <a:p>
          <a:endParaRPr lang="fr-FR" sz="1100" b="1">
            <a:latin typeface="Calibri" panose="020F0502020204030204" pitchFamily="34" charset="0"/>
            <a:cs typeface="Calibri" panose="020F0502020204030204" pitchFamily="34" charset="0"/>
          </a:endParaRPr>
        </a:p>
      </dgm:t>
    </dgm:pt>
    <dgm:pt modelId="{31EC2E82-DDF8-4AD5-8193-94F45F0B7EAA}">
      <dgm:prSet phldrT="[Texte]" custT="1"/>
      <dgm:spPr/>
      <dgm:t>
        <a:bodyPr/>
        <a:lstStyle/>
        <a:p>
          <a:r>
            <a:rPr lang="ar-TN" sz="1800" b="1" dirty="0">
              <a:latin typeface="Calibri" panose="020F0502020204030204" pitchFamily="34" charset="0"/>
              <a:cs typeface="Calibri" panose="020F0502020204030204" pitchFamily="34" charset="0"/>
            </a:rPr>
            <a:t>إستراتيجية المنظمة</a:t>
          </a:r>
        </a:p>
        <a:p>
          <a:r>
            <a:rPr lang="ar-TN" sz="1800" b="1" dirty="0">
              <a:solidFill>
                <a:srgbClr val="42BA97"/>
              </a:solidFill>
              <a:latin typeface="Calibri" panose="020F0502020204030204" pitchFamily="34" charset="0"/>
              <a:cs typeface="Calibri" panose="020F0502020204030204" pitchFamily="34" charset="0"/>
            </a:rPr>
            <a:t>2023-2027 </a:t>
          </a:r>
          <a:endParaRPr lang="fr-FR" sz="1200" b="1" dirty="0">
            <a:solidFill>
              <a:srgbClr val="42BA97"/>
            </a:solidFill>
            <a:latin typeface="Calibri" panose="020F0502020204030204" pitchFamily="34" charset="0"/>
            <a:cs typeface="Calibri" panose="020F0502020204030204" pitchFamily="34" charset="0"/>
          </a:endParaRPr>
        </a:p>
      </dgm:t>
    </dgm:pt>
    <dgm:pt modelId="{8DD2F9B3-DE27-413C-9C89-62E8D8D27045}" type="parTrans" cxnId="{E266C89B-6EF0-4FB2-8B3F-64D4649D3B2E}">
      <dgm:prSet custT="1"/>
      <dgm:spPr/>
      <dgm:t>
        <a:bodyPr/>
        <a:lstStyle/>
        <a:p>
          <a:endParaRPr lang="fr-FR" sz="1100" b="1">
            <a:latin typeface="Calibri" panose="020F0502020204030204" pitchFamily="34" charset="0"/>
            <a:cs typeface="Calibri" panose="020F0502020204030204" pitchFamily="34" charset="0"/>
          </a:endParaRPr>
        </a:p>
      </dgm:t>
    </dgm:pt>
    <dgm:pt modelId="{2F60B1DC-70C3-4A60-BE3E-CB2378B0FB84}" type="sibTrans" cxnId="{E266C89B-6EF0-4FB2-8B3F-64D4649D3B2E}">
      <dgm:prSet/>
      <dgm:spPr/>
      <dgm:t>
        <a:bodyPr/>
        <a:lstStyle/>
        <a:p>
          <a:endParaRPr lang="fr-FR" sz="1100" b="1">
            <a:latin typeface="Calibri" panose="020F0502020204030204" pitchFamily="34" charset="0"/>
            <a:cs typeface="Calibri" panose="020F0502020204030204" pitchFamily="34" charset="0"/>
          </a:endParaRPr>
        </a:p>
      </dgm:t>
    </dgm:pt>
    <dgm:pt modelId="{38E347B8-B04C-4405-86E0-84118D505C75}">
      <dgm:prSet custT="1"/>
      <dgm:spPr/>
      <dgm:t>
        <a:bodyPr/>
        <a:lstStyle/>
        <a:p>
          <a:r>
            <a:rPr lang="ar-TN" sz="1800" b="1" dirty="0">
              <a:latin typeface="Calibri" panose="020F0502020204030204" pitchFamily="34" charset="0"/>
              <a:cs typeface="Calibri" panose="020F0502020204030204" pitchFamily="34" charset="0"/>
            </a:rPr>
            <a:t>الهدف الثالث : تعزيز الاندماج الرقمي </a:t>
          </a:r>
          <a:endParaRPr lang="fr-FR" sz="1800" b="1" dirty="0">
            <a:latin typeface="Calibri" panose="020F0502020204030204" pitchFamily="34" charset="0"/>
            <a:cs typeface="Calibri" panose="020F0502020204030204" pitchFamily="34" charset="0"/>
          </a:endParaRPr>
        </a:p>
      </dgm:t>
    </dgm:pt>
    <dgm:pt modelId="{F6F3158F-1054-4264-81C3-553482EED876}" type="parTrans" cxnId="{D7AC8F7F-9E22-4ADB-968C-C41C0A551ED6}">
      <dgm:prSet custT="1"/>
      <dgm:spPr/>
      <dgm:t>
        <a:bodyPr/>
        <a:lstStyle/>
        <a:p>
          <a:endParaRPr lang="fr-FR" sz="1100" b="1">
            <a:latin typeface="Calibri" panose="020F0502020204030204" pitchFamily="34" charset="0"/>
            <a:cs typeface="Calibri" panose="020F0502020204030204" pitchFamily="34" charset="0"/>
          </a:endParaRPr>
        </a:p>
      </dgm:t>
    </dgm:pt>
    <dgm:pt modelId="{ADF3726E-8CF3-4795-92E8-86F6EBC08588}" type="sibTrans" cxnId="{D7AC8F7F-9E22-4ADB-968C-C41C0A551ED6}">
      <dgm:prSet/>
      <dgm:spPr/>
      <dgm:t>
        <a:bodyPr/>
        <a:lstStyle/>
        <a:p>
          <a:endParaRPr lang="fr-FR" sz="1100" b="1">
            <a:latin typeface="Calibri" panose="020F0502020204030204" pitchFamily="34" charset="0"/>
            <a:cs typeface="Calibri" panose="020F0502020204030204" pitchFamily="34" charset="0"/>
          </a:endParaRPr>
        </a:p>
      </dgm:t>
    </dgm:pt>
    <dgm:pt modelId="{82C6EC3D-D217-47C8-894C-31B7715C8D41}">
      <dgm:prSet custT="1"/>
      <dgm:spPr/>
      <dgm:t>
        <a:bodyPr/>
        <a:lstStyle/>
        <a:p>
          <a:pPr marL="0" lvl="0" indent="0" algn="ctr" defTabSz="800100" rtl="1">
            <a:lnSpc>
              <a:spcPct val="90000"/>
            </a:lnSpc>
            <a:spcBef>
              <a:spcPct val="0"/>
            </a:spcBef>
            <a:spcAft>
              <a:spcPct val="35000"/>
            </a:spcAft>
            <a:buNone/>
          </a:pPr>
          <a:r>
            <a:rPr lang="ar-TN" sz="1800" b="1" kern="1200" dirty="0">
              <a:solidFill>
                <a:prstClr val="white"/>
              </a:solidFill>
              <a:latin typeface="Calibri" panose="020F0502020204030204" pitchFamily="34" charset="0"/>
              <a:ea typeface="+mn-ea"/>
              <a:cs typeface="Calibri" panose="020F0502020204030204" pitchFamily="34" charset="0"/>
            </a:rPr>
            <a:t>الهدف الرابع : تعزيز الثقة الرقميّة</a:t>
          </a:r>
          <a:endParaRPr lang="fr-FR" sz="1800" b="1" kern="1200" dirty="0">
            <a:solidFill>
              <a:prstClr val="white"/>
            </a:solidFill>
            <a:latin typeface="Calibri" panose="020F0502020204030204" pitchFamily="34" charset="0"/>
            <a:ea typeface="+mn-ea"/>
            <a:cs typeface="Calibri" panose="020F0502020204030204" pitchFamily="34" charset="0"/>
          </a:endParaRPr>
        </a:p>
      </dgm:t>
    </dgm:pt>
    <dgm:pt modelId="{C4DEC2E3-4C53-4D9A-871A-3257D222DDB6}" type="parTrans" cxnId="{2E20B61E-9EFB-4B31-A0E1-9BF364B195AF}">
      <dgm:prSet custT="1"/>
      <dgm:spPr/>
      <dgm:t>
        <a:bodyPr/>
        <a:lstStyle/>
        <a:p>
          <a:endParaRPr lang="fr-FR" sz="1100">
            <a:latin typeface="Calibri" panose="020F0502020204030204" pitchFamily="34" charset="0"/>
            <a:cs typeface="Calibri" panose="020F0502020204030204" pitchFamily="34" charset="0"/>
          </a:endParaRPr>
        </a:p>
      </dgm:t>
    </dgm:pt>
    <dgm:pt modelId="{341D993B-F117-4F3D-907F-11741CE525D1}" type="sibTrans" cxnId="{2E20B61E-9EFB-4B31-A0E1-9BF364B195AF}">
      <dgm:prSet/>
      <dgm:spPr/>
      <dgm:t>
        <a:bodyPr/>
        <a:lstStyle/>
        <a:p>
          <a:endParaRPr lang="fr-FR" sz="1100">
            <a:latin typeface="Calibri" panose="020F0502020204030204" pitchFamily="34" charset="0"/>
            <a:cs typeface="Calibri" panose="020F0502020204030204" pitchFamily="34" charset="0"/>
          </a:endParaRPr>
        </a:p>
      </dgm:t>
    </dgm:pt>
    <dgm:pt modelId="{1DA80F22-9AC3-4A30-A1D6-1F949DBFCF62}">
      <dgm:prSet custT="1"/>
      <dgm:spPr/>
      <dgm:t>
        <a:bodyPr/>
        <a:lstStyle/>
        <a:p>
          <a:r>
            <a:rPr lang="ar-TN" sz="1200" b="1" kern="1200" dirty="0">
              <a:solidFill>
                <a:prstClr val="white"/>
              </a:solidFill>
              <a:latin typeface="Calibri" panose="020F0502020204030204" pitchFamily="34" charset="0"/>
              <a:ea typeface="+mn-ea"/>
              <a:cs typeface="Calibri" panose="020F0502020204030204" pitchFamily="34" charset="0"/>
            </a:rPr>
            <a:t>الممكن الاستراتيجي الثاني :</a:t>
          </a:r>
          <a:br>
            <a:rPr lang="ar-TN" sz="1200" b="1" kern="1200" dirty="0">
              <a:solidFill>
                <a:prstClr val="white"/>
              </a:solidFill>
              <a:latin typeface="Calibri" panose="020F0502020204030204" pitchFamily="34" charset="0"/>
              <a:ea typeface="+mn-ea"/>
              <a:cs typeface="Calibri" panose="020F0502020204030204" pitchFamily="34" charset="0"/>
            </a:rPr>
          </a:br>
          <a:r>
            <a:rPr lang="ar-TN" sz="1800" b="1" kern="1200" dirty="0">
              <a:solidFill>
                <a:prstClr val="white"/>
              </a:solidFill>
              <a:latin typeface="Calibri" panose="020F0502020204030204" pitchFamily="34" charset="0"/>
              <a:ea typeface="+mn-ea"/>
              <a:cs typeface="Calibri" panose="020F0502020204030204" pitchFamily="34" charset="0"/>
            </a:rPr>
            <a:t> </a:t>
          </a:r>
          <a:r>
            <a:rPr lang="ar-TN" sz="1600" b="1" kern="1200" dirty="0">
              <a:solidFill>
                <a:prstClr val="white"/>
              </a:solidFill>
              <a:latin typeface="Calibri" panose="020F0502020204030204" pitchFamily="34" charset="0"/>
              <a:ea typeface="+mn-ea"/>
              <a:cs typeface="Calibri" panose="020F0502020204030204" pitchFamily="34" charset="0"/>
            </a:rPr>
            <a:t>تعزيز الشراكة والتعاون </a:t>
          </a:r>
          <a:endParaRPr lang="fr-FR" sz="1600" b="1" kern="1200" dirty="0">
            <a:solidFill>
              <a:prstClr val="white"/>
            </a:solidFill>
            <a:latin typeface="Calibri" panose="020F0502020204030204" pitchFamily="34" charset="0"/>
            <a:ea typeface="+mn-ea"/>
            <a:cs typeface="Calibri" panose="020F0502020204030204" pitchFamily="34" charset="0"/>
          </a:endParaRPr>
        </a:p>
      </dgm:t>
    </dgm:pt>
    <dgm:pt modelId="{B1052E90-D533-4237-9F54-FC1CA448EF86}" type="parTrans" cxnId="{7AB191DB-4E95-475E-9518-28F31F370850}">
      <dgm:prSet custT="1"/>
      <dgm:spPr/>
      <dgm:t>
        <a:bodyPr/>
        <a:lstStyle/>
        <a:p>
          <a:endParaRPr lang="fr-FR" sz="1100">
            <a:latin typeface="Calibri" panose="020F0502020204030204" pitchFamily="34" charset="0"/>
            <a:cs typeface="Calibri" panose="020F0502020204030204" pitchFamily="34" charset="0"/>
          </a:endParaRPr>
        </a:p>
      </dgm:t>
    </dgm:pt>
    <dgm:pt modelId="{40589F5E-0620-4AA0-A036-E9D78EF71576}" type="sibTrans" cxnId="{7AB191DB-4E95-475E-9518-28F31F370850}">
      <dgm:prSet/>
      <dgm:spPr/>
      <dgm:t>
        <a:bodyPr/>
        <a:lstStyle/>
        <a:p>
          <a:endParaRPr lang="fr-FR" sz="1100">
            <a:latin typeface="Calibri" panose="020F0502020204030204" pitchFamily="34" charset="0"/>
            <a:cs typeface="Calibri" panose="020F0502020204030204" pitchFamily="34" charset="0"/>
          </a:endParaRPr>
        </a:p>
      </dgm:t>
    </dgm:pt>
    <dgm:pt modelId="{C29337D8-5D4B-46B9-B83D-C512A572B3E8}">
      <dgm:prSet custT="1"/>
      <dgm:spPr/>
      <dgm:t>
        <a:bodyPr/>
        <a:lstStyle/>
        <a:p>
          <a:r>
            <a:rPr lang="ar-TN" sz="1100" b="1" dirty="0">
              <a:latin typeface="Calibri" panose="020F0502020204030204" pitchFamily="34" charset="0"/>
              <a:cs typeface="Calibri" panose="020F0502020204030204" pitchFamily="34" charset="0"/>
            </a:rPr>
            <a:t>المجلس العربي للإصدار السادس لبروتوكول الانترنت </a:t>
          </a:r>
          <a:endParaRPr lang="fr-FR" sz="1100" b="1" dirty="0">
            <a:latin typeface="Calibri" panose="020F0502020204030204" pitchFamily="34" charset="0"/>
            <a:cs typeface="Calibri" panose="020F0502020204030204" pitchFamily="34" charset="0"/>
          </a:endParaRPr>
        </a:p>
      </dgm:t>
    </dgm:pt>
    <dgm:pt modelId="{838E6344-F2C7-4090-BEB9-834E7D1B095D}" type="parTrans" cxnId="{FF8348F7-4912-40B7-93F5-5ADF9A12F8B6}">
      <dgm:prSet custT="1"/>
      <dgm:spPr/>
      <dgm:t>
        <a:bodyPr/>
        <a:lstStyle/>
        <a:p>
          <a:endParaRPr lang="fr-FR" sz="1100">
            <a:latin typeface="Calibri" panose="020F0502020204030204" pitchFamily="34" charset="0"/>
            <a:cs typeface="Calibri" panose="020F0502020204030204" pitchFamily="34" charset="0"/>
          </a:endParaRPr>
        </a:p>
      </dgm:t>
    </dgm:pt>
    <dgm:pt modelId="{831F25B3-07F4-4CC4-B8B2-1A800ECCA57D}" type="sibTrans" cxnId="{FF8348F7-4912-40B7-93F5-5ADF9A12F8B6}">
      <dgm:prSet/>
      <dgm:spPr/>
      <dgm:t>
        <a:bodyPr/>
        <a:lstStyle/>
        <a:p>
          <a:endParaRPr lang="fr-FR" sz="1100">
            <a:latin typeface="Calibri" panose="020F0502020204030204" pitchFamily="34" charset="0"/>
            <a:cs typeface="Calibri" panose="020F0502020204030204" pitchFamily="34" charset="0"/>
          </a:endParaRPr>
        </a:p>
      </dgm:t>
    </dgm:pt>
    <dgm:pt modelId="{71FA547D-F929-4FA8-BFA9-EF6B39962692}">
      <dgm:prSet custT="1"/>
      <dgm:spPr/>
      <dgm:t>
        <a:bodyPr/>
        <a:lstStyle/>
        <a:p>
          <a:r>
            <a:rPr lang="ar-TN" sz="1100" b="1" dirty="0">
              <a:latin typeface="Calibri" panose="020F0502020204030204" pitchFamily="34" charset="0"/>
              <a:cs typeface="Calibri" panose="020F0502020204030204" pitchFamily="34" charset="0"/>
            </a:rPr>
            <a:t>ورشة عمل : بناء الثقة في الخدمات الحكومية الرقمية</a:t>
          </a:r>
          <a:endParaRPr lang="fr-FR" sz="1100" b="1" dirty="0">
            <a:latin typeface="Calibri" panose="020F0502020204030204" pitchFamily="34" charset="0"/>
            <a:cs typeface="Calibri" panose="020F0502020204030204" pitchFamily="34" charset="0"/>
          </a:endParaRPr>
        </a:p>
      </dgm:t>
    </dgm:pt>
    <dgm:pt modelId="{26317C93-C546-4D41-8E80-40D2BEF56849}" type="parTrans" cxnId="{DE2CFEF3-088A-4E46-B3E5-32BD814C330E}">
      <dgm:prSet custT="1"/>
      <dgm:spPr/>
      <dgm:t>
        <a:bodyPr/>
        <a:lstStyle/>
        <a:p>
          <a:endParaRPr lang="fr-FR" sz="1100">
            <a:latin typeface="Calibri" panose="020F0502020204030204" pitchFamily="34" charset="0"/>
            <a:cs typeface="Calibri" panose="020F0502020204030204" pitchFamily="34" charset="0"/>
          </a:endParaRPr>
        </a:p>
      </dgm:t>
    </dgm:pt>
    <dgm:pt modelId="{BD7BC59A-8B3F-4A9C-A5DD-ADF73B31E3B8}" type="sibTrans" cxnId="{DE2CFEF3-088A-4E46-B3E5-32BD814C330E}">
      <dgm:prSet/>
      <dgm:spPr/>
      <dgm:t>
        <a:bodyPr/>
        <a:lstStyle/>
        <a:p>
          <a:endParaRPr lang="fr-FR" sz="1100">
            <a:latin typeface="Calibri" panose="020F0502020204030204" pitchFamily="34" charset="0"/>
            <a:cs typeface="Calibri" panose="020F0502020204030204" pitchFamily="34" charset="0"/>
          </a:endParaRPr>
        </a:p>
      </dgm:t>
    </dgm:pt>
    <dgm:pt modelId="{2DF3D901-0F41-422E-A4C6-70EDAD001CBD}">
      <dgm:prSet custT="1"/>
      <dgm:spPr/>
      <dgm:t>
        <a:bodyPr/>
        <a:lstStyle/>
        <a:p>
          <a:r>
            <a:rPr lang="ar-TN" sz="1100" b="1" dirty="0">
              <a:latin typeface="Calibri" panose="020F0502020204030204" pitchFamily="34" charset="0"/>
              <a:cs typeface="Calibri" panose="020F0502020204030204" pitchFamily="34" charset="0"/>
            </a:rPr>
            <a:t>الأيام العربية للأمن السيبراني</a:t>
          </a:r>
          <a:endParaRPr lang="fr-FR" sz="1100" b="1" dirty="0">
            <a:latin typeface="Calibri" panose="020F0502020204030204" pitchFamily="34" charset="0"/>
            <a:cs typeface="Calibri" panose="020F0502020204030204" pitchFamily="34" charset="0"/>
          </a:endParaRPr>
        </a:p>
      </dgm:t>
    </dgm:pt>
    <dgm:pt modelId="{0BBDA4AA-DD20-40F0-8181-B92A1478978D}" type="parTrans" cxnId="{BAD7742B-CDB6-4623-82D9-9DE4FFEA1159}">
      <dgm:prSet custT="1"/>
      <dgm:spPr/>
      <dgm:t>
        <a:bodyPr/>
        <a:lstStyle/>
        <a:p>
          <a:endParaRPr lang="fr-FR" sz="1100">
            <a:latin typeface="Calibri" panose="020F0502020204030204" pitchFamily="34" charset="0"/>
            <a:cs typeface="Calibri" panose="020F0502020204030204" pitchFamily="34" charset="0"/>
          </a:endParaRPr>
        </a:p>
      </dgm:t>
    </dgm:pt>
    <dgm:pt modelId="{774F00CE-F0AD-490C-AB46-228EB721A72E}" type="sibTrans" cxnId="{BAD7742B-CDB6-4623-82D9-9DE4FFEA1159}">
      <dgm:prSet/>
      <dgm:spPr/>
      <dgm:t>
        <a:bodyPr/>
        <a:lstStyle/>
        <a:p>
          <a:endParaRPr lang="fr-FR" sz="1100">
            <a:latin typeface="Calibri" panose="020F0502020204030204" pitchFamily="34" charset="0"/>
            <a:cs typeface="Calibri" panose="020F0502020204030204" pitchFamily="34" charset="0"/>
          </a:endParaRPr>
        </a:p>
      </dgm:t>
    </dgm:pt>
    <dgm:pt modelId="{7771644E-9478-47D3-AADA-E6F7E54FE6AD}">
      <dgm:prSet custT="1"/>
      <dgm:spPr/>
      <dgm:t>
        <a:bodyPr/>
        <a:lstStyle/>
        <a:p>
          <a:r>
            <a:rPr lang="ar-TN" sz="1100" b="1" dirty="0">
              <a:latin typeface="Calibri" panose="020F0502020204030204" pitchFamily="34" charset="0"/>
              <a:cs typeface="Calibri" panose="020F0502020204030204" pitchFamily="34" charset="0"/>
            </a:rPr>
            <a:t>اجتماع فريق العمل العربي المعني بشؤون الانترنت</a:t>
          </a:r>
          <a:endParaRPr lang="fr-FR" sz="1100" b="1" dirty="0">
            <a:latin typeface="Calibri" panose="020F0502020204030204" pitchFamily="34" charset="0"/>
            <a:cs typeface="Calibri" panose="020F0502020204030204" pitchFamily="34" charset="0"/>
          </a:endParaRPr>
        </a:p>
      </dgm:t>
    </dgm:pt>
    <dgm:pt modelId="{E6DD5A7A-6309-435E-8EAE-3D98A8434733}" type="parTrans" cxnId="{7C2DFC34-95F2-4677-A2EC-2F03B7556B53}">
      <dgm:prSet custT="1"/>
      <dgm:spPr/>
      <dgm:t>
        <a:bodyPr/>
        <a:lstStyle/>
        <a:p>
          <a:endParaRPr lang="fr-FR" sz="1100">
            <a:latin typeface="Calibri" panose="020F0502020204030204" pitchFamily="34" charset="0"/>
            <a:cs typeface="Calibri" panose="020F0502020204030204" pitchFamily="34" charset="0"/>
          </a:endParaRPr>
        </a:p>
      </dgm:t>
    </dgm:pt>
    <dgm:pt modelId="{5ACE24B4-4088-4D00-9125-5E4996E118C7}" type="sibTrans" cxnId="{7C2DFC34-95F2-4677-A2EC-2F03B7556B53}">
      <dgm:prSet/>
      <dgm:spPr/>
      <dgm:t>
        <a:bodyPr/>
        <a:lstStyle/>
        <a:p>
          <a:endParaRPr lang="fr-FR" sz="1100">
            <a:latin typeface="Calibri" panose="020F0502020204030204" pitchFamily="34" charset="0"/>
            <a:cs typeface="Calibri" panose="020F0502020204030204" pitchFamily="34" charset="0"/>
          </a:endParaRPr>
        </a:p>
      </dgm:t>
    </dgm:pt>
    <dgm:pt modelId="{91623ECF-69E7-4E4E-A646-4E52E5344B6D}">
      <dgm:prSet custT="1"/>
      <dgm:spPr/>
      <dgm:t>
        <a:bodyPr/>
        <a:lstStyle/>
        <a:p>
          <a:r>
            <a:rPr lang="ar-TN" sz="1100" b="1" dirty="0">
              <a:latin typeface="Calibri" panose="020F0502020204030204" pitchFamily="34" charset="0"/>
              <a:cs typeface="Calibri" panose="020F0502020204030204" pitchFamily="34" charset="0"/>
            </a:rPr>
            <a:t>التعاون في مجال الملاحة بالأقمار الصناعية </a:t>
          </a:r>
          <a:endParaRPr lang="fr-FR" sz="1100" b="1" dirty="0">
            <a:latin typeface="Calibri" panose="020F0502020204030204" pitchFamily="34" charset="0"/>
            <a:cs typeface="Calibri" panose="020F0502020204030204" pitchFamily="34" charset="0"/>
          </a:endParaRPr>
        </a:p>
      </dgm:t>
    </dgm:pt>
    <dgm:pt modelId="{5F8E54F0-8C1D-41D1-9333-04641A16AF3D}" type="parTrans" cxnId="{51E7AA5C-9822-43E6-A1C4-1ABE506071A7}">
      <dgm:prSet custT="1"/>
      <dgm:spPr/>
      <dgm:t>
        <a:bodyPr/>
        <a:lstStyle/>
        <a:p>
          <a:endParaRPr lang="fr-FR" sz="1100">
            <a:latin typeface="Calibri" panose="020F0502020204030204" pitchFamily="34" charset="0"/>
            <a:cs typeface="Calibri" panose="020F0502020204030204" pitchFamily="34" charset="0"/>
          </a:endParaRPr>
        </a:p>
      </dgm:t>
    </dgm:pt>
    <dgm:pt modelId="{E763403D-DC2B-417B-9A69-97CE4621689D}" type="sibTrans" cxnId="{51E7AA5C-9822-43E6-A1C4-1ABE506071A7}">
      <dgm:prSet/>
      <dgm:spPr/>
      <dgm:t>
        <a:bodyPr/>
        <a:lstStyle/>
        <a:p>
          <a:endParaRPr lang="fr-FR" sz="1100">
            <a:latin typeface="Calibri" panose="020F0502020204030204" pitchFamily="34" charset="0"/>
            <a:cs typeface="Calibri" panose="020F0502020204030204" pitchFamily="34" charset="0"/>
          </a:endParaRPr>
        </a:p>
      </dgm:t>
    </dgm:pt>
    <dgm:pt modelId="{C27E0B80-E661-4601-90A2-7DAE04DBA82D}">
      <dgm:prSet custT="1"/>
      <dgm:spPr/>
      <dgm:t>
        <a:bodyPr/>
        <a:lstStyle/>
        <a:p>
          <a:pPr rtl="1"/>
          <a:r>
            <a:rPr lang="ar-TN" sz="1100" b="1" dirty="0">
              <a:latin typeface="Calibri" panose="020F0502020204030204" pitchFamily="34" charset="0"/>
              <a:cs typeface="Calibri" panose="020F0502020204030204" pitchFamily="34" charset="0"/>
            </a:rPr>
            <a:t>التعاون من أجل </a:t>
          </a:r>
          <a:r>
            <a:rPr lang="ar-TN" sz="1100" b="1" i="0" dirty="0">
              <a:latin typeface="Calibri" panose="020F0502020204030204" pitchFamily="34" charset="0"/>
              <a:cs typeface="Calibri" panose="020F0502020204030204" pitchFamily="34" charset="0"/>
            </a:rPr>
            <a:t>من أجل تطوير </a:t>
          </a:r>
          <a:r>
            <a:rPr lang="fr-FR" sz="1100" b="1" i="0" dirty="0">
              <a:latin typeface="Calibri" panose="020F0502020204030204" pitchFamily="34" charset="0"/>
              <a:cs typeface="Calibri" panose="020F0502020204030204" pitchFamily="34" charset="0"/>
            </a:rPr>
            <a:t>IPv6 </a:t>
          </a:r>
          <a:r>
            <a:rPr lang="ar-TN" sz="1100" b="1" i="0" dirty="0">
              <a:latin typeface="Calibri" panose="020F0502020204030204" pitchFamily="34" charset="0"/>
              <a:cs typeface="Calibri" panose="020F0502020204030204" pitchFamily="34" charset="0"/>
            </a:rPr>
            <a:t> في المنطقة العربية</a:t>
          </a:r>
          <a:endParaRPr lang="fr-FR" sz="1100" b="1" dirty="0">
            <a:latin typeface="Calibri" panose="020F0502020204030204" pitchFamily="34" charset="0"/>
            <a:cs typeface="Calibri" panose="020F0502020204030204" pitchFamily="34" charset="0"/>
          </a:endParaRPr>
        </a:p>
      </dgm:t>
    </dgm:pt>
    <dgm:pt modelId="{B27C089B-8FB4-4BAC-801F-0C3F975CC98E}" type="parTrans" cxnId="{2C3AD1E1-5370-4BFB-B9AA-DC872795ACD5}">
      <dgm:prSet custT="1"/>
      <dgm:spPr/>
      <dgm:t>
        <a:bodyPr/>
        <a:lstStyle/>
        <a:p>
          <a:endParaRPr lang="fr-FR" sz="1100">
            <a:latin typeface="Calibri" panose="020F0502020204030204" pitchFamily="34" charset="0"/>
            <a:cs typeface="Calibri" panose="020F0502020204030204" pitchFamily="34" charset="0"/>
          </a:endParaRPr>
        </a:p>
      </dgm:t>
    </dgm:pt>
    <dgm:pt modelId="{A534CFD6-5F3A-4A26-A3C8-8704C6F16E60}" type="sibTrans" cxnId="{2C3AD1E1-5370-4BFB-B9AA-DC872795ACD5}">
      <dgm:prSet/>
      <dgm:spPr/>
      <dgm:t>
        <a:bodyPr/>
        <a:lstStyle/>
        <a:p>
          <a:endParaRPr lang="fr-FR" sz="1100">
            <a:latin typeface="Calibri" panose="020F0502020204030204" pitchFamily="34" charset="0"/>
            <a:cs typeface="Calibri" panose="020F0502020204030204" pitchFamily="34" charset="0"/>
          </a:endParaRPr>
        </a:p>
      </dgm:t>
    </dgm:pt>
    <dgm:pt modelId="{D3A341E1-898A-4975-ABA2-0F2571316F6E}">
      <dgm:prSet custT="1"/>
      <dgm:spPr/>
      <dgm:t>
        <a:bodyPr/>
        <a:lstStyle/>
        <a:p>
          <a:pPr algn="ctr" rtl="1">
            <a:buNone/>
          </a:pPr>
          <a:endParaRPr lang="ar-TN" sz="1200" b="1" kern="1200" dirty="0">
            <a:solidFill>
              <a:prstClr val="white"/>
            </a:solidFill>
            <a:latin typeface="Calibri" panose="020F0502020204030204" pitchFamily="34" charset="0"/>
            <a:ea typeface="+mn-ea"/>
            <a:cs typeface="Calibri" panose="020F0502020204030204" pitchFamily="34" charset="0"/>
          </a:endParaRPr>
        </a:p>
        <a:p>
          <a:pPr algn="ctr" rtl="1">
            <a:buNone/>
          </a:pPr>
          <a:r>
            <a:rPr lang="ar-TN" sz="1200" b="1" kern="1200" dirty="0">
              <a:solidFill>
                <a:prstClr val="white"/>
              </a:solidFill>
              <a:latin typeface="Calibri" panose="020F0502020204030204" pitchFamily="34" charset="0"/>
              <a:ea typeface="+mn-ea"/>
              <a:cs typeface="Calibri" panose="020F0502020204030204" pitchFamily="34" charset="0"/>
            </a:rPr>
            <a:t>الممكن الاستراتيجي الأوّل :</a:t>
          </a:r>
          <a:br>
            <a:rPr lang="ar-TN" sz="1200" b="1" kern="1200" dirty="0">
              <a:solidFill>
                <a:prstClr val="white"/>
              </a:solidFill>
              <a:latin typeface="Calibri" panose="020F0502020204030204" pitchFamily="34" charset="0"/>
              <a:ea typeface="+mn-ea"/>
              <a:cs typeface="Calibri" panose="020F0502020204030204" pitchFamily="34" charset="0"/>
            </a:rPr>
          </a:br>
          <a:r>
            <a:rPr lang="ar-TN" sz="1200" b="1" kern="1200" dirty="0">
              <a:solidFill>
                <a:prstClr val="white"/>
              </a:solidFill>
              <a:latin typeface="Calibri" panose="020F0502020204030204" pitchFamily="34" charset="0"/>
              <a:ea typeface="+mn-ea"/>
              <a:cs typeface="Calibri" panose="020F0502020204030204" pitchFamily="34" charset="0"/>
            </a:rPr>
            <a:t> </a:t>
          </a:r>
          <a:r>
            <a:rPr lang="ar-TN" sz="1600" b="1" kern="1200" dirty="0">
              <a:solidFill>
                <a:prstClr val="white"/>
              </a:solidFill>
              <a:latin typeface="Calibri" panose="020F0502020204030204" pitchFamily="34" charset="0"/>
              <a:ea typeface="+mn-ea"/>
              <a:cs typeface="Calibri" panose="020F0502020204030204" pitchFamily="34" charset="0"/>
            </a:rPr>
            <a:t>أيكتو بيت الخبرة العربي للتمكين الرقمي</a:t>
          </a:r>
          <a:endParaRPr lang="fr-FR" sz="1200" b="1" kern="1200" dirty="0">
            <a:solidFill>
              <a:prstClr val="white"/>
            </a:solidFill>
            <a:latin typeface="Calibri" panose="020F0502020204030204" pitchFamily="34" charset="0"/>
            <a:ea typeface="+mn-ea"/>
            <a:cs typeface="Calibri" panose="020F0502020204030204" pitchFamily="34" charset="0"/>
          </a:endParaRPr>
        </a:p>
        <a:p>
          <a:pPr algn="ctr" rtl="1">
            <a:buNone/>
          </a:pPr>
          <a:endParaRPr lang="fr-FR" sz="900" b="1" kern="1200" dirty="0">
            <a:solidFill>
              <a:prstClr val="white"/>
            </a:solidFill>
            <a:latin typeface="Calibri" panose="020F0502020204030204" pitchFamily="34" charset="0"/>
            <a:ea typeface="+mn-ea"/>
            <a:cs typeface="Calibri" panose="020F0502020204030204" pitchFamily="34" charset="0"/>
          </a:endParaRPr>
        </a:p>
      </dgm:t>
    </dgm:pt>
    <dgm:pt modelId="{97CE2825-AC1F-4CC9-BA9B-6FBADE4C55D6}" type="parTrans" cxnId="{7D90A203-3D42-4D7E-B021-7DC117CC420F}">
      <dgm:prSet custT="1"/>
      <dgm:spPr/>
      <dgm:t>
        <a:bodyPr/>
        <a:lstStyle/>
        <a:p>
          <a:endParaRPr lang="fr-FR" sz="400">
            <a:latin typeface="Calibri" panose="020F0502020204030204" pitchFamily="34" charset="0"/>
            <a:cs typeface="Calibri" panose="020F0502020204030204" pitchFamily="34" charset="0"/>
          </a:endParaRPr>
        </a:p>
      </dgm:t>
    </dgm:pt>
    <dgm:pt modelId="{F513E55E-191F-4556-ACC2-5D8DC3F13E18}" type="sibTrans" cxnId="{7D90A203-3D42-4D7E-B021-7DC117CC420F}">
      <dgm:prSet/>
      <dgm:spPr/>
      <dgm:t>
        <a:bodyPr/>
        <a:lstStyle/>
        <a:p>
          <a:endParaRPr lang="fr-FR" sz="1600">
            <a:latin typeface="Calibri" panose="020F0502020204030204" pitchFamily="34" charset="0"/>
            <a:cs typeface="Calibri" panose="020F0502020204030204" pitchFamily="34" charset="0"/>
          </a:endParaRPr>
        </a:p>
      </dgm:t>
    </dgm:pt>
    <dgm:pt modelId="{A69D6F18-72F8-46B5-8E14-8B4C80D72F58}">
      <dgm:prSet custT="1"/>
      <dgm:spPr/>
      <dgm:t>
        <a:bodyPr/>
        <a:lstStyle/>
        <a:p>
          <a:r>
            <a:rPr lang="ar-TN" sz="1100" b="1" kern="1200" dirty="0">
              <a:solidFill>
                <a:prstClr val="white"/>
              </a:solidFill>
              <a:latin typeface="Calibri" panose="020F0502020204030204" pitchFamily="34" charset="0"/>
              <a:ea typeface="+mn-ea"/>
              <a:cs typeface="Calibri" panose="020F0502020204030204" pitchFamily="34" charset="0"/>
            </a:rPr>
            <a:t>مساندة فنية لفائدة الاردن</a:t>
          </a:r>
          <a:endParaRPr lang="fr-FR" sz="1100" b="1" kern="1200" dirty="0">
            <a:solidFill>
              <a:prstClr val="white"/>
            </a:solidFill>
            <a:latin typeface="Calibri" panose="020F0502020204030204" pitchFamily="34" charset="0"/>
            <a:ea typeface="+mn-ea"/>
            <a:cs typeface="Calibri" panose="020F0502020204030204" pitchFamily="34" charset="0"/>
          </a:endParaRPr>
        </a:p>
      </dgm:t>
    </dgm:pt>
    <dgm:pt modelId="{1E62FF2A-F2DC-42BA-9DED-0AFF59676BD1}" type="parTrans" cxnId="{73BD4B7A-9D42-41E7-8BB5-963E386E7EE1}">
      <dgm:prSet custT="1"/>
      <dgm:spPr/>
      <dgm:t>
        <a:bodyPr/>
        <a:lstStyle/>
        <a:p>
          <a:endParaRPr lang="fr-FR" sz="400">
            <a:latin typeface="Calibri" panose="020F0502020204030204" pitchFamily="34" charset="0"/>
            <a:cs typeface="Calibri" panose="020F0502020204030204" pitchFamily="34" charset="0"/>
          </a:endParaRPr>
        </a:p>
      </dgm:t>
    </dgm:pt>
    <dgm:pt modelId="{6B4890B8-918D-4846-A7E7-A56A3412196C}" type="sibTrans" cxnId="{73BD4B7A-9D42-41E7-8BB5-963E386E7EE1}">
      <dgm:prSet/>
      <dgm:spPr/>
      <dgm:t>
        <a:bodyPr/>
        <a:lstStyle/>
        <a:p>
          <a:endParaRPr lang="fr-FR" sz="1600">
            <a:latin typeface="Calibri" panose="020F0502020204030204" pitchFamily="34" charset="0"/>
            <a:cs typeface="Calibri" panose="020F0502020204030204" pitchFamily="34" charset="0"/>
          </a:endParaRPr>
        </a:p>
      </dgm:t>
    </dgm:pt>
    <dgm:pt modelId="{FBC41045-55F0-41CF-8C7E-F385C797423D}">
      <dgm:prSet custT="1"/>
      <dgm:spPr/>
      <dgm:t>
        <a:bodyPr/>
        <a:lstStyle/>
        <a:p>
          <a:r>
            <a:rPr lang="ar-TN" sz="1100" b="1" kern="1200" dirty="0">
              <a:solidFill>
                <a:prstClr val="white"/>
              </a:solidFill>
              <a:latin typeface="Calibri" panose="020F0502020204030204" pitchFamily="34" charset="0"/>
              <a:ea typeface="+mn-ea"/>
              <a:cs typeface="Calibri" panose="020F0502020204030204" pitchFamily="34" charset="0"/>
            </a:rPr>
            <a:t>مؤتمر الشرق الأوسط وإفريقيا للأمن السيبراني</a:t>
          </a:r>
          <a:endParaRPr lang="fr-FR" sz="1100" b="1" kern="1200" dirty="0">
            <a:solidFill>
              <a:prstClr val="white"/>
            </a:solidFill>
            <a:latin typeface="Calibri" panose="020F0502020204030204" pitchFamily="34" charset="0"/>
            <a:ea typeface="+mn-ea"/>
            <a:cs typeface="Calibri" panose="020F0502020204030204" pitchFamily="34" charset="0"/>
          </a:endParaRPr>
        </a:p>
      </dgm:t>
    </dgm:pt>
    <dgm:pt modelId="{4C73B6C6-48B9-4F26-965D-81B6B85A8EA1}" type="parTrans" cxnId="{29A67938-9E60-4DF3-B62D-237BCE71F3D2}">
      <dgm:prSet/>
      <dgm:spPr/>
      <dgm:t>
        <a:bodyPr/>
        <a:lstStyle/>
        <a:p>
          <a:endParaRPr lang="fr-FR"/>
        </a:p>
      </dgm:t>
    </dgm:pt>
    <dgm:pt modelId="{B6E22919-019E-449E-81C9-9BFDFA899ABA}" type="sibTrans" cxnId="{29A67938-9E60-4DF3-B62D-237BCE71F3D2}">
      <dgm:prSet/>
      <dgm:spPr/>
      <dgm:t>
        <a:bodyPr/>
        <a:lstStyle/>
        <a:p>
          <a:endParaRPr lang="fr-FR"/>
        </a:p>
      </dgm:t>
    </dgm:pt>
    <dgm:pt modelId="{1EEB6492-F035-4280-A36D-24D03D6943D8}" type="pres">
      <dgm:prSet presAssocID="{388728BC-4D69-4704-B47F-8C9C65A6D0A1}" presName="Name0" presStyleCnt="0">
        <dgm:presLayoutVars>
          <dgm:chPref val="1"/>
          <dgm:dir val="rev"/>
          <dgm:animOne val="branch"/>
          <dgm:animLvl val="lvl"/>
          <dgm:resizeHandles val="exact"/>
        </dgm:presLayoutVars>
      </dgm:prSet>
      <dgm:spPr/>
    </dgm:pt>
    <dgm:pt modelId="{4414857C-881B-4743-A109-44FC96A37E9B}" type="pres">
      <dgm:prSet presAssocID="{26E0163A-96FE-4C0E-BB76-B63F78851AC9}" presName="root1" presStyleCnt="0"/>
      <dgm:spPr/>
    </dgm:pt>
    <dgm:pt modelId="{0051A362-113B-43AE-B793-AE76623C5C81}" type="pres">
      <dgm:prSet presAssocID="{26E0163A-96FE-4C0E-BB76-B63F78851AC9}" presName="LevelOneTextNode" presStyleLbl="node0" presStyleIdx="0" presStyleCnt="1">
        <dgm:presLayoutVars>
          <dgm:chPref val="3"/>
        </dgm:presLayoutVars>
      </dgm:prSet>
      <dgm:spPr/>
    </dgm:pt>
    <dgm:pt modelId="{7229490B-5BC4-4904-AEC5-F77601427CB5}" type="pres">
      <dgm:prSet presAssocID="{26E0163A-96FE-4C0E-BB76-B63F78851AC9}" presName="level2hierChild" presStyleCnt="0"/>
      <dgm:spPr/>
    </dgm:pt>
    <dgm:pt modelId="{909863DA-87F0-4647-946A-9CA9706A6904}" type="pres">
      <dgm:prSet presAssocID="{8DD2F9B3-DE27-413C-9C89-62E8D8D27045}" presName="conn2-1" presStyleLbl="parChTrans1D2" presStyleIdx="0" presStyleCnt="1"/>
      <dgm:spPr/>
    </dgm:pt>
    <dgm:pt modelId="{794CBE91-F30E-4CBD-8AFB-331DEB72F7B4}" type="pres">
      <dgm:prSet presAssocID="{8DD2F9B3-DE27-413C-9C89-62E8D8D27045}" presName="connTx" presStyleLbl="parChTrans1D2" presStyleIdx="0" presStyleCnt="1"/>
      <dgm:spPr/>
    </dgm:pt>
    <dgm:pt modelId="{E6EAD65E-3152-4305-9CA0-85CC8B13BB8B}" type="pres">
      <dgm:prSet presAssocID="{31EC2E82-DDF8-4AD5-8193-94F45F0B7EAA}" presName="root2" presStyleCnt="0"/>
      <dgm:spPr/>
    </dgm:pt>
    <dgm:pt modelId="{382F54E8-2621-429F-AEDC-A650FDE5398C}" type="pres">
      <dgm:prSet presAssocID="{31EC2E82-DDF8-4AD5-8193-94F45F0B7EAA}" presName="LevelTwoTextNode" presStyleLbl="node2" presStyleIdx="0" presStyleCnt="1" custScaleX="100280" custScaleY="260751">
        <dgm:presLayoutVars>
          <dgm:chPref val="3"/>
        </dgm:presLayoutVars>
      </dgm:prSet>
      <dgm:spPr/>
    </dgm:pt>
    <dgm:pt modelId="{59E12AE4-1859-4AF9-BC8A-6AF0DA308F15}" type="pres">
      <dgm:prSet presAssocID="{31EC2E82-DDF8-4AD5-8193-94F45F0B7EAA}" presName="level3hierChild" presStyleCnt="0"/>
      <dgm:spPr/>
    </dgm:pt>
    <dgm:pt modelId="{011E23BF-3541-4C71-A60C-F0B4422765EE}" type="pres">
      <dgm:prSet presAssocID="{F6F3158F-1054-4264-81C3-553482EED876}" presName="conn2-1" presStyleLbl="parChTrans1D3" presStyleIdx="0" presStyleCnt="4"/>
      <dgm:spPr/>
    </dgm:pt>
    <dgm:pt modelId="{DCF811B1-262E-4189-A664-C99B601F1399}" type="pres">
      <dgm:prSet presAssocID="{F6F3158F-1054-4264-81C3-553482EED876}" presName="connTx" presStyleLbl="parChTrans1D3" presStyleIdx="0" presStyleCnt="4"/>
      <dgm:spPr/>
    </dgm:pt>
    <dgm:pt modelId="{FDBE5AB0-413F-4A11-B7CC-39A69047D751}" type="pres">
      <dgm:prSet presAssocID="{38E347B8-B04C-4405-86E0-84118D505C75}" presName="root2" presStyleCnt="0"/>
      <dgm:spPr/>
    </dgm:pt>
    <dgm:pt modelId="{CC9FF718-3B82-4291-A4D4-B1DB4A4AB3AA}" type="pres">
      <dgm:prSet presAssocID="{38E347B8-B04C-4405-86E0-84118D505C75}" presName="LevelTwoTextNode" presStyleLbl="node3" presStyleIdx="0" presStyleCnt="4" custScaleX="207463" custScaleY="160733">
        <dgm:presLayoutVars>
          <dgm:chPref val="3"/>
        </dgm:presLayoutVars>
      </dgm:prSet>
      <dgm:spPr/>
    </dgm:pt>
    <dgm:pt modelId="{1A0FC4DD-ADAF-4D89-BD1F-C50A05284DE1}" type="pres">
      <dgm:prSet presAssocID="{38E347B8-B04C-4405-86E0-84118D505C75}" presName="level3hierChild" presStyleCnt="0"/>
      <dgm:spPr/>
    </dgm:pt>
    <dgm:pt modelId="{BE1E8DA6-A18A-4646-9816-FBEEB386A712}" type="pres">
      <dgm:prSet presAssocID="{838E6344-F2C7-4090-BEB9-834E7D1B095D}" presName="conn2-1" presStyleLbl="parChTrans1D4" presStyleIdx="0" presStyleCnt="8"/>
      <dgm:spPr/>
    </dgm:pt>
    <dgm:pt modelId="{DC252D53-97A8-463B-BD01-6206057E5560}" type="pres">
      <dgm:prSet presAssocID="{838E6344-F2C7-4090-BEB9-834E7D1B095D}" presName="connTx" presStyleLbl="parChTrans1D4" presStyleIdx="0" presStyleCnt="8"/>
      <dgm:spPr/>
    </dgm:pt>
    <dgm:pt modelId="{0F463D5E-9181-4AE5-AD65-8CB1AE3F16B8}" type="pres">
      <dgm:prSet presAssocID="{C29337D8-5D4B-46B9-B83D-C512A572B3E8}" presName="root2" presStyleCnt="0"/>
      <dgm:spPr/>
    </dgm:pt>
    <dgm:pt modelId="{474A8E8A-2393-4A64-8168-4963CC7B0A5F}" type="pres">
      <dgm:prSet presAssocID="{C29337D8-5D4B-46B9-B83D-C512A572B3E8}" presName="LevelTwoTextNode" presStyleLbl="node4" presStyleIdx="0" presStyleCnt="8" custScaleX="286157">
        <dgm:presLayoutVars>
          <dgm:chPref val="3"/>
        </dgm:presLayoutVars>
      </dgm:prSet>
      <dgm:spPr/>
    </dgm:pt>
    <dgm:pt modelId="{E0EB1B4D-D1F1-4334-88E7-761DCE1C9654}" type="pres">
      <dgm:prSet presAssocID="{C29337D8-5D4B-46B9-B83D-C512A572B3E8}" presName="level3hierChild" presStyleCnt="0"/>
      <dgm:spPr/>
    </dgm:pt>
    <dgm:pt modelId="{E4CBD0DC-3D28-4ABF-B573-B690A86D9459}" type="pres">
      <dgm:prSet presAssocID="{C4DEC2E3-4C53-4D9A-871A-3257D222DDB6}" presName="conn2-1" presStyleLbl="parChTrans1D3" presStyleIdx="1" presStyleCnt="4"/>
      <dgm:spPr/>
    </dgm:pt>
    <dgm:pt modelId="{E3053E55-FA9B-4818-A096-F5B3969D1829}" type="pres">
      <dgm:prSet presAssocID="{C4DEC2E3-4C53-4D9A-871A-3257D222DDB6}" presName="connTx" presStyleLbl="parChTrans1D3" presStyleIdx="1" presStyleCnt="4"/>
      <dgm:spPr/>
    </dgm:pt>
    <dgm:pt modelId="{DD9E38D8-7F47-4C20-B14C-B97801F6D6B8}" type="pres">
      <dgm:prSet presAssocID="{82C6EC3D-D217-47C8-894C-31B7715C8D41}" presName="root2" presStyleCnt="0"/>
      <dgm:spPr/>
    </dgm:pt>
    <dgm:pt modelId="{1E4C7A63-D9BC-45F2-8F07-05DBF5F9CB69}" type="pres">
      <dgm:prSet presAssocID="{82C6EC3D-D217-47C8-894C-31B7715C8D41}" presName="LevelTwoTextNode" presStyleLbl="node3" presStyleIdx="1" presStyleCnt="4" custScaleX="207463" custScaleY="143461">
        <dgm:presLayoutVars>
          <dgm:chPref val="3"/>
        </dgm:presLayoutVars>
      </dgm:prSet>
      <dgm:spPr/>
    </dgm:pt>
    <dgm:pt modelId="{D39E5A1E-4024-4295-986F-4F84B9FCAE47}" type="pres">
      <dgm:prSet presAssocID="{82C6EC3D-D217-47C8-894C-31B7715C8D41}" presName="level3hierChild" presStyleCnt="0"/>
      <dgm:spPr/>
    </dgm:pt>
    <dgm:pt modelId="{316786EB-F8B0-45A3-A9DA-A45467ADF03A}" type="pres">
      <dgm:prSet presAssocID="{26317C93-C546-4D41-8E80-40D2BEF56849}" presName="conn2-1" presStyleLbl="parChTrans1D4" presStyleIdx="1" presStyleCnt="8"/>
      <dgm:spPr/>
    </dgm:pt>
    <dgm:pt modelId="{8CA18E15-BD8A-441E-AC63-AD8E7331F859}" type="pres">
      <dgm:prSet presAssocID="{26317C93-C546-4D41-8E80-40D2BEF56849}" presName="connTx" presStyleLbl="parChTrans1D4" presStyleIdx="1" presStyleCnt="8"/>
      <dgm:spPr/>
    </dgm:pt>
    <dgm:pt modelId="{D5D9EE1C-1D6B-48F1-A990-B39D8C30E3D0}" type="pres">
      <dgm:prSet presAssocID="{71FA547D-F929-4FA8-BFA9-EF6B39962692}" presName="root2" presStyleCnt="0"/>
      <dgm:spPr/>
    </dgm:pt>
    <dgm:pt modelId="{7F70F062-5E3A-4B45-B2F4-BE33D74012C0}" type="pres">
      <dgm:prSet presAssocID="{71FA547D-F929-4FA8-BFA9-EF6B39962692}" presName="LevelTwoTextNode" presStyleLbl="node4" presStyleIdx="1" presStyleCnt="8" custScaleX="286157">
        <dgm:presLayoutVars>
          <dgm:chPref val="3"/>
        </dgm:presLayoutVars>
      </dgm:prSet>
      <dgm:spPr/>
    </dgm:pt>
    <dgm:pt modelId="{FF65EDE9-2D59-4C72-96EA-62D2CE5F6C9D}" type="pres">
      <dgm:prSet presAssocID="{71FA547D-F929-4FA8-BFA9-EF6B39962692}" presName="level3hierChild" presStyleCnt="0"/>
      <dgm:spPr/>
    </dgm:pt>
    <dgm:pt modelId="{9654F6BD-06C8-42B8-8D09-5CF918574ED3}" type="pres">
      <dgm:prSet presAssocID="{4C73B6C6-48B9-4F26-965D-81B6B85A8EA1}" presName="conn2-1" presStyleLbl="parChTrans1D4" presStyleIdx="2" presStyleCnt="8"/>
      <dgm:spPr/>
    </dgm:pt>
    <dgm:pt modelId="{57B5650F-520C-4A48-B305-DF123DD79D97}" type="pres">
      <dgm:prSet presAssocID="{4C73B6C6-48B9-4F26-965D-81B6B85A8EA1}" presName="connTx" presStyleLbl="parChTrans1D4" presStyleIdx="2" presStyleCnt="8"/>
      <dgm:spPr/>
    </dgm:pt>
    <dgm:pt modelId="{6B95486D-D3AC-4A6C-B44C-22BFA4A419FC}" type="pres">
      <dgm:prSet presAssocID="{FBC41045-55F0-41CF-8C7E-F385C797423D}" presName="root2" presStyleCnt="0"/>
      <dgm:spPr/>
    </dgm:pt>
    <dgm:pt modelId="{5F2C3B13-AF3D-447F-9009-C547A2244055}" type="pres">
      <dgm:prSet presAssocID="{FBC41045-55F0-41CF-8C7E-F385C797423D}" presName="LevelTwoTextNode" presStyleLbl="node4" presStyleIdx="2" presStyleCnt="8" custScaleX="286157">
        <dgm:presLayoutVars>
          <dgm:chPref val="3"/>
        </dgm:presLayoutVars>
      </dgm:prSet>
      <dgm:spPr/>
    </dgm:pt>
    <dgm:pt modelId="{42A4F5B5-518A-485A-9433-1E08F7624B0C}" type="pres">
      <dgm:prSet presAssocID="{FBC41045-55F0-41CF-8C7E-F385C797423D}" presName="level3hierChild" presStyleCnt="0"/>
      <dgm:spPr/>
    </dgm:pt>
    <dgm:pt modelId="{78A240B8-CA9C-4E7C-9277-574F1903C4A5}" type="pres">
      <dgm:prSet presAssocID="{0BBDA4AA-DD20-40F0-8181-B92A1478978D}" presName="conn2-1" presStyleLbl="parChTrans1D4" presStyleIdx="3" presStyleCnt="8"/>
      <dgm:spPr/>
    </dgm:pt>
    <dgm:pt modelId="{F20EB32D-D485-4E4F-9645-5033AD5C76A2}" type="pres">
      <dgm:prSet presAssocID="{0BBDA4AA-DD20-40F0-8181-B92A1478978D}" presName="connTx" presStyleLbl="parChTrans1D4" presStyleIdx="3" presStyleCnt="8"/>
      <dgm:spPr/>
    </dgm:pt>
    <dgm:pt modelId="{A5DA0484-2B09-4697-A8D2-10E6E16FCF96}" type="pres">
      <dgm:prSet presAssocID="{2DF3D901-0F41-422E-A4C6-70EDAD001CBD}" presName="root2" presStyleCnt="0"/>
      <dgm:spPr/>
    </dgm:pt>
    <dgm:pt modelId="{E464C01D-250A-465C-A8D5-F80A6D3DF98B}" type="pres">
      <dgm:prSet presAssocID="{2DF3D901-0F41-422E-A4C6-70EDAD001CBD}" presName="LevelTwoTextNode" presStyleLbl="node4" presStyleIdx="3" presStyleCnt="8" custScaleX="286157">
        <dgm:presLayoutVars>
          <dgm:chPref val="3"/>
        </dgm:presLayoutVars>
      </dgm:prSet>
      <dgm:spPr/>
    </dgm:pt>
    <dgm:pt modelId="{AF89DB11-B4F0-4926-98A0-CC6E90A778F8}" type="pres">
      <dgm:prSet presAssocID="{2DF3D901-0F41-422E-A4C6-70EDAD001CBD}" presName="level3hierChild" presStyleCnt="0"/>
      <dgm:spPr/>
    </dgm:pt>
    <dgm:pt modelId="{BA2A7D7F-2263-45ED-8EF7-543766F165E9}" type="pres">
      <dgm:prSet presAssocID="{E6DD5A7A-6309-435E-8EAE-3D98A8434733}" presName="conn2-1" presStyleLbl="parChTrans1D4" presStyleIdx="4" presStyleCnt="8"/>
      <dgm:spPr/>
    </dgm:pt>
    <dgm:pt modelId="{CC531A32-4C36-4BD6-B88A-3474F4B2CBA0}" type="pres">
      <dgm:prSet presAssocID="{E6DD5A7A-6309-435E-8EAE-3D98A8434733}" presName="connTx" presStyleLbl="parChTrans1D4" presStyleIdx="4" presStyleCnt="8"/>
      <dgm:spPr/>
    </dgm:pt>
    <dgm:pt modelId="{229B5FDF-CE07-42DA-ABEC-519B464D3CCC}" type="pres">
      <dgm:prSet presAssocID="{7771644E-9478-47D3-AADA-E6F7E54FE6AD}" presName="root2" presStyleCnt="0"/>
      <dgm:spPr/>
    </dgm:pt>
    <dgm:pt modelId="{AB093105-B915-4714-B3CA-B30A9A8341BE}" type="pres">
      <dgm:prSet presAssocID="{7771644E-9478-47D3-AADA-E6F7E54FE6AD}" presName="LevelTwoTextNode" presStyleLbl="node4" presStyleIdx="4" presStyleCnt="8" custScaleX="286157">
        <dgm:presLayoutVars>
          <dgm:chPref val="3"/>
        </dgm:presLayoutVars>
      </dgm:prSet>
      <dgm:spPr/>
    </dgm:pt>
    <dgm:pt modelId="{30A7471D-D1D4-421C-9477-7CB4282928C1}" type="pres">
      <dgm:prSet presAssocID="{7771644E-9478-47D3-AADA-E6F7E54FE6AD}" presName="level3hierChild" presStyleCnt="0"/>
      <dgm:spPr/>
    </dgm:pt>
    <dgm:pt modelId="{FC616B80-AD12-4609-92A8-534D2B21A910}" type="pres">
      <dgm:prSet presAssocID="{97CE2825-AC1F-4CC9-BA9B-6FBADE4C55D6}" presName="conn2-1" presStyleLbl="parChTrans1D3" presStyleIdx="2" presStyleCnt="4"/>
      <dgm:spPr/>
    </dgm:pt>
    <dgm:pt modelId="{93196893-32C5-478A-8E93-1945D8176B36}" type="pres">
      <dgm:prSet presAssocID="{97CE2825-AC1F-4CC9-BA9B-6FBADE4C55D6}" presName="connTx" presStyleLbl="parChTrans1D3" presStyleIdx="2" presStyleCnt="4"/>
      <dgm:spPr/>
    </dgm:pt>
    <dgm:pt modelId="{8C64DCE1-7783-4635-BBFA-E5C35E2EA768}" type="pres">
      <dgm:prSet presAssocID="{D3A341E1-898A-4975-ABA2-0F2571316F6E}" presName="root2" presStyleCnt="0"/>
      <dgm:spPr/>
    </dgm:pt>
    <dgm:pt modelId="{57004756-0D1A-49C5-B50A-A1974C64DCCD}" type="pres">
      <dgm:prSet presAssocID="{D3A341E1-898A-4975-ABA2-0F2571316F6E}" presName="LevelTwoTextNode" presStyleLbl="node3" presStyleIdx="2" presStyleCnt="4" custScaleX="207463" custScaleY="163372">
        <dgm:presLayoutVars>
          <dgm:chPref val="3"/>
        </dgm:presLayoutVars>
      </dgm:prSet>
      <dgm:spPr/>
    </dgm:pt>
    <dgm:pt modelId="{D3557299-1355-459F-94E6-33FD784E4742}" type="pres">
      <dgm:prSet presAssocID="{D3A341E1-898A-4975-ABA2-0F2571316F6E}" presName="level3hierChild" presStyleCnt="0"/>
      <dgm:spPr/>
    </dgm:pt>
    <dgm:pt modelId="{B47CDA0A-6F8D-4FFA-852B-A1F7C46D2ACB}" type="pres">
      <dgm:prSet presAssocID="{1E62FF2A-F2DC-42BA-9DED-0AFF59676BD1}" presName="conn2-1" presStyleLbl="parChTrans1D4" presStyleIdx="5" presStyleCnt="8"/>
      <dgm:spPr/>
    </dgm:pt>
    <dgm:pt modelId="{BB40D0D8-BE19-4B69-8631-E7695D8CCD82}" type="pres">
      <dgm:prSet presAssocID="{1E62FF2A-F2DC-42BA-9DED-0AFF59676BD1}" presName="connTx" presStyleLbl="parChTrans1D4" presStyleIdx="5" presStyleCnt="8"/>
      <dgm:spPr/>
    </dgm:pt>
    <dgm:pt modelId="{ED3318BA-9BCA-455B-B6FA-F6FB718CF429}" type="pres">
      <dgm:prSet presAssocID="{A69D6F18-72F8-46B5-8E14-8B4C80D72F58}" presName="root2" presStyleCnt="0"/>
      <dgm:spPr/>
    </dgm:pt>
    <dgm:pt modelId="{96582234-D28F-4E72-9678-0E14ECD52A53}" type="pres">
      <dgm:prSet presAssocID="{A69D6F18-72F8-46B5-8E14-8B4C80D72F58}" presName="LevelTwoTextNode" presStyleLbl="node4" presStyleIdx="5" presStyleCnt="8" custScaleX="286157">
        <dgm:presLayoutVars>
          <dgm:chPref val="3"/>
        </dgm:presLayoutVars>
      </dgm:prSet>
      <dgm:spPr/>
    </dgm:pt>
    <dgm:pt modelId="{D957AACD-6DA7-4B6E-94BB-282E7A4B2E05}" type="pres">
      <dgm:prSet presAssocID="{A69D6F18-72F8-46B5-8E14-8B4C80D72F58}" presName="level3hierChild" presStyleCnt="0"/>
      <dgm:spPr/>
    </dgm:pt>
    <dgm:pt modelId="{A8B0A250-352C-4C0A-8CD2-AEEBE71AF0BC}" type="pres">
      <dgm:prSet presAssocID="{B1052E90-D533-4237-9F54-FC1CA448EF86}" presName="conn2-1" presStyleLbl="parChTrans1D3" presStyleIdx="3" presStyleCnt="4"/>
      <dgm:spPr/>
    </dgm:pt>
    <dgm:pt modelId="{8FCF842A-4EB3-4331-AC15-D75C355B4E92}" type="pres">
      <dgm:prSet presAssocID="{B1052E90-D533-4237-9F54-FC1CA448EF86}" presName="connTx" presStyleLbl="parChTrans1D3" presStyleIdx="3" presStyleCnt="4"/>
      <dgm:spPr/>
    </dgm:pt>
    <dgm:pt modelId="{C21299BA-52E8-43B1-8EBE-08032A60E72F}" type="pres">
      <dgm:prSet presAssocID="{1DA80F22-9AC3-4A30-A1D6-1F949DBFCF62}" presName="root2" presStyleCnt="0"/>
      <dgm:spPr/>
    </dgm:pt>
    <dgm:pt modelId="{DE6B3B1B-2492-4FAB-B27E-451D85AC4F07}" type="pres">
      <dgm:prSet presAssocID="{1DA80F22-9AC3-4A30-A1D6-1F949DBFCF62}" presName="LevelTwoTextNode" presStyleLbl="node3" presStyleIdx="3" presStyleCnt="4" custScaleX="207546" custScaleY="153315">
        <dgm:presLayoutVars>
          <dgm:chPref val="3"/>
        </dgm:presLayoutVars>
      </dgm:prSet>
      <dgm:spPr/>
    </dgm:pt>
    <dgm:pt modelId="{19F69DC1-8339-4B17-9589-99165A8D3E5D}" type="pres">
      <dgm:prSet presAssocID="{1DA80F22-9AC3-4A30-A1D6-1F949DBFCF62}" presName="level3hierChild" presStyleCnt="0"/>
      <dgm:spPr/>
    </dgm:pt>
    <dgm:pt modelId="{E351E6BE-A5DA-4485-907D-8A328A761798}" type="pres">
      <dgm:prSet presAssocID="{5F8E54F0-8C1D-41D1-9333-04641A16AF3D}" presName="conn2-1" presStyleLbl="parChTrans1D4" presStyleIdx="6" presStyleCnt="8"/>
      <dgm:spPr/>
    </dgm:pt>
    <dgm:pt modelId="{5A58CA08-9C5F-40EF-86B7-EF76423137A1}" type="pres">
      <dgm:prSet presAssocID="{5F8E54F0-8C1D-41D1-9333-04641A16AF3D}" presName="connTx" presStyleLbl="parChTrans1D4" presStyleIdx="6" presStyleCnt="8"/>
      <dgm:spPr/>
    </dgm:pt>
    <dgm:pt modelId="{C15D0E41-1F12-45EE-A777-A5073904ACE7}" type="pres">
      <dgm:prSet presAssocID="{91623ECF-69E7-4E4E-A646-4E52E5344B6D}" presName="root2" presStyleCnt="0"/>
      <dgm:spPr/>
    </dgm:pt>
    <dgm:pt modelId="{36B0D170-7FF5-4C18-86B5-E570413B6F46}" type="pres">
      <dgm:prSet presAssocID="{91623ECF-69E7-4E4E-A646-4E52E5344B6D}" presName="LevelTwoTextNode" presStyleLbl="node4" presStyleIdx="6" presStyleCnt="8" custScaleX="286157">
        <dgm:presLayoutVars>
          <dgm:chPref val="3"/>
        </dgm:presLayoutVars>
      </dgm:prSet>
      <dgm:spPr/>
    </dgm:pt>
    <dgm:pt modelId="{34EAB820-C676-4AA0-BCB2-37761819A63A}" type="pres">
      <dgm:prSet presAssocID="{91623ECF-69E7-4E4E-A646-4E52E5344B6D}" presName="level3hierChild" presStyleCnt="0"/>
      <dgm:spPr/>
    </dgm:pt>
    <dgm:pt modelId="{B44C68C3-DC02-4561-A68C-49E0CC324F77}" type="pres">
      <dgm:prSet presAssocID="{B27C089B-8FB4-4BAC-801F-0C3F975CC98E}" presName="conn2-1" presStyleLbl="parChTrans1D4" presStyleIdx="7" presStyleCnt="8"/>
      <dgm:spPr/>
    </dgm:pt>
    <dgm:pt modelId="{0652805D-0542-4FFA-B8ED-BBC73D90B88F}" type="pres">
      <dgm:prSet presAssocID="{B27C089B-8FB4-4BAC-801F-0C3F975CC98E}" presName="connTx" presStyleLbl="parChTrans1D4" presStyleIdx="7" presStyleCnt="8"/>
      <dgm:spPr/>
    </dgm:pt>
    <dgm:pt modelId="{FB516FCC-C231-48B1-8A57-388A43350F0E}" type="pres">
      <dgm:prSet presAssocID="{C27E0B80-E661-4601-90A2-7DAE04DBA82D}" presName="root2" presStyleCnt="0"/>
      <dgm:spPr/>
    </dgm:pt>
    <dgm:pt modelId="{69E122A1-57A1-402D-BCE7-2794892C2F23}" type="pres">
      <dgm:prSet presAssocID="{C27E0B80-E661-4601-90A2-7DAE04DBA82D}" presName="LevelTwoTextNode" presStyleLbl="node4" presStyleIdx="7" presStyleCnt="8" custScaleX="286157">
        <dgm:presLayoutVars>
          <dgm:chPref val="3"/>
        </dgm:presLayoutVars>
      </dgm:prSet>
      <dgm:spPr/>
    </dgm:pt>
    <dgm:pt modelId="{07E1F10F-2911-4EE2-B2AF-3C699FBFBD1B}" type="pres">
      <dgm:prSet presAssocID="{C27E0B80-E661-4601-90A2-7DAE04DBA82D}" presName="level3hierChild" presStyleCnt="0"/>
      <dgm:spPr/>
    </dgm:pt>
  </dgm:ptLst>
  <dgm:cxnLst>
    <dgm:cxn modelId="{7D90A203-3D42-4D7E-B021-7DC117CC420F}" srcId="{31EC2E82-DDF8-4AD5-8193-94F45F0B7EAA}" destId="{D3A341E1-898A-4975-ABA2-0F2571316F6E}" srcOrd="2" destOrd="0" parTransId="{97CE2825-AC1F-4CC9-BA9B-6FBADE4C55D6}" sibTransId="{F513E55E-191F-4556-ACC2-5D8DC3F13E18}"/>
    <dgm:cxn modelId="{2FCACF03-DCAA-44FF-AD16-F7CB02876C2B}" type="presOf" srcId="{82C6EC3D-D217-47C8-894C-31B7715C8D41}" destId="{1E4C7A63-D9BC-45F2-8F07-05DBF5F9CB69}" srcOrd="0" destOrd="0" presId="urn:microsoft.com/office/officeart/2008/layout/HorizontalMultiLevelHierarchy"/>
    <dgm:cxn modelId="{B12E0111-0B9C-4EB7-B882-23EE8DEAE21A}" type="presOf" srcId="{97CE2825-AC1F-4CC9-BA9B-6FBADE4C55D6}" destId="{FC616B80-AD12-4609-92A8-534D2B21A910}" srcOrd="0" destOrd="0" presId="urn:microsoft.com/office/officeart/2008/layout/HorizontalMultiLevelHierarchy"/>
    <dgm:cxn modelId="{54A42312-E0C0-4AD7-86F1-6382A516AE07}" type="presOf" srcId="{C27E0B80-E661-4601-90A2-7DAE04DBA82D}" destId="{69E122A1-57A1-402D-BCE7-2794892C2F23}" srcOrd="0" destOrd="0" presId="urn:microsoft.com/office/officeart/2008/layout/HorizontalMultiLevelHierarchy"/>
    <dgm:cxn modelId="{6DC3161C-57CD-4440-BFEE-8BD478FBBC16}" type="presOf" srcId="{C29337D8-5D4B-46B9-B83D-C512A572B3E8}" destId="{474A8E8A-2393-4A64-8168-4963CC7B0A5F}" srcOrd="0" destOrd="0" presId="urn:microsoft.com/office/officeart/2008/layout/HorizontalMultiLevelHierarchy"/>
    <dgm:cxn modelId="{ABBD2E1C-00B5-4008-973A-EBC61FED2FA3}" type="presOf" srcId="{26317C93-C546-4D41-8E80-40D2BEF56849}" destId="{8CA18E15-BD8A-441E-AC63-AD8E7331F859}" srcOrd="1" destOrd="0" presId="urn:microsoft.com/office/officeart/2008/layout/HorizontalMultiLevelHierarchy"/>
    <dgm:cxn modelId="{2E20B61E-9EFB-4B31-A0E1-9BF364B195AF}" srcId="{31EC2E82-DDF8-4AD5-8193-94F45F0B7EAA}" destId="{82C6EC3D-D217-47C8-894C-31B7715C8D41}" srcOrd="1" destOrd="0" parTransId="{C4DEC2E3-4C53-4D9A-871A-3257D222DDB6}" sibTransId="{341D993B-F117-4F3D-907F-11741CE525D1}"/>
    <dgm:cxn modelId="{AC0A3A23-8F93-47B2-A8D6-0BD914983D92}" type="presOf" srcId="{4C73B6C6-48B9-4F26-965D-81B6B85A8EA1}" destId="{9654F6BD-06C8-42B8-8D09-5CF918574ED3}" srcOrd="0" destOrd="0" presId="urn:microsoft.com/office/officeart/2008/layout/HorizontalMultiLevelHierarchy"/>
    <dgm:cxn modelId="{3C867023-FB44-47E8-8250-B4C3707A6E6B}" type="presOf" srcId="{A69D6F18-72F8-46B5-8E14-8B4C80D72F58}" destId="{96582234-D28F-4E72-9678-0E14ECD52A53}" srcOrd="0" destOrd="0" presId="urn:microsoft.com/office/officeart/2008/layout/HorizontalMultiLevelHierarchy"/>
    <dgm:cxn modelId="{BAD7742B-CDB6-4623-82D9-9DE4FFEA1159}" srcId="{82C6EC3D-D217-47C8-894C-31B7715C8D41}" destId="{2DF3D901-0F41-422E-A4C6-70EDAD001CBD}" srcOrd="2" destOrd="0" parTransId="{0BBDA4AA-DD20-40F0-8181-B92A1478978D}" sibTransId="{774F00CE-F0AD-490C-AB46-228EB721A72E}"/>
    <dgm:cxn modelId="{7C2DFC34-95F2-4677-A2EC-2F03B7556B53}" srcId="{82C6EC3D-D217-47C8-894C-31B7715C8D41}" destId="{7771644E-9478-47D3-AADA-E6F7E54FE6AD}" srcOrd="3" destOrd="0" parTransId="{E6DD5A7A-6309-435E-8EAE-3D98A8434733}" sibTransId="{5ACE24B4-4088-4D00-9125-5E4996E118C7}"/>
    <dgm:cxn modelId="{29A67938-9E60-4DF3-B62D-237BCE71F3D2}" srcId="{82C6EC3D-D217-47C8-894C-31B7715C8D41}" destId="{FBC41045-55F0-41CF-8C7E-F385C797423D}" srcOrd="1" destOrd="0" parTransId="{4C73B6C6-48B9-4F26-965D-81B6B85A8EA1}" sibTransId="{B6E22919-019E-449E-81C9-9BFDFA899ABA}"/>
    <dgm:cxn modelId="{14CED63A-5735-4415-8342-F4861B83C599}" type="presOf" srcId="{1E62FF2A-F2DC-42BA-9DED-0AFF59676BD1}" destId="{BB40D0D8-BE19-4B69-8631-E7695D8CCD82}" srcOrd="1" destOrd="0" presId="urn:microsoft.com/office/officeart/2008/layout/HorizontalMultiLevelHierarchy"/>
    <dgm:cxn modelId="{5D7D5440-041B-4C62-932A-430D1A1C296C}" type="presOf" srcId="{B1052E90-D533-4237-9F54-FC1CA448EF86}" destId="{8FCF842A-4EB3-4331-AC15-D75C355B4E92}" srcOrd="1" destOrd="0" presId="urn:microsoft.com/office/officeart/2008/layout/HorizontalMultiLevelHierarchy"/>
    <dgm:cxn modelId="{51E7AA5C-9822-43E6-A1C4-1ABE506071A7}" srcId="{1DA80F22-9AC3-4A30-A1D6-1F949DBFCF62}" destId="{91623ECF-69E7-4E4E-A646-4E52E5344B6D}" srcOrd="0" destOrd="0" parTransId="{5F8E54F0-8C1D-41D1-9333-04641A16AF3D}" sibTransId="{E763403D-DC2B-417B-9A69-97CE4621689D}"/>
    <dgm:cxn modelId="{24EDA161-6439-4256-8D69-72C0B88AE166}" type="presOf" srcId="{B1052E90-D533-4237-9F54-FC1CA448EF86}" destId="{A8B0A250-352C-4C0A-8CD2-AEEBE71AF0BC}" srcOrd="0" destOrd="0" presId="urn:microsoft.com/office/officeart/2008/layout/HorizontalMultiLevelHierarchy"/>
    <dgm:cxn modelId="{C08F5565-E901-441F-AA80-819C2A1BEB64}" type="presOf" srcId="{D3A341E1-898A-4975-ABA2-0F2571316F6E}" destId="{57004756-0D1A-49C5-B50A-A1974C64DCCD}" srcOrd="0" destOrd="0" presId="urn:microsoft.com/office/officeart/2008/layout/HorizontalMultiLevelHierarchy"/>
    <dgm:cxn modelId="{EA445168-4B94-4A59-9237-E6C767AF0840}" type="presOf" srcId="{F6F3158F-1054-4264-81C3-553482EED876}" destId="{011E23BF-3541-4C71-A60C-F0B4422765EE}" srcOrd="0" destOrd="0" presId="urn:microsoft.com/office/officeart/2008/layout/HorizontalMultiLevelHierarchy"/>
    <dgm:cxn modelId="{DC095A48-DEB7-40CB-8202-DA145364C368}" type="presOf" srcId="{388728BC-4D69-4704-B47F-8C9C65A6D0A1}" destId="{1EEB6492-F035-4280-A36D-24D03D6943D8}" srcOrd="0" destOrd="0" presId="urn:microsoft.com/office/officeart/2008/layout/HorizontalMultiLevelHierarchy"/>
    <dgm:cxn modelId="{26824469-5D0B-4799-81B5-DC9F4002820F}" type="presOf" srcId="{FBC41045-55F0-41CF-8C7E-F385C797423D}" destId="{5F2C3B13-AF3D-447F-9009-C547A2244055}" srcOrd="0" destOrd="0" presId="urn:microsoft.com/office/officeart/2008/layout/HorizontalMultiLevelHierarchy"/>
    <dgm:cxn modelId="{2BF5416C-5907-4EBA-AFB4-71A63F48F40F}" type="presOf" srcId="{F6F3158F-1054-4264-81C3-553482EED876}" destId="{DCF811B1-262E-4189-A664-C99B601F1399}" srcOrd="1" destOrd="0" presId="urn:microsoft.com/office/officeart/2008/layout/HorizontalMultiLevelHierarchy"/>
    <dgm:cxn modelId="{0D09426C-F3E6-45E7-9FFD-570229F7CF0A}" type="presOf" srcId="{97CE2825-AC1F-4CC9-BA9B-6FBADE4C55D6}" destId="{93196893-32C5-478A-8E93-1945D8176B36}" srcOrd="1" destOrd="0" presId="urn:microsoft.com/office/officeart/2008/layout/HorizontalMultiLevelHierarchy"/>
    <dgm:cxn modelId="{AF692E70-BA3B-42AD-8EE6-28903A616A34}" type="presOf" srcId="{26317C93-C546-4D41-8E80-40D2BEF56849}" destId="{316786EB-F8B0-45A3-A9DA-A45467ADF03A}" srcOrd="0" destOrd="0" presId="urn:microsoft.com/office/officeart/2008/layout/HorizontalMultiLevelHierarchy"/>
    <dgm:cxn modelId="{07098551-2039-4794-BA66-66F1D80D6885}" srcId="{388728BC-4D69-4704-B47F-8C9C65A6D0A1}" destId="{26E0163A-96FE-4C0E-BB76-B63F78851AC9}" srcOrd="0" destOrd="0" parTransId="{C4828FD3-CA00-4794-A7F9-DB2E710F23C9}" sibTransId="{269A2E01-61EB-4C6D-8738-75EB7CBA89F3}"/>
    <dgm:cxn modelId="{E7198F52-E5FF-49ED-A1D1-9EF87266E8CA}" type="presOf" srcId="{7771644E-9478-47D3-AADA-E6F7E54FE6AD}" destId="{AB093105-B915-4714-B3CA-B30A9A8341BE}" srcOrd="0" destOrd="0" presId="urn:microsoft.com/office/officeart/2008/layout/HorizontalMultiLevelHierarchy"/>
    <dgm:cxn modelId="{45546B53-BC3F-4FCC-AD5F-5BDBF8C137F6}" type="presOf" srcId="{C4DEC2E3-4C53-4D9A-871A-3257D222DDB6}" destId="{E3053E55-FA9B-4818-A096-F5B3969D1829}" srcOrd="1" destOrd="0" presId="urn:microsoft.com/office/officeart/2008/layout/HorizontalMultiLevelHierarchy"/>
    <dgm:cxn modelId="{4A32A374-8690-404D-8CD2-2EFF157B9E5D}" type="presOf" srcId="{C4DEC2E3-4C53-4D9A-871A-3257D222DDB6}" destId="{E4CBD0DC-3D28-4ABF-B573-B690A86D9459}" srcOrd="0" destOrd="0" presId="urn:microsoft.com/office/officeart/2008/layout/HorizontalMultiLevelHierarchy"/>
    <dgm:cxn modelId="{81337B78-FDDE-4C56-A71A-CD03B1E40D77}" type="presOf" srcId="{5F8E54F0-8C1D-41D1-9333-04641A16AF3D}" destId="{E351E6BE-A5DA-4485-907D-8A328A761798}" srcOrd="0" destOrd="0" presId="urn:microsoft.com/office/officeart/2008/layout/HorizontalMultiLevelHierarchy"/>
    <dgm:cxn modelId="{73BD4B7A-9D42-41E7-8BB5-963E386E7EE1}" srcId="{D3A341E1-898A-4975-ABA2-0F2571316F6E}" destId="{A69D6F18-72F8-46B5-8E14-8B4C80D72F58}" srcOrd="0" destOrd="0" parTransId="{1E62FF2A-F2DC-42BA-9DED-0AFF59676BD1}" sibTransId="{6B4890B8-918D-4846-A7E7-A56A3412196C}"/>
    <dgm:cxn modelId="{D7AC8F7F-9E22-4ADB-968C-C41C0A551ED6}" srcId="{31EC2E82-DDF8-4AD5-8193-94F45F0B7EAA}" destId="{38E347B8-B04C-4405-86E0-84118D505C75}" srcOrd="0" destOrd="0" parTransId="{F6F3158F-1054-4264-81C3-553482EED876}" sibTransId="{ADF3726E-8CF3-4795-92E8-86F6EBC08588}"/>
    <dgm:cxn modelId="{A3119F80-CEA9-4D7C-AACC-5857FE5D7416}" type="presOf" srcId="{2DF3D901-0F41-422E-A4C6-70EDAD001CBD}" destId="{E464C01D-250A-465C-A8D5-F80A6D3DF98B}" srcOrd="0" destOrd="0" presId="urn:microsoft.com/office/officeart/2008/layout/HorizontalMultiLevelHierarchy"/>
    <dgm:cxn modelId="{F7453781-3910-44EE-A10C-714695C375CC}" type="presOf" srcId="{8DD2F9B3-DE27-413C-9C89-62E8D8D27045}" destId="{909863DA-87F0-4647-946A-9CA9706A6904}" srcOrd="0" destOrd="0" presId="urn:microsoft.com/office/officeart/2008/layout/HorizontalMultiLevelHierarchy"/>
    <dgm:cxn modelId="{24C03289-924B-49E2-88DD-0D9A3F5E274D}" type="presOf" srcId="{26E0163A-96FE-4C0E-BB76-B63F78851AC9}" destId="{0051A362-113B-43AE-B793-AE76623C5C81}" srcOrd="0" destOrd="0" presId="urn:microsoft.com/office/officeart/2008/layout/HorizontalMultiLevelHierarchy"/>
    <dgm:cxn modelId="{4BC60299-57C1-4650-AA93-7BD775732F0E}" type="presOf" srcId="{31EC2E82-DDF8-4AD5-8193-94F45F0B7EAA}" destId="{382F54E8-2621-429F-AEDC-A650FDE5398C}" srcOrd="0" destOrd="0" presId="urn:microsoft.com/office/officeart/2008/layout/HorizontalMultiLevelHierarchy"/>
    <dgm:cxn modelId="{BBFA339B-E674-4257-BE85-757425D7E2F7}" type="presOf" srcId="{4C73B6C6-48B9-4F26-965D-81B6B85A8EA1}" destId="{57B5650F-520C-4A48-B305-DF123DD79D97}" srcOrd="1" destOrd="0" presId="urn:microsoft.com/office/officeart/2008/layout/HorizontalMultiLevelHierarchy"/>
    <dgm:cxn modelId="{E266C89B-6EF0-4FB2-8B3F-64D4649D3B2E}" srcId="{26E0163A-96FE-4C0E-BB76-B63F78851AC9}" destId="{31EC2E82-DDF8-4AD5-8193-94F45F0B7EAA}" srcOrd="0" destOrd="0" parTransId="{8DD2F9B3-DE27-413C-9C89-62E8D8D27045}" sibTransId="{2F60B1DC-70C3-4A60-BE3E-CB2378B0FB84}"/>
    <dgm:cxn modelId="{703697A1-A2AC-47B4-AE72-84C009E408F9}" type="presOf" srcId="{838E6344-F2C7-4090-BEB9-834E7D1B095D}" destId="{DC252D53-97A8-463B-BD01-6206057E5560}" srcOrd="1" destOrd="0" presId="urn:microsoft.com/office/officeart/2008/layout/HorizontalMultiLevelHierarchy"/>
    <dgm:cxn modelId="{E9518CA2-6A77-45C0-9918-F5C3BEC9A351}" type="presOf" srcId="{1DA80F22-9AC3-4A30-A1D6-1F949DBFCF62}" destId="{DE6B3B1B-2492-4FAB-B27E-451D85AC4F07}" srcOrd="0" destOrd="0" presId="urn:microsoft.com/office/officeart/2008/layout/HorizontalMultiLevelHierarchy"/>
    <dgm:cxn modelId="{3387ECAF-D910-4C87-B3EF-7910C6DA2FEC}" type="presOf" srcId="{B27C089B-8FB4-4BAC-801F-0C3F975CC98E}" destId="{0652805D-0542-4FFA-B8ED-BBC73D90B88F}" srcOrd="1" destOrd="0" presId="urn:microsoft.com/office/officeart/2008/layout/HorizontalMultiLevelHierarchy"/>
    <dgm:cxn modelId="{2001C4B0-7529-4845-94C9-50685B04E8CA}" type="presOf" srcId="{0BBDA4AA-DD20-40F0-8181-B92A1478978D}" destId="{F20EB32D-D485-4E4F-9645-5033AD5C76A2}" srcOrd="1" destOrd="0" presId="urn:microsoft.com/office/officeart/2008/layout/HorizontalMultiLevelHierarchy"/>
    <dgm:cxn modelId="{AFE430B2-46C4-4748-851E-B28774E34763}" type="presOf" srcId="{91623ECF-69E7-4E4E-A646-4E52E5344B6D}" destId="{36B0D170-7FF5-4C18-86B5-E570413B6F46}" srcOrd="0" destOrd="0" presId="urn:microsoft.com/office/officeart/2008/layout/HorizontalMultiLevelHierarchy"/>
    <dgm:cxn modelId="{8FB601B6-34F4-4943-B1C2-514CAD09979B}" type="presOf" srcId="{8DD2F9B3-DE27-413C-9C89-62E8D8D27045}" destId="{794CBE91-F30E-4CBD-8AFB-331DEB72F7B4}" srcOrd="1" destOrd="0" presId="urn:microsoft.com/office/officeart/2008/layout/HorizontalMultiLevelHierarchy"/>
    <dgm:cxn modelId="{F9A5DEB9-C46A-4B92-8A95-619A577633B9}" type="presOf" srcId="{838E6344-F2C7-4090-BEB9-834E7D1B095D}" destId="{BE1E8DA6-A18A-4646-9816-FBEEB386A712}" srcOrd="0" destOrd="0" presId="urn:microsoft.com/office/officeart/2008/layout/HorizontalMultiLevelHierarchy"/>
    <dgm:cxn modelId="{08CC45BD-2FA6-4147-940B-8C1922634279}" type="presOf" srcId="{1E62FF2A-F2DC-42BA-9DED-0AFF59676BD1}" destId="{B47CDA0A-6F8D-4FFA-852B-A1F7C46D2ACB}" srcOrd="0" destOrd="0" presId="urn:microsoft.com/office/officeart/2008/layout/HorizontalMultiLevelHierarchy"/>
    <dgm:cxn modelId="{3B06E8C1-8919-44CA-8E8D-4C6394165F53}" type="presOf" srcId="{71FA547D-F929-4FA8-BFA9-EF6B39962692}" destId="{7F70F062-5E3A-4B45-B2F4-BE33D74012C0}" srcOrd="0" destOrd="0" presId="urn:microsoft.com/office/officeart/2008/layout/HorizontalMultiLevelHierarchy"/>
    <dgm:cxn modelId="{41DBE3C4-C25D-4226-9723-FCD9A44ED112}" type="presOf" srcId="{0BBDA4AA-DD20-40F0-8181-B92A1478978D}" destId="{78A240B8-CA9C-4E7C-9277-574F1903C4A5}" srcOrd="0" destOrd="0" presId="urn:microsoft.com/office/officeart/2008/layout/HorizontalMultiLevelHierarchy"/>
    <dgm:cxn modelId="{C3403CC7-3CA3-4CE3-8E9E-4C0DB0626EF6}" type="presOf" srcId="{38E347B8-B04C-4405-86E0-84118D505C75}" destId="{CC9FF718-3B82-4291-A4D4-B1DB4A4AB3AA}" srcOrd="0" destOrd="0" presId="urn:microsoft.com/office/officeart/2008/layout/HorizontalMultiLevelHierarchy"/>
    <dgm:cxn modelId="{776554C9-8758-4534-8EBC-A443770F6BC9}" type="presOf" srcId="{E6DD5A7A-6309-435E-8EAE-3D98A8434733}" destId="{CC531A32-4C36-4BD6-B88A-3474F4B2CBA0}" srcOrd="1" destOrd="0" presId="urn:microsoft.com/office/officeart/2008/layout/HorizontalMultiLevelHierarchy"/>
    <dgm:cxn modelId="{E8696AD3-AB61-4F61-BD12-323A5C139068}" type="presOf" srcId="{B27C089B-8FB4-4BAC-801F-0C3F975CC98E}" destId="{B44C68C3-DC02-4561-A68C-49E0CC324F77}" srcOrd="0" destOrd="0" presId="urn:microsoft.com/office/officeart/2008/layout/HorizontalMultiLevelHierarchy"/>
    <dgm:cxn modelId="{7AB191DB-4E95-475E-9518-28F31F370850}" srcId="{31EC2E82-DDF8-4AD5-8193-94F45F0B7EAA}" destId="{1DA80F22-9AC3-4A30-A1D6-1F949DBFCF62}" srcOrd="3" destOrd="0" parTransId="{B1052E90-D533-4237-9F54-FC1CA448EF86}" sibTransId="{40589F5E-0620-4AA0-A036-E9D78EF71576}"/>
    <dgm:cxn modelId="{2C3AD1E1-5370-4BFB-B9AA-DC872795ACD5}" srcId="{1DA80F22-9AC3-4A30-A1D6-1F949DBFCF62}" destId="{C27E0B80-E661-4601-90A2-7DAE04DBA82D}" srcOrd="1" destOrd="0" parTransId="{B27C089B-8FB4-4BAC-801F-0C3F975CC98E}" sibTransId="{A534CFD6-5F3A-4A26-A3C8-8704C6F16E60}"/>
    <dgm:cxn modelId="{3AED5BE6-EA0E-4895-A455-9F6742A10503}" type="presOf" srcId="{E6DD5A7A-6309-435E-8EAE-3D98A8434733}" destId="{BA2A7D7F-2263-45ED-8EF7-543766F165E9}" srcOrd="0" destOrd="0" presId="urn:microsoft.com/office/officeart/2008/layout/HorizontalMultiLevelHierarchy"/>
    <dgm:cxn modelId="{1CE1A4E9-0100-492D-A074-B93F4A7F7531}" type="presOf" srcId="{5F8E54F0-8C1D-41D1-9333-04641A16AF3D}" destId="{5A58CA08-9C5F-40EF-86B7-EF76423137A1}" srcOrd="1" destOrd="0" presId="urn:microsoft.com/office/officeart/2008/layout/HorizontalMultiLevelHierarchy"/>
    <dgm:cxn modelId="{DE2CFEF3-088A-4E46-B3E5-32BD814C330E}" srcId="{82C6EC3D-D217-47C8-894C-31B7715C8D41}" destId="{71FA547D-F929-4FA8-BFA9-EF6B39962692}" srcOrd="0" destOrd="0" parTransId="{26317C93-C546-4D41-8E80-40D2BEF56849}" sibTransId="{BD7BC59A-8B3F-4A9C-A5DD-ADF73B31E3B8}"/>
    <dgm:cxn modelId="{FF8348F7-4912-40B7-93F5-5ADF9A12F8B6}" srcId="{38E347B8-B04C-4405-86E0-84118D505C75}" destId="{C29337D8-5D4B-46B9-B83D-C512A572B3E8}" srcOrd="0" destOrd="0" parTransId="{838E6344-F2C7-4090-BEB9-834E7D1B095D}" sibTransId="{831F25B3-07F4-4CC4-B8B2-1A800ECCA57D}"/>
    <dgm:cxn modelId="{00C6430D-085D-4FBD-857B-807F4A4C3343}" type="presParOf" srcId="{1EEB6492-F035-4280-A36D-24D03D6943D8}" destId="{4414857C-881B-4743-A109-44FC96A37E9B}" srcOrd="0" destOrd="0" presId="urn:microsoft.com/office/officeart/2008/layout/HorizontalMultiLevelHierarchy"/>
    <dgm:cxn modelId="{EE88A648-0299-4A9F-96E3-22AF1D573CCE}" type="presParOf" srcId="{4414857C-881B-4743-A109-44FC96A37E9B}" destId="{0051A362-113B-43AE-B793-AE76623C5C81}" srcOrd="0" destOrd="0" presId="urn:microsoft.com/office/officeart/2008/layout/HorizontalMultiLevelHierarchy"/>
    <dgm:cxn modelId="{5F668F22-14FE-4D63-99DE-449895F9D56B}" type="presParOf" srcId="{4414857C-881B-4743-A109-44FC96A37E9B}" destId="{7229490B-5BC4-4904-AEC5-F77601427CB5}" srcOrd="1" destOrd="0" presId="urn:microsoft.com/office/officeart/2008/layout/HorizontalMultiLevelHierarchy"/>
    <dgm:cxn modelId="{49454451-5678-4000-8314-9CB257327353}" type="presParOf" srcId="{7229490B-5BC4-4904-AEC5-F77601427CB5}" destId="{909863DA-87F0-4647-946A-9CA9706A6904}" srcOrd="0" destOrd="0" presId="urn:microsoft.com/office/officeart/2008/layout/HorizontalMultiLevelHierarchy"/>
    <dgm:cxn modelId="{593C8B02-F462-4487-86EE-A015D011EDF4}" type="presParOf" srcId="{909863DA-87F0-4647-946A-9CA9706A6904}" destId="{794CBE91-F30E-4CBD-8AFB-331DEB72F7B4}" srcOrd="0" destOrd="0" presId="urn:microsoft.com/office/officeart/2008/layout/HorizontalMultiLevelHierarchy"/>
    <dgm:cxn modelId="{4131C898-2A01-4855-8810-22DAA14EA548}" type="presParOf" srcId="{7229490B-5BC4-4904-AEC5-F77601427CB5}" destId="{E6EAD65E-3152-4305-9CA0-85CC8B13BB8B}" srcOrd="1" destOrd="0" presId="urn:microsoft.com/office/officeart/2008/layout/HorizontalMultiLevelHierarchy"/>
    <dgm:cxn modelId="{F98BC57E-4940-49E5-815D-C1AC2A156158}" type="presParOf" srcId="{E6EAD65E-3152-4305-9CA0-85CC8B13BB8B}" destId="{382F54E8-2621-429F-AEDC-A650FDE5398C}" srcOrd="0" destOrd="0" presId="urn:microsoft.com/office/officeart/2008/layout/HorizontalMultiLevelHierarchy"/>
    <dgm:cxn modelId="{EE4B1D87-D0FC-49BE-AACB-FEA0E448BA54}" type="presParOf" srcId="{E6EAD65E-3152-4305-9CA0-85CC8B13BB8B}" destId="{59E12AE4-1859-4AF9-BC8A-6AF0DA308F15}" srcOrd="1" destOrd="0" presId="urn:microsoft.com/office/officeart/2008/layout/HorizontalMultiLevelHierarchy"/>
    <dgm:cxn modelId="{E4266130-8FDA-4CE6-B03A-C03262C56F07}" type="presParOf" srcId="{59E12AE4-1859-4AF9-BC8A-6AF0DA308F15}" destId="{011E23BF-3541-4C71-A60C-F0B4422765EE}" srcOrd="0" destOrd="0" presId="urn:microsoft.com/office/officeart/2008/layout/HorizontalMultiLevelHierarchy"/>
    <dgm:cxn modelId="{DA809155-C0DD-41D3-A8A3-2132F8D3D57F}" type="presParOf" srcId="{011E23BF-3541-4C71-A60C-F0B4422765EE}" destId="{DCF811B1-262E-4189-A664-C99B601F1399}" srcOrd="0" destOrd="0" presId="urn:microsoft.com/office/officeart/2008/layout/HorizontalMultiLevelHierarchy"/>
    <dgm:cxn modelId="{9A81820F-E5AE-4F43-B5EB-A60343E50232}" type="presParOf" srcId="{59E12AE4-1859-4AF9-BC8A-6AF0DA308F15}" destId="{FDBE5AB0-413F-4A11-B7CC-39A69047D751}" srcOrd="1" destOrd="0" presId="urn:microsoft.com/office/officeart/2008/layout/HorizontalMultiLevelHierarchy"/>
    <dgm:cxn modelId="{CDCCEC6F-68A8-45EB-A4E4-FEC270477F36}" type="presParOf" srcId="{FDBE5AB0-413F-4A11-B7CC-39A69047D751}" destId="{CC9FF718-3B82-4291-A4D4-B1DB4A4AB3AA}" srcOrd="0" destOrd="0" presId="urn:microsoft.com/office/officeart/2008/layout/HorizontalMultiLevelHierarchy"/>
    <dgm:cxn modelId="{90D89659-8420-49E1-B4FC-A66417C293E8}" type="presParOf" srcId="{FDBE5AB0-413F-4A11-B7CC-39A69047D751}" destId="{1A0FC4DD-ADAF-4D89-BD1F-C50A05284DE1}" srcOrd="1" destOrd="0" presId="urn:microsoft.com/office/officeart/2008/layout/HorizontalMultiLevelHierarchy"/>
    <dgm:cxn modelId="{289E6AA2-8321-496E-95CD-0B3193BC393F}" type="presParOf" srcId="{1A0FC4DD-ADAF-4D89-BD1F-C50A05284DE1}" destId="{BE1E8DA6-A18A-4646-9816-FBEEB386A712}" srcOrd="0" destOrd="0" presId="urn:microsoft.com/office/officeart/2008/layout/HorizontalMultiLevelHierarchy"/>
    <dgm:cxn modelId="{36A018A5-CEE7-4302-811A-1A7ED0EF6571}" type="presParOf" srcId="{BE1E8DA6-A18A-4646-9816-FBEEB386A712}" destId="{DC252D53-97A8-463B-BD01-6206057E5560}" srcOrd="0" destOrd="0" presId="urn:microsoft.com/office/officeart/2008/layout/HorizontalMultiLevelHierarchy"/>
    <dgm:cxn modelId="{E18AB6AC-556A-4068-B0C6-84F394561D47}" type="presParOf" srcId="{1A0FC4DD-ADAF-4D89-BD1F-C50A05284DE1}" destId="{0F463D5E-9181-4AE5-AD65-8CB1AE3F16B8}" srcOrd="1" destOrd="0" presId="urn:microsoft.com/office/officeart/2008/layout/HorizontalMultiLevelHierarchy"/>
    <dgm:cxn modelId="{7C76B948-A31D-4A22-BDF0-2DB837D87027}" type="presParOf" srcId="{0F463D5E-9181-4AE5-AD65-8CB1AE3F16B8}" destId="{474A8E8A-2393-4A64-8168-4963CC7B0A5F}" srcOrd="0" destOrd="0" presId="urn:microsoft.com/office/officeart/2008/layout/HorizontalMultiLevelHierarchy"/>
    <dgm:cxn modelId="{12BBD975-CB9B-4329-9B5E-BCA7BA2AB17D}" type="presParOf" srcId="{0F463D5E-9181-4AE5-AD65-8CB1AE3F16B8}" destId="{E0EB1B4D-D1F1-4334-88E7-761DCE1C9654}" srcOrd="1" destOrd="0" presId="urn:microsoft.com/office/officeart/2008/layout/HorizontalMultiLevelHierarchy"/>
    <dgm:cxn modelId="{22775CB4-99D3-4DDC-B14E-F6300D5024DE}" type="presParOf" srcId="{59E12AE4-1859-4AF9-BC8A-6AF0DA308F15}" destId="{E4CBD0DC-3D28-4ABF-B573-B690A86D9459}" srcOrd="2" destOrd="0" presId="urn:microsoft.com/office/officeart/2008/layout/HorizontalMultiLevelHierarchy"/>
    <dgm:cxn modelId="{AC211085-CBDC-44B9-841E-62054D5D7E6C}" type="presParOf" srcId="{E4CBD0DC-3D28-4ABF-B573-B690A86D9459}" destId="{E3053E55-FA9B-4818-A096-F5B3969D1829}" srcOrd="0" destOrd="0" presId="urn:microsoft.com/office/officeart/2008/layout/HorizontalMultiLevelHierarchy"/>
    <dgm:cxn modelId="{EAEF959A-8F32-4836-9DF8-198D87D06078}" type="presParOf" srcId="{59E12AE4-1859-4AF9-BC8A-6AF0DA308F15}" destId="{DD9E38D8-7F47-4C20-B14C-B97801F6D6B8}" srcOrd="3" destOrd="0" presId="urn:microsoft.com/office/officeart/2008/layout/HorizontalMultiLevelHierarchy"/>
    <dgm:cxn modelId="{7F2E79D7-E7DA-4BE5-8286-BCC78212129B}" type="presParOf" srcId="{DD9E38D8-7F47-4C20-B14C-B97801F6D6B8}" destId="{1E4C7A63-D9BC-45F2-8F07-05DBF5F9CB69}" srcOrd="0" destOrd="0" presId="urn:microsoft.com/office/officeart/2008/layout/HorizontalMultiLevelHierarchy"/>
    <dgm:cxn modelId="{CA714A46-A750-4E8E-96A4-B7A33BF8B54E}" type="presParOf" srcId="{DD9E38D8-7F47-4C20-B14C-B97801F6D6B8}" destId="{D39E5A1E-4024-4295-986F-4F84B9FCAE47}" srcOrd="1" destOrd="0" presId="urn:microsoft.com/office/officeart/2008/layout/HorizontalMultiLevelHierarchy"/>
    <dgm:cxn modelId="{81091106-7CBE-409C-B1D4-17910F0C901D}" type="presParOf" srcId="{D39E5A1E-4024-4295-986F-4F84B9FCAE47}" destId="{316786EB-F8B0-45A3-A9DA-A45467ADF03A}" srcOrd="0" destOrd="0" presId="urn:microsoft.com/office/officeart/2008/layout/HorizontalMultiLevelHierarchy"/>
    <dgm:cxn modelId="{1B87249D-E98A-49FF-AB36-35552942AC4E}" type="presParOf" srcId="{316786EB-F8B0-45A3-A9DA-A45467ADF03A}" destId="{8CA18E15-BD8A-441E-AC63-AD8E7331F859}" srcOrd="0" destOrd="0" presId="urn:microsoft.com/office/officeart/2008/layout/HorizontalMultiLevelHierarchy"/>
    <dgm:cxn modelId="{7481E602-1B73-4F42-8926-1EBE09990D40}" type="presParOf" srcId="{D39E5A1E-4024-4295-986F-4F84B9FCAE47}" destId="{D5D9EE1C-1D6B-48F1-A990-B39D8C30E3D0}" srcOrd="1" destOrd="0" presId="urn:microsoft.com/office/officeart/2008/layout/HorizontalMultiLevelHierarchy"/>
    <dgm:cxn modelId="{AEB5CA40-2BE3-4636-9E46-5FF5704BFAB1}" type="presParOf" srcId="{D5D9EE1C-1D6B-48F1-A990-B39D8C30E3D0}" destId="{7F70F062-5E3A-4B45-B2F4-BE33D74012C0}" srcOrd="0" destOrd="0" presId="urn:microsoft.com/office/officeart/2008/layout/HorizontalMultiLevelHierarchy"/>
    <dgm:cxn modelId="{A62732D7-9AF2-4E26-BE17-A66058CE8E49}" type="presParOf" srcId="{D5D9EE1C-1D6B-48F1-A990-B39D8C30E3D0}" destId="{FF65EDE9-2D59-4C72-96EA-62D2CE5F6C9D}" srcOrd="1" destOrd="0" presId="urn:microsoft.com/office/officeart/2008/layout/HorizontalMultiLevelHierarchy"/>
    <dgm:cxn modelId="{6CA4B77A-F940-4098-8DC0-01E9119B7D58}" type="presParOf" srcId="{D39E5A1E-4024-4295-986F-4F84B9FCAE47}" destId="{9654F6BD-06C8-42B8-8D09-5CF918574ED3}" srcOrd="2" destOrd="0" presId="urn:microsoft.com/office/officeart/2008/layout/HorizontalMultiLevelHierarchy"/>
    <dgm:cxn modelId="{8B273606-892E-4BDD-9627-9416CCECEAE7}" type="presParOf" srcId="{9654F6BD-06C8-42B8-8D09-5CF918574ED3}" destId="{57B5650F-520C-4A48-B305-DF123DD79D97}" srcOrd="0" destOrd="0" presId="urn:microsoft.com/office/officeart/2008/layout/HorizontalMultiLevelHierarchy"/>
    <dgm:cxn modelId="{BCA7DA0B-1FD9-4E5A-B30E-AD6B4A0F4A3E}" type="presParOf" srcId="{D39E5A1E-4024-4295-986F-4F84B9FCAE47}" destId="{6B95486D-D3AC-4A6C-B44C-22BFA4A419FC}" srcOrd="3" destOrd="0" presId="urn:microsoft.com/office/officeart/2008/layout/HorizontalMultiLevelHierarchy"/>
    <dgm:cxn modelId="{56040BF9-E35B-420B-984B-69B092459D7E}" type="presParOf" srcId="{6B95486D-D3AC-4A6C-B44C-22BFA4A419FC}" destId="{5F2C3B13-AF3D-447F-9009-C547A2244055}" srcOrd="0" destOrd="0" presId="urn:microsoft.com/office/officeart/2008/layout/HorizontalMultiLevelHierarchy"/>
    <dgm:cxn modelId="{9D8CAEC8-94F9-4114-9661-6657B4292362}" type="presParOf" srcId="{6B95486D-D3AC-4A6C-B44C-22BFA4A419FC}" destId="{42A4F5B5-518A-485A-9433-1E08F7624B0C}" srcOrd="1" destOrd="0" presId="urn:microsoft.com/office/officeart/2008/layout/HorizontalMultiLevelHierarchy"/>
    <dgm:cxn modelId="{678B054B-9262-4519-BF01-DD68EA3F95C3}" type="presParOf" srcId="{D39E5A1E-4024-4295-986F-4F84B9FCAE47}" destId="{78A240B8-CA9C-4E7C-9277-574F1903C4A5}" srcOrd="4" destOrd="0" presId="urn:microsoft.com/office/officeart/2008/layout/HorizontalMultiLevelHierarchy"/>
    <dgm:cxn modelId="{2797101C-549B-4EDD-A0F4-3E9A551D0D44}" type="presParOf" srcId="{78A240B8-CA9C-4E7C-9277-574F1903C4A5}" destId="{F20EB32D-D485-4E4F-9645-5033AD5C76A2}" srcOrd="0" destOrd="0" presId="urn:microsoft.com/office/officeart/2008/layout/HorizontalMultiLevelHierarchy"/>
    <dgm:cxn modelId="{DCDF46D6-FC94-4371-BB8C-3432151DA66B}" type="presParOf" srcId="{D39E5A1E-4024-4295-986F-4F84B9FCAE47}" destId="{A5DA0484-2B09-4697-A8D2-10E6E16FCF96}" srcOrd="5" destOrd="0" presId="urn:microsoft.com/office/officeart/2008/layout/HorizontalMultiLevelHierarchy"/>
    <dgm:cxn modelId="{57155BD7-CB4C-4477-A3A1-C6E9FEBF89B8}" type="presParOf" srcId="{A5DA0484-2B09-4697-A8D2-10E6E16FCF96}" destId="{E464C01D-250A-465C-A8D5-F80A6D3DF98B}" srcOrd="0" destOrd="0" presId="urn:microsoft.com/office/officeart/2008/layout/HorizontalMultiLevelHierarchy"/>
    <dgm:cxn modelId="{73E28EFF-033D-4CBD-B340-C59419CD6302}" type="presParOf" srcId="{A5DA0484-2B09-4697-A8D2-10E6E16FCF96}" destId="{AF89DB11-B4F0-4926-98A0-CC6E90A778F8}" srcOrd="1" destOrd="0" presId="urn:microsoft.com/office/officeart/2008/layout/HorizontalMultiLevelHierarchy"/>
    <dgm:cxn modelId="{80F6A600-1455-494B-B24E-90037CCB4459}" type="presParOf" srcId="{D39E5A1E-4024-4295-986F-4F84B9FCAE47}" destId="{BA2A7D7F-2263-45ED-8EF7-543766F165E9}" srcOrd="6" destOrd="0" presId="urn:microsoft.com/office/officeart/2008/layout/HorizontalMultiLevelHierarchy"/>
    <dgm:cxn modelId="{E4585B53-F16D-42AD-A092-2C0B35FB178F}" type="presParOf" srcId="{BA2A7D7F-2263-45ED-8EF7-543766F165E9}" destId="{CC531A32-4C36-4BD6-B88A-3474F4B2CBA0}" srcOrd="0" destOrd="0" presId="urn:microsoft.com/office/officeart/2008/layout/HorizontalMultiLevelHierarchy"/>
    <dgm:cxn modelId="{D26F93B0-253C-4D2B-B314-C0284E759A77}" type="presParOf" srcId="{D39E5A1E-4024-4295-986F-4F84B9FCAE47}" destId="{229B5FDF-CE07-42DA-ABEC-519B464D3CCC}" srcOrd="7" destOrd="0" presId="urn:microsoft.com/office/officeart/2008/layout/HorizontalMultiLevelHierarchy"/>
    <dgm:cxn modelId="{F10734E6-0F17-497E-9421-E5409221F107}" type="presParOf" srcId="{229B5FDF-CE07-42DA-ABEC-519B464D3CCC}" destId="{AB093105-B915-4714-B3CA-B30A9A8341BE}" srcOrd="0" destOrd="0" presId="urn:microsoft.com/office/officeart/2008/layout/HorizontalMultiLevelHierarchy"/>
    <dgm:cxn modelId="{56718AF0-5E27-4FAA-8DF5-A1E794789161}" type="presParOf" srcId="{229B5FDF-CE07-42DA-ABEC-519B464D3CCC}" destId="{30A7471D-D1D4-421C-9477-7CB4282928C1}" srcOrd="1" destOrd="0" presId="urn:microsoft.com/office/officeart/2008/layout/HorizontalMultiLevelHierarchy"/>
    <dgm:cxn modelId="{B868C6E8-C51E-495E-B86A-87CCEE4689F3}" type="presParOf" srcId="{59E12AE4-1859-4AF9-BC8A-6AF0DA308F15}" destId="{FC616B80-AD12-4609-92A8-534D2B21A910}" srcOrd="4" destOrd="0" presId="urn:microsoft.com/office/officeart/2008/layout/HorizontalMultiLevelHierarchy"/>
    <dgm:cxn modelId="{2C65C312-F82F-41D6-B479-9D1FC2640083}" type="presParOf" srcId="{FC616B80-AD12-4609-92A8-534D2B21A910}" destId="{93196893-32C5-478A-8E93-1945D8176B36}" srcOrd="0" destOrd="0" presId="urn:microsoft.com/office/officeart/2008/layout/HorizontalMultiLevelHierarchy"/>
    <dgm:cxn modelId="{47CA6383-1F05-4E02-AF18-FCBCE40D8DE6}" type="presParOf" srcId="{59E12AE4-1859-4AF9-BC8A-6AF0DA308F15}" destId="{8C64DCE1-7783-4635-BBFA-E5C35E2EA768}" srcOrd="5" destOrd="0" presId="urn:microsoft.com/office/officeart/2008/layout/HorizontalMultiLevelHierarchy"/>
    <dgm:cxn modelId="{D19194D1-E633-43FA-AE68-E4C21E8D082A}" type="presParOf" srcId="{8C64DCE1-7783-4635-BBFA-E5C35E2EA768}" destId="{57004756-0D1A-49C5-B50A-A1974C64DCCD}" srcOrd="0" destOrd="0" presId="urn:microsoft.com/office/officeart/2008/layout/HorizontalMultiLevelHierarchy"/>
    <dgm:cxn modelId="{01C27202-044C-4C9E-ADC9-D0BA8C834418}" type="presParOf" srcId="{8C64DCE1-7783-4635-BBFA-E5C35E2EA768}" destId="{D3557299-1355-459F-94E6-33FD784E4742}" srcOrd="1" destOrd="0" presId="urn:microsoft.com/office/officeart/2008/layout/HorizontalMultiLevelHierarchy"/>
    <dgm:cxn modelId="{FE1C5373-3CAD-46FC-A241-99CA1AECB728}" type="presParOf" srcId="{D3557299-1355-459F-94E6-33FD784E4742}" destId="{B47CDA0A-6F8D-4FFA-852B-A1F7C46D2ACB}" srcOrd="0" destOrd="0" presId="urn:microsoft.com/office/officeart/2008/layout/HorizontalMultiLevelHierarchy"/>
    <dgm:cxn modelId="{EA19A999-F359-4205-8664-382328A5F5AD}" type="presParOf" srcId="{B47CDA0A-6F8D-4FFA-852B-A1F7C46D2ACB}" destId="{BB40D0D8-BE19-4B69-8631-E7695D8CCD82}" srcOrd="0" destOrd="0" presId="urn:microsoft.com/office/officeart/2008/layout/HorizontalMultiLevelHierarchy"/>
    <dgm:cxn modelId="{C9CDB701-AA65-47A1-991E-BAD76566B90C}" type="presParOf" srcId="{D3557299-1355-459F-94E6-33FD784E4742}" destId="{ED3318BA-9BCA-455B-B6FA-F6FB718CF429}" srcOrd="1" destOrd="0" presId="urn:microsoft.com/office/officeart/2008/layout/HorizontalMultiLevelHierarchy"/>
    <dgm:cxn modelId="{E131EBAB-D6A9-4DAA-9BF1-B3D2A25AA4B3}" type="presParOf" srcId="{ED3318BA-9BCA-455B-B6FA-F6FB718CF429}" destId="{96582234-D28F-4E72-9678-0E14ECD52A53}" srcOrd="0" destOrd="0" presId="urn:microsoft.com/office/officeart/2008/layout/HorizontalMultiLevelHierarchy"/>
    <dgm:cxn modelId="{F7420AB1-0390-4D51-8E6B-82BC2A5D1A7D}" type="presParOf" srcId="{ED3318BA-9BCA-455B-B6FA-F6FB718CF429}" destId="{D957AACD-6DA7-4B6E-94BB-282E7A4B2E05}" srcOrd="1" destOrd="0" presId="urn:microsoft.com/office/officeart/2008/layout/HorizontalMultiLevelHierarchy"/>
    <dgm:cxn modelId="{2D575104-E32A-4729-808D-B08FC0FBB659}" type="presParOf" srcId="{59E12AE4-1859-4AF9-BC8A-6AF0DA308F15}" destId="{A8B0A250-352C-4C0A-8CD2-AEEBE71AF0BC}" srcOrd="6" destOrd="0" presId="urn:microsoft.com/office/officeart/2008/layout/HorizontalMultiLevelHierarchy"/>
    <dgm:cxn modelId="{030EFBA5-B915-476F-893A-81662AA7AE73}" type="presParOf" srcId="{A8B0A250-352C-4C0A-8CD2-AEEBE71AF0BC}" destId="{8FCF842A-4EB3-4331-AC15-D75C355B4E92}" srcOrd="0" destOrd="0" presId="urn:microsoft.com/office/officeart/2008/layout/HorizontalMultiLevelHierarchy"/>
    <dgm:cxn modelId="{E7D02E99-B0F0-4D08-A264-82A4C16600FC}" type="presParOf" srcId="{59E12AE4-1859-4AF9-BC8A-6AF0DA308F15}" destId="{C21299BA-52E8-43B1-8EBE-08032A60E72F}" srcOrd="7" destOrd="0" presId="urn:microsoft.com/office/officeart/2008/layout/HorizontalMultiLevelHierarchy"/>
    <dgm:cxn modelId="{433C844E-33E2-4BB3-8D2D-B1B06F738236}" type="presParOf" srcId="{C21299BA-52E8-43B1-8EBE-08032A60E72F}" destId="{DE6B3B1B-2492-4FAB-B27E-451D85AC4F07}" srcOrd="0" destOrd="0" presId="urn:microsoft.com/office/officeart/2008/layout/HorizontalMultiLevelHierarchy"/>
    <dgm:cxn modelId="{A1DF8413-1AB8-49D4-87CF-2B276280E908}" type="presParOf" srcId="{C21299BA-52E8-43B1-8EBE-08032A60E72F}" destId="{19F69DC1-8339-4B17-9589-99165A8D3E5D}" srcOrd="1" destOrd="0" presId="urn:microsoft.com/office/officeart/2008/layout/HorizontalMultiLevelHierarchy"/>
    <dgm:cxn modelId="{93EBD096-7F6A-4B94-B1A9-EB898DA77D88}" type="presParOf" srcId="{19F69DC1-8339-4B17-9589-99165A8D3E5D}" destId="{E351E6BE-A5DA-4485-907D-8A328A761798}" srcOrd="0" destOrd="0" presId="urn:microsoft.com/office/officeart/2008/layout/HorizontalMultiLevelHierarchy"/>
    <dgm:cxn modelId="{B994A6BC-6C8E-4D6E-B67B-A17D623E80C9}" type="presParOf" srcId="{E351E6BE-A5DA-4485-907D-8A328A761798}" destId="{5A58CA08-9C5F-40EF-86B7-EF76423137A1}" srcOrd="0" destOrd="0" presId="urn:microsoft.com/office/officeart/2008/layout/HorizontalMultiLevelHierarchy"/>
    <dgm:cxn modelId="{AD26CB2E-3443-46A0-98B8-D3A78E36A66F}" type="presParOf" srcId="{19F69DC1-8339-4B17-9589-99165A8D3E5D}" destId="{C15D0E41-1F12-45EE-A777-A5073904ACE7}" srcOrd="1" destOrd="0" presId="urn:microsoft.com/office/officeart/2008/layout/HorizontalMultiLevelHierarchy"/>
    <dgm:cxn modelId="{B5EE7CEE-54D9-4F8C-B394-8230C26567D1}" type="presParOf" srcId="{C15D0E41-1F12-45EE-A777-A5073904ACE7}" destId="{36B0D170-7FF5-4C18-86B5-E570413B6F46}" srcOrd="0" destOrd="0" presId="urn:microsoft.com/office/officeart/2008/layout/HorizontalMultiLevelHierarchy"/>
    <dgm:cxn modelId="{3EE3FA94-CBD3-40EF-9EF0-652E92DF6C2D}" type="presParOf" srcId="{C15D0E41-1F12-45EE-A777-A5073904ACE7}" destId="{34EAB820-C676-4AA0-BCB2-37761819A63A}" srcOrd="1" destOrd="0" presId="urn:microsoft.com/office/officeart/2008/layout/HorizontalMultiLevelHierarchy"/>
    <dgm:cxn modelId="{38382D1B-8CB6-4ECB-8303-B522F2361797}" type="presParOf" srcId="{19F69DC1-8339-4B17-9589-99165A8D3E5D}" destId="{B44C68C3-DC02-4561-A68C-49E0CC324F77}" srcOrd="2" destOrd="0" presId="urn:microsoft.com/office/officeart/2008/layout/HorizontalMultiLevelHierarchy"/>
    <dgm:cxn modelId="{7EE15FDD-886A-419C-B544-A8FDC683429F}" type="presParOf" srcId="{B44C68C3-DC02-4561-A68C-49E0CC324F77}" destId="{0652805D-0542-4FFA-B8ED-BBC73D90B88F}" srcOrd="0" destOrd="0" presId="urn:microsoft.com/office/officeart/2008/layout/HorizontalMultiLevelHierarchy"/>
    <dgm:cxn modelId="{372D494D-9214-4D05-A8E8-A9F2D2321ECC}" type="presParOf" srcId="{19F69DC1-8339-4B17-9589-99165A8D3E5D}" destId="{FB516FCC-C231-48B1-8A57-388A43350F0E}" srcOrd="3" destOrd="0" presId="urn:microsoft.com/office/officeart/2008/layout/HorizontalMultiLevelHierarchy"/>
    <dgm:cxn modelId="{DC02B007-E75D-4A0B-A0D1-37CAD6F833B8}" type="presParOf" srcId="{FB516FCC-C231-48B1-8A57-388A43350F0E}" destId="{69E122A1-57A1-402D-BCE7-2794892C2F23}" srcOrd="0" destOrd="0" presId="urn:microsoft.com/office/officeart/2008/layout/HorizontalMultiLevelHierarchy"/>
    <dgm:cxn modelId="{FC2D9E90-1E8B-499A-B4C1-BBB029111017}" type="presParOf" srcId="{FB516FCC-C231-48B1-8A57-388A43350F0E}" destId="{07E1F10F-2911-4EE2-B2AF-3C699FBFBD1B}"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88728BC-4D69-4704-B47F-8C9C65A6D0A1}"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fr-FR"/>
        </a:p>
      </dgm:t>
    </dgm:pt>
    <dgm:pt modelId="{38E347B8-B04C-4405-86E0-84118D505C75}">
      <dgm:prSet custT="1"/>
      <dgm:spPr/>
      <dgm:t>
        <a:bodyPr/>
        <a:lstStyle/>
        <a:p>
          <a:r>
            <a:rPr lang="ar-TN" sz="1800" b="1" dirty="0">
              <a:latin typeface="Calibri" panose="020F0502020204030204" pitchFamily="34" charset="0"/>
              <a:cs typeface="Calibri" panose="020F0502020204030204" pitchFamily="34" charset="0"/>
            </a:rPr>
            <a:t>الهدف الاستراتيجي الثالث : تعزيز الاندماج الرقمي </a:t>
          </a:r>
          <a:endParaRPr lang="fr-FR" sz="1800" b="1" dirty="0">
            <a:latin typeface="Calibri" panose="020F0502020204030204" pitchFamily="34" charset="0"/>
            <a:cs typeface="Calibri" panose="020F0502020204030204" pitchFamily="34" charset="0"/>
          </a:endParaRPr>
        </a:p>
      </dgm:t>
    </dgm:pt>
    <dgm:pt modelId="{F6F3158F-1054-4264-81C3-553482EED876}" type="parTrans" cxnId="{D7AC8F7F-9E22-4ADB-968C-C41C0A551ED6}">
      <dgm:prSet custT="1"/>
      <dgm:spPr/>
      <dgm:t>
        <a:bodyPr/>
        <a:lstStyle/>
        <a:p>
          <a:endParaRPr lang="fr-FR" sz="1100" b="1">
            <a:latin typeface="Calibri" panose="020F0502020204030204" pitchFamily="34" charset="0"/>
            <a:cs typeface="Calibri" panose="020F0502020204030204" pitchFamily="34" charset="0"/>
          </a:endParaRPr>
        </a:p>
      </dgm:t>
    </dgm:pt>
    <dgm:pt modelId="{ADF3726E-8CF3-4795-92E8-86F6EBC08588}" type="sibTrans" cxnId="{D7AC8F7F-9E22-4ADB-968C-C41C0A551ED6}">
      <dgm:prSet/>
      <dgm:spPr/>
      <dgm:t>
        <a:bodyPr/>
        <a:lstStyle/>
        <a:p>
          <a:endParaRPr lang="fr-FR" sz="1100" b="1">
            <a:latin typeface="Calibri" panose="020F0502020204030204" pitchFamily="34" charset="0"/>
            <a:cs typeface="Calibri" panose="020F0502020204030204" pitchFamily="34" charset="0"/>
          </a:endParaRPr>
        </a:p>
      </dgm:t>
    </dgm:pt>
    <dgm:pt modelId="{C29337D8-5D4B-46B9-B83D-C512A572B3E8}">
      <dgm:prSet custT="1"/>
      <dgm:spPr/>
      <dgm:t>
        <a:bodyPr/>
        <a:lstStyle/>
        <a:p>
          <a:r>
            <a:rPr lang="ar-TN" sz="1600" dirty="0">
              <a:latin typeface="Calibri" panose="020F0502020204030204" pitchFamily="34" charset="0"/>
              <a:cs typeface="Calibri" panose="020F0502020204030204" pitchFamily="34" charset="0"/>
            </a:rPr>
            <a:t>المجلس العربي للإصدار السادس لبروتوكول الانترنت </a:t>
          </a:r>
          <a:endParaRPr lang="fr-FR" sz="1600" dirty="0">
            <a:latin typeface="Calibri" panose="020F0502020204030204" pitchFamily="34" charset="0"/>
            <a:cs typeface="Calibri" panose="020F0502020204030204" pitchFamily="34" charset="0"/>
          </a:endParaRPr>
        </a:p>
      </dgm:t>
    </dgm:pt>
    <dgm:pt modelId="{838E6344-F2C7-4090-BEB9-834E7D1B095D}" type="parTrans" cxnId="{FF8348F7-4912-40B7-93F5-5ADF9A12F8B6}">
      <dgm:prSet custT="1"/>
      <dgm:spPr/>
      <dgm:t>
        <a:bodyPr/>
        <a:lstStyle/>
        <a:p>
          <a:endParaRPr lang="fr-FR" sz="1100">
            <a:latin typeface="Calibri" panose="020F0502020204030204" pitchFamily="34" charset="0"/>
            <a:cs typeface="Calibri" panose="020F0502020204030204" pitchFamily="34" charset="0"/>
          </a:endParaRPr>
        </a:p>
      </dgm:t>
    </dgm:pt>
    <dgm:pt modelId="{831F25B3-07F4-4CC4-B8B2-1A800ECCA57D}" type="sibTrans" cxnId="{FF8348F7-4912-40B7-93F5-5ADF9A12F8B6}">
      <dgm:prSet/>
      <dgm:spPr/>
      <dgm:t>
        <a:bodyPr/>
        <a:lstStyle/>
        <a:p>
          <a:endParaRPr lang="fr-FR" sz="1100">
            <a:latin typeface="Calibri" panose="020F0502020204030204" pitchFamily="34" charset="0"/>
            <a:cs typeface="Calibri" panose="020F0502020204030204" pitchFamily="34" charset="0"/>
          </a:endParaRPr>
        </a:p>
      </dgm:t>
    </dgm:pt>
    <dgm:pt modelId="{1EEB6492-F035-4280-A36D-24D03D6943D8}" type="pres">
      <dgm:prSet presAssocID="{388728BC-4D69-4704-B47F-8C9C65A6D0A1}" presName="Name0" presStyleCnt="0">
        <dgm:presLayoutVars>
          <dgm:chPref val="1"/>
          <dgm:dir val="rev"/>
          <dgm:animOne val="branch"/>
          <dgm:animLvl val="lvl"/>
          <dgm:resizeHandles val="exact"/>
        </dgm:presLayoutVars>
      </dgm:prSet>
      <dgm:spPr/>
    </dgm:pt>
    <dgm:pt modelId="{8AE93D57-0EE6-4503-9276-2624BD074FD4}" type="pres">
      <dgm:prSet presAssocID="{38E347B8-B04C-4405-86E0-84118D505C75}" presName="root1" presStyleCnt="0"/>
      <dgm:spPr/>
    </dgm:pt>
    <dgm:pt modelId="{3E560C9C-D7C7-4B8B-B65B-F4F20F904C63}" type="pres">
      <dgm:prSet presAssocID="{38E347B8-B04C-4405-86E0-84118D505C75}" presName="LevelOneTextNode" presStyleLbl="node0" presStyleIdx="0" presStyleCnt="1">
        <dgm:presLayoutVars>
          <dgm:chPref val="3"/>
        </dgm:presLayoutVars>
      </dgm:prSet>
      <dgm:spPr/>
    </dgm:pt>
    <dgm:pt modelId="{90F15B76-8B46-4ED9-946E-4B68CF11D79B}" type="pres">
      <dgm:prSet presAssocID="{38E347B8-B04C-4405-86E0-84118D505C75}" presName="level2hierChild" presStyleCnt="0"/>
      <dgm:spPr/>
    </dgm:pt>
    <dgm:pt modelId="{BE1E8DA6-A18A-4646-9816-FBEEB386A712}" type="pres">
      <dgm:prSet presAssocID="{838E6344-F2C7-4090-BEB9-834E7D1B095D}" presName="conn2-1" presStyleLbl="parChTrans1D2" presStyleIdx="0" presStyleCnt="1"/>
      <dgm:spPr/>
    </dgm:pt>
    <dgm:pt modelId="{DC252D53-97A8-463B-BD01-6206057E5560}" type="pres">
      <dgm:prSet presAssocID="{838E6344-F2C7-4090-BEB9-834E7D1B095D}" presName="connTx" presStyleLbl="parChTrans1D2" presStyleIdx="0" presStyleCnt="1"/>
      <dgm:spPr/>
    </dgm:pt>
    <dgm:pt modelId="{0F463D5E-9181-4AE5-AD65-8CB1AE3F16B8}" type="pres">
      <dgm:prSet presAssocID="{C29337D8-5D4B-46B9-B83D-C512A572B3E8}" presName="root2" presStyleCnt="0"/>
      <dgm:spPr/>
    </dgm:pt>
    <dgm:pt modelId="{474A8E8A-2393-4A64-8168-4963CC7B0A5F}" type="pres">
      <dgm:prSet presAssocID="{C29337D8-5D4B-46B9-B83D-C512A572B3E8}" presName="LevelTwoTextNode" presStyleLbl="node2" presStyleIdx="0" presStyleCnt="1">
        <dgm:presLayoutVars>
          <dgm:chPref val="3"/>
        </dgm:presLayoutVars>
      </dgm:prSet>
      <dgm:spPr/>
    </dgm:pt>
    <dgm:pt modelId="{E0EB1B4D-D1F1-4334-88E7-761DCE1C9654}" type="pres">
      <dgm:prSet presAssocID="{C29337D8-5D4B-46B9-B83D-C512A572B3E8}" presName="level3hierChild" presStyleCnt="0"/>
      <dgm:spPr/>
    </dgm:pt>
  </dgm:ptLst>
  <dgm:cxnLst>
    <dgm:cxn modelId="{FC34370E-7C29-4456-AE70-DEDA20E7F0FD}" type="presOf" srcId="{838E6344-F2C7-4090-BEB9-834E7D1B095D}" destId="{DC252D53-97A8-463B-BD01-6206057E5560}" srcOrd="1" destOrd="0" presId="urn:microsoft.com/office/officeart/2008/layout/HorizontalMultiLevelHierarchy"/>
    <dgm:cxn modelId="{DC095A48-DEB7-40CB-8202-DA145364C368}" type="presOf" srcId="{388728BC-4D69-4704-B47F-8C9C65A6D0A1}" destId="{1EEB6492-F035-4280-A36D-24D03D6943D8}" srcOrd="0" destOrd="0" presId="urn:microsoft.com/office/officeart/2008/layout/HorizontalMultiLevelHierarchy"/>
    <dgm:cxn modelId="{D7AC8F7F-9E22-4ADB-968C-C41C0A551ED6}" srcId="{388728BC-4D69-4704-B47F-8C9C65A6D0A1}" destId="{38E347B8-B04C-4405-86E0-84118D505C75}" srcOrd="0" destOrd="0" parTransId="{F6F3158F-1054-4264-81C3-553482EED876}" sibTransId="{ADF3726E-8CF3-4795-92E8-86F6EBC08588}"/>
    <dgm:cxn modelId="{5E04E8B6-2D9E-4AE8-BEC7-BF4D11664BFF}" type="presOf" srcId="{838E6344-F2C7-4090-BEB9-834E7D1B095D}" destId="{BE1E8DA6-A18A-4646-9816-FBEEB386A712}" srcOrd="0" destOrd="0" presId="urn:microsoft.com/office/officeart/2008/layout/HorizontalMultiLevelHierarchy"/>
    <dgm:cxn modelId="{325B74BA-0D34-46B9-A63E-4559D0183FF2}" type="presOf" srcId="{C29337D8-5D4B-46B9-B83D-C512A572B3E8}" destId="{474A8E8A-2393-4A64-8168-4963CC7B0A5F}" srcOrd="0" destOrd="0" presId="urn:microsoft.com/office/officeart/2008/layout/HorizontalMultiLevelHierarchy"/>
    <dgm:cxn modelId="{376F82C8-7DA4-46C6-A8CF-2ED8FA218B1F}" type="presOf" srcId="{38E347B8-B04C-4405-86E0-84118D505C75}" destId="{3E560C9C-D7C7-4B8B-B65B-F4F20F904C63}" srcOrd="0" destOrd="0" presId="urn:microsoft.com/office/officeart/2008/layout/HorizontalMultiLevelHierarchy"/>
    <dgm:cxn modelId="{FF8348F7-4912-40B7-93F5-5ADF9A12F8B6}" srcId="{38E347B8-B04C-4405-86E0-84118D505C75}" destId="{C29337D8-5D4B-46B9-B83D-C512A572B3E8}" srcOrd="0" destOrd="0" parTransId="{838E6344-F2C7-4090-BEB9-834E7D1B095D}" sibTransId="{831F25B3-07F4-4CC4-B8B2-1A800ECCA57D}"/>
    <dgm:cxn modelId="{E21E000E-689F-4585-86B1-967FC82F53BD}" type="presParOf" srcId="{1EEB6492-F035-4280-A36D-24D03D6943D8}" destId="{8AE93D57-0EE6-4503-9276-2624BD074FD4}" srcOrd="0" destOrd="0" presId="urn:microsoft.com/office/officeart/2008/layout/HorizontalMultiLevelHierarchy"/>
    <dgm:cxn modelId="{DAB53D77-E92B-4580-96F2-3AAA4062A64C}" type="presParOf" srcId="{8AE93D57-0EE6-4503-9276-2624BD074FD4}" destId="{3E560C9C-D7C7-4B8B-B65B-F4F20F904C63}" srcOrd="0" destOrd="0" presId="urn:microsoft.com/office/officeart/2008/layout/HorizontalMultiLevelHierarchy"/>
    <dgm:cxn modelId="{D8CC378C-8DE7-415D-8709-30EB87C58BC8}" type="presParOf" srcId="{8AE93D57-0EE6-4503-9276-2624BD074FD4}" destId="{90F15B76-8B46-4ED9-946E-4B68CF11D79B}" srcOrd="1" destOrd="0" presId="urn:microsoft.com/office/officeart/2008/layout/HorizontalMultiLevelHierarchy"/>
    <dgm:cxn modelId="{EFCC92C1-E646-491C-B0F1-529F2A4DD9B3}" type="presParOf" srcId="{90F15B76-8B46-4ED9-946E-4B68CF11D79B}" destId="{BE1E8DA6-A18A-4646-9816-FBEEB386A712}" srcOrd="0" destOrd="0" presId="urn:microsoft.com/office/officeart/2008/layout/HorizontalMultiLevelHierarchy"/>
    <dgm:cxn modelId="{FE44B5EF-A521-4D1A-B4D2-B25D1CBFED4E}" type="presParOf" srcId="{BE1E8DA6-A18A-4646-9816-FBEEB386A712}" destId="{DC252D53-97A8-463B-BD01-6206057E5560}" srcOrd="0" destOrd="0" presId="urn:microsoft.com/office/officeart/2008/layout/HorizontalMultiLevelHierarchy"/>
    <dgm:cxn modelId="{C6AA920A-3D04-47E4-893C-E30FA4B0F973}" type="presParOf" srcId="{90F15B76-8B46-4ED9-946E-4B68CF11D79B}" destId="{0F463D5E-9181-4AE5-AD65-8CB1AE3F16B8}" srcOrd="1" destOrd="0" presId="urn:microsoft.com/office/officeart/2008/layout/HorizontalMultiLevelHierarchy"/>
    <dgm:cxn modelId="{2ADC1864-E4D2-4DC4-8E70-9E91EFC71E6F}" type="presParOf" srcId="{0F463D5E-9181-4AE5-AD65-8CB1AE3F16B8}" destId="{474A8E8A-2393-4A64-8168-4963CC7B0A5F}" srcOrd="0" destOrd="0" presId="urn:microsoft.com/office/officeart/2008/layout/HorizontalMultiLevelHierarchy"/>
    <dgm:cxn modelId="{5ECB7D76-9456-4196-B18B-DD6118897580}" type="presParOf" srcId="{0F463D5E-9181-4AE5-AD65-8CB1AE3F16B8}" destId="{E0EB1B4D-D1F1-4334-88E7-761DCE1C9654}"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88728BC-4D69-4704-B47F-8C9C65A6D0A1}"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fr-FR"/>
        </a:p>
      </dgm:t>
    </dgm:pt>
    <dgm:pt modelId="{82C6EC3D-D217-47C8-894C-31B7715C8D41}">
      <dgm:prSet custT="1"/>
      <dgm:spPr/>
      <dgm:t>
        <a:bodyPr/>
        <a:lstStyle/>
        <a:p>
          <a:pPr marL="0" lvl="0" indent="0" algn="ctr" defTabSz="800100" rtl="1">
            <a:lnSpc>
              <a:spcPct val="90000"/>
            </a:lnSpc>
            <a:spcBef>
              <a:spcPct val="0"/>
            </a:spcBef>
            <a:spcAft>
              <a:spcPct val="35000"/>
            </a:spcAft>
            <a:buNone/>
          </a:pPr>
          <a:r>
            <a:rPr lang="ar-TN" sz="1800" b="1" kern="1200" dirty="0">
              <a:solidFill>
                <a:prstClr val="white"/>
              </a:solidFill>
              <a:latin typeface="Calibri" panose="020F0502020204030204" pitchFamily="34" charset="0"/>
              <a:ea typeface="+mn-ea"/>
              <a:cs typeface="Calibri" panose="020F0502020204030204" pitchFamily="34" charset="0"/>
            </a:rPr>
            <a:t>الهدف الاستراتيجي الرابع : تعزيز الثقة الرقميّة</a:t>
          </a:r>
          <a:endParaRPr lang="fr-FR" sz="1800" b="1" kern="1200" dirty="0">
            <a:solidFill>
              <a:prstClr val="white"/>
            </a:solidFill>
            <a:latin typeface="Calibri" panose="020F0502020204030204" pitchFamily="34" charset="0"/>
            <a:ea typeface="+mn-ea"/>
            <a:cs typeface="Calibri" panose="020F0502020204030204" pitchFamily="34" charset="0"/>
          </a:endParaRPr>
        </a:p>
      </dgm:t>
    </dgm:pt>
    <dgm:pt modelId="{C4DEC2E3-4C53-4D9A-871A-3257D222DDB6}" type="parTrans" cxnId="{2E20B61E-9EFB-4B31-A0E1-9BF364B195AF}">
      <dgm:prSet custT="1"/>
      <dgm:spPr/>
      <dgm:t>
        <a:bodyPr/>
        <a:lstStyle/>
        <a:p>
          <a:endParaRPr lang="fr-FR" sz="1100">
            <a:latin typeface="Calibri" panose="020F0502020204030204" pitchFamily="34" charset="0"/>
            <a:cs typeface="Calibri" panose="020F0502020204030204" pitchFamily="34" charset="0"/>
          </a:endParaRPr>
        </a:p>
      </dgm:t>
    </dgm:pt>
    <dgm:pt modelId="{341D993B-F117-4F3D-907F-11741CE525D1}" type="sibTrans" cxnId="{2E20B61E-9EFB-4B31-A0E1-9BF364B195AF}">
      <dgm:prSet/>
      <dgm:spPr/>
      <dgm:t>
        <a:bodyPr/>
        <a:lstStyle/>
        <a:p>
          <a:endParaRPr lang="fr-FR" sz="1100">
            <a:latin typeface="Calibri" panose="020F0502020204030204" pitchFamily="34" charset="0"/>
            <a:cs typeface="Calibri" panose="020F0502020204030204" pitchFamily="34" charset="0"/>
          </a:endParaRPr>
        </a:p>
      </dgm:t>
    </dgm:pt>
    <dgm:pt modelId="{71FA547D-F929-4FA8-BFA9-EF6B39962692}">
      <dgm:prSet custT="1"/>
      <dgm:spPr/>
      <dgm:t>
        <a:bodyPr/>
        <a:lstStyle/>
        <a:p>
          <a:r>
            <a:rPr lang="ar-TN" sz="1100" b="1" dirty="0">
              <a:latin typeface="Calibri" panose="020F0502020204030204" pitchFamily="34" charset="0"/>
              <a:cs typeface="Calibri" panose="020F0502020204030204" pitchFamily="34" charset="0"/>
            </a:rPr>
            <a:t>ورشة عمل : بناء الثقة في الخدمات الحكومية الرقمية</a:t>
          </a:r>
          <a:endParaRPr lang="fr-FR" sz="1100" b="1" dirty="0">
            <a:latin typeface="Calibri" panose="020F0502020204030204" pitchFamily="34" charset="0"/>
            <a:cs typeface="Calibri" panose="020F0502020204030204" pitchFamily="34" charset="0"/>
          </a:endParaRPr>
        </a:p>
      </dgm:t>
    </dgm:pt>
    <dgm:pt modelId="{26317C93-C546-4D41-8E80-40D2BEF56849}" type="parTrans" cxnId="{DE2CFEF3-088A-4E46-B3E5-32BD814C330E}">
      <dgm:prSet custT="1"/>
      <dgm:spPr/>
      <dgm:t>
        <a:bodyPr/>
        <a:lstStyle/>
        <a:p>
          <a:endParaRPr lang="fr-FR" sz="1100">
            <a:latin typeface="Calibri" panose="020F0502020204030204" pitchFamily="34" charset="0"/>
            <a:cs typeface="Calibri" panose="020F0502020204030204" pitchFamily="34" charset="0"/>
          </a:endParaRPr>
        </a:p>
      </dgm:t>
    </dgm:pt>
    <dgm:pt modelId="{BD7BC59A-8B3F-4A9C-A5DD-ADF73B31E3B8}" type="sibTrans" cxnId="{DE2CFEF3-088A-4E46-B3E5-32BD814C330E}">
      <dgm:prSet/>
      <dgm:spPr/>
      <dgm:t>
        <a:bodyPr/>
        <a:lstStyle/>
        <a:p>
          <a:endParaRPr lang="fr-FR" sz="1100">
            <a:latin typeface="Calibri" panose="020F0502020204030204" pitchFamily="34" charset="0"/>
            <a:cs typeface="Calibri" panose="020F0502020204030204" pitchFamily="34" charset="0"/>
          </a:endParaRPr>
        </a:p>
      </dgm:t>
    </dgm:pt>
    <dgm:pt modelId="{2DF3D901-0F41-422E-A4C6-70EDAD001CBD}">
      <dgm:prSet custT="1"/>
      <dgm:spPr/>
      <dgm:t>
        <a:bodyPr/>
        <a:lstStyle/>
        <a:p>
          <a:r>
            <a:rPr lang="ar-TN" sz="1100" b="1" dirty="0">
              <a:latin typeface="Calibri" panose="020F0502020204030204" pitchFamily="34" charset="0"/>
              <a:cs typeface="Calibri" panose="020F0502020204030204" pitchFamily="34" charset="0"/>
            </a:rPr>
            <a:t>الأيام الإقليمية للثقة الرقمية </a:t>
          </a:r>
          <a:endParaRPr lang="fr-FR" sz="1100" b="1" dirty="0">
            <a:latin typeface="Calibri" panose="020F0502020204030204" pitchFamily="34" charset="0"/>
            <a:cs typeface="Calibri" panose="020F0502020204030204" pitchFamily="34" charset="0"/>
          </a:endParaRPr>
        </a:p>
      </dgm:t>
    </dgm:pt>
    <dgm:pt modelId="{0BBDA4AA-DD20-40F0-8181-B92A1478978D}" type="parTrans" cxnId="{BAD7742B-CDB6-4623-82D9-9DE4FFEA1159}">
      <dgm:prSet custT="1"/>
      <dgm:spPr/>
      <dgm:t>
        <a:bodyPr/>
        <a:lstStyle/>
        <a:p>
          <a:endParaRPr lang="fr-FR" sz="1100">
            <a:latin typeface="Calibri" panose="020F0502020204030204" pitchFamily="34" charset="0"/>
            <a:cs typeface="Calibri" panose="020F0502020204030204" pitchFamily="34" charset="0"/>
          </a:endParaRPr>
        </a:p>
      </dgm:t>
    </dgm:pt>
    <dgm:pt modelId="{774F00CE-F0AD-490C-AB46-228EB721A72E}" type="sibTrans" cxnId="{BAD7742B-CDB6-4623-82D9-9DE4FFEA1159}">
      <dgm:prSet/>
      <dgm:spPr/>
      <dgm:t>
        <a:bodyPr/>
        <a:lstStyle/>
        <a:p>
          <a:endParaRPr lang="fr-FR" sz="1100">
            <a:latin typeface="Calibri" panose="020F0502020204030204" pitchFamily="34" charset="0"/>
            <a:cs typeface="Calibri" panose="020F0502020204030204" pitchFamily="34" charset="0"/>
          </a:endParaRPr>
        </a:p>
      </dgm:t>
    </dgm:pt>
    <dgm:pt modelId="{7771644E-9478-47D3-AADA-E6F7E54FE6AD}">
      <dgm:prSet custT="1"/>
      <dgm:spPr/>
      <dgm:t>
        <a:bodyPr/>
        <a:lstStyle/>
        <a:p>
          <a:r>
            <a:rPr lang="ar-TN" sz="1100" b="1" dirty="0">
              <a:latin typeface="Calibri" panose="020F0502020204030204" pitchFamily="34" charset="0"/>
              <a:cs typeface="Calibri" panose="020F0502020204030204" pitchFamily="34" charset="0"/>
            </a:rPr>
            <a:t>اجتماع فريق العمل العربي المعني بشؤون الانترنت</a:t>
          </a:r>
          <a:endParaRPr lang="fr-FR" sz="1100" b="1" dirty="0">
            <a:latin typeface="Calibri" panose="020F0502020204030204" pitchFamily="34" charset="0"/>
            <a:cs typeface="Calibri" panose="020F0502020204030204" pitchFamily="34" charset="0"/>
          </a:endParaRPr>
        </a:p>
      </dgm:t>
    </dgm:pt>
    <dgm:pt modelId="{E6DD5A7A-6309-435E-8EAE-3D98A8434733}" type="parTrans" cxnId="{7C2DFC34-95F2-4677-A2EC-2F03B7556B53}">
      <dgm:prSet custT="1"/>
      <dgm:spPr/>
      <dgm:t>
        <a:bodyPr/>
        <a:lstStyle/>
        <a:p>
          <a:endParaRPr lang="fr-FR" sz="1100">
            <a:latin typeface="Calibri" panose="020F0502020204030204" pitchFamily="34" charset="0"/>
            <a:cs typeface="Calibri" panose="020F0502020204030204" pitchFamily="34" charset="0"/>
          </a:endParaRPr>
        </a:p>
      </dgm:t>
    </dgm:pt>
    <dgm:pt modelId="{5ACE24B4-4088-4D00-9125-5E4996E118C7}" type="sibTrans" cxnId="{7C2DFC34-95F2-4677-A2EC-2F03B7556B53}">
      <dgm:prSet/>
      <dgm:spPr/>
      <dgm:t>
        <a:bodyPr/>
        <a:lstStyle/>
        <a:p>
          <a:endParaRPr lang="fr-FR" sz="1100">
            <a:latin typeface="Calibri" panose="020F0502020204030204" pitchFamily="34" charset="0"/>
            <a:cs typeface="Calibri" panose="020F0502020204030204" pitchFamily="34" charset="0"/>
          </a:endParaRPr>
        </a:p>
      </dgm:t>
    </dgm:pt>
    <dgm:pt modelId="{4750F765-1141-4531-BE69-D188C270BA3C}">
      <dgm:prSet custT="1"/>
      <dgm:spPr/>
      <dgm:t>
        <a:bodyPr/>
        <a:lstStyle/>
        <a:p>
          <a:r>
            <a:rPr lang="ar-TN" sz="1100" b="1" kern="1200" dirty="0">
              <a:solidFill>
                <a:prstClr val="white"/>
              </a:solidFill>
              <a:latin typeface="Calibri" panose="020F0502020204030204" pitchFamily="34" charset="0"/>
              <a:ea typeface="+mn-ea"/>
              <a:cs typeface="Calibri" panose="020F0502020204030204" pitchFamily="34" charset="0"/>
            </a:rPr>
            <a:t>مؤتمر الشرق الأوسط وإفريقيا للأمن السيبراني</a:t>
          </a:r>
          <a:endParaRPr lang="fr-FR" sz="1500" kern="1200" dirty="0"/>
        </a:p>
      </dgm:t>
    </dgm:pt>
    <dgm:pt modelId="{8B368C1C-D120-424F-89B2-F7D3DD156397}" type="parTrans" cxnId="{9A737271-E7C1-43B3-A04C-43E19849B364}">
      <dgm:prSet/>
      <dgm:spPr/>
      <dgm:t>
        <a:bodyPr/>
        <a:lstStyle/>
        <a:p>
          <a:endParaRPr lang="fr-FR"/>
        </a:p>
      </dgm:t>
    </dgm:pt>
    <dgm:pt modelId="{DFAED11C-5F3D-451B-BA70-65A3C7DCB9B4}" type="sibTrans" cxnId="{9A737271-E7C1-43B3-A04C-43E19849B364}">
      <dgm:prSet/>
      <dgm:spPr/>
      <dgm:t>
        <a:bodyPr/>
        <a:lstStyle/>
        <a:p>
          <a:endParaRPr lang="fr-FR"/>
        </a:p>
      </dgm:t>
    </dgm:pt>
    <dgm:pt modelId="{1EEB6492-F035-4280-A36D-24D03D6943D8}" type="pres">
      <dgm:prSet presAssocID="{388728BC-4D69-4704-B47F-8C9C65A6D0A1}" presName="Name0" presStyleCnt="0">
        <dgm:presLayoutVars>
          <dgm:chPref val="1"/>
          <dgm:dir val="rev"/>
          <dgm:animOne val="branch"/>
          <dgm:animLvl val="lvl"/>
          <dgm:resizeHandles val="exact"/>
        </dgm:presLayoutVars>
      </dgm:prSet>
      <dgm:spPr/>
    </dgm:pt>
    <dgm:pt modelId="{4B7D6C6D-7599-47F5-8399-660CE478C5B0}" type="pres">
      <dgm:prSet presAssocID="{82C6EC3D-D217-47C8-894C-31B7715C8D41}" presName="root1" presStyleCnt="0"/>
      <dgm:spPr/>
    </dgm:pt>
    <dgm:pt modelId="{F8582FD8-BEBF-4C2F-810F-7DB43BD0FBAF}" type="pres">
      <dgm:prSet presAssocID="{82C6EC3D-D217-47C8-894C-31B7715C8D41}" presName="LevelOneTextNode" presStyleLbl="node0" presStyleIdx="0" presStyleCnt="1">
        <dgm:presLayoutVars>
          <dgm:chPref val="3"/>
        </dgm:presLayoutVars>
      </dgm:prSet>
      <dgm:spPr/>
    </dgm:pt>
    <dgm:pt modelId="{3520BFCD-085D-4D02-B223-B7A66BAED56E}" type="pres">
      <dgm:prSet presAssocID="{82C6EC3D-D217-47C8-894C-31B7715C8D41}" presName="level2hierChild" presStyleCnt="0"/>
      <dgm:spPr/>
    </dgm:pt>
    <dgm:pt modelId="{316786EB-F8B0-45A3-A9DA-A45467ADF03A}" type="pres">
      <dgm:prSet presAssocID="{26317C93-C546-4D41-8E80-40D2BEF56849}" presName="conn2-1" presStyleLbl="parChTrans1D2" presStyleIdx="0" presStyleCnt="4"/>
      <dgm:spPr/>
    </dgm:pt>
    <dgm:pt modelId="{8CA18E15-BD8A-441E-AC63-AD8E7331F859}" type="pres">
      <dgm:prSet presAssocID="{26317C93-C546-4D41-8E80-40D2BEF56849}" presName="connTx" presStyleLbl="parChTrans1D2" presStyleIdx="0" presStyleCnt="4"/>
      <dgm:spPr/>
    </dgm:pt>
    <dgm:pt modelId="{D5D9EE1C-1D6B-48F1-A990-B39D8C30E3D0}" type="pres">
      <dgm:prSet presAssocID="{71FA547D-F929-4FA8-BFA9-EF6B39962692}" presName="root2" presStyleCnt="0"/>
      <dgm:spPr/>
    </dgm:pt>
    <dgm:pt modelId="{7F70F062-5E3A-4B45-B2F4-BE33D74012C0}" type="pres">
      <dgm:prSet presAssocID="{71FA547D-F929-4FA8-BFA9-EF6B39962692}" presName="LevelTwoTextNode" presStyleLbl="node2" presStyleIdx="0" presStyleCnt="4">
        <dgm:presLayoutVars>
          <dgm:chPref val="3"/>
        </dgm:presLayoutVars>
      </dgm:prSet>
      <dgm:spPr/>
    </dgm:pt>
    <dgm:pt modelId="{FF65EDE9-2D59-4C72-96EA-62D2CE5F6C9D}" type="pres">
      <dgm:prSet presAssocID="{71FA547D-F929-4FA8-BFA9-EF6B39962692}" presName="level3hierChild" presStyleCnt="0"/>
      <dgm:spPr/>
    </dgm:pt>
    <dgm:pt modelId="{93CE97F9-03AE-489A-B920-F5711724F95E}" type="pres">
      <dgm:prSet presAssocID="{8B368C1C-D120-424F-89B2-F7D3DD156397}" presName="conn2-1" presStyleLbl="parChTrans1D2" presStyleIdx="1" presStyleCnt="4"/>
      <dgm:spPr/>
    </dgm:pt>
    <dgm:pt modelId="{7C87B4BC-F802-46DE-AAE9-EF7D576B0FA4}" type="pres">
      <dgm:prSet presAssocID="{8B368C1C-D120-424F-89B2-F7D3DD156397}" presName="connTx" presStyleLbl="parChTrans1D2" presStyleIdx="1" presStyleCnt="4"/>
      <dgm:spPr/>
    </dgm:pt>
    <dgm:pt modelId="{574E51F5-B008-4F52-A0C5-98D248224636}" type="pres">
      <dgm:prSet presAssocID="{4750F765-1141-4531-BE69-D188C270BA3C}" presName="root2" presStyleCnt="0"/>
      <dgm:spPr/>
    </dgm:pt>
    <dgm:pt modelId="{A0EFA3AC-FD02-40B5-8C0E-022151063D84}" type="pres">
      <dgm:prSet presAssocID="{4750F765-1141-4531-BE69-D188C270BA3C}" presName="LevelTwoTextNode" presStyleLbl="node2" presStyleIdx="1" presStyleCnt="4">
        <dgm:presLayoutVars>
          <dgm:chPref val="3"/>
        </dgm:presLayoutVars>
      </dgm:prSet>
      <dgm:spPr/>
    </dgm:pt>
    <dgm:pt modelId="{333CE8F6-C8C4-47A4-8E9E-2E764F0AF7BE}" type="pres">
      <dgm:prSet presAssocID="{4750F765-1141-4531-BE69-D188C270BA3C}" presName="level3hierChild" presStyleCnt="0"/>
      <dgm:spPr/>
    </dgm:pt>
    <dgm:pt modelId="{78A240B8-CA9C-4E7C-9277-574F1903C4A5}" type="pres">
      <dgm:prSet presAssocID="{0BBDA4AA-DD20-40F0-8181-B92A1478978D}" presName="conn2-1" presStyleLbl="parChTrans1D2" presStyleIdx="2" presStyleCnt="4"/>
      <dgm:spPr/>
    </dgm:pt>
    <dgm:pt modelId="{F20EB32D-D485-4E4F-9645-5033AD5C76A2}" type="pres">
      <dgm:prSet presAssocID="{0BBDA4AA-DD20-40F0-8181-B92A1478978D}" presName="connTx" presStyleLbl="parChTrans1D2" presStyleIdx="2" presStyleCnt="4"/>
      <dgm:spPr/>
    </dgm:pt>
    <dgm:pt modelId="{A5DA0484-2B09-4697-A8D2-10E6E16FCF96}" type="pres">
      <dgm:prSet presAssocID="{2DF3D901-0F41-422E-A4C6-70EDAD001CBD}" presName="root2" presStyleCnt="0"/>
      <dgm:spPr/>
    </dgm:pt>
    <dgm:pt modelId="{E464C01D-250A-465C-A8D5-F80A6D3DF98B}" type="pres">
      <dgm:prSet presAssocID="{2DF3D901-0F41-422E-A4C6-70EDAD001CBD}" presName="LevelTwoTextNode" presStyleLbl="node2" presStyleIdx="2" presStyleCnt="4">
        <dgm:presLayoutVars>
          <dgm:chPref val="3"/>
        </dgm:presLayoutVars>
      </dgm:prSet>
      <dgm:spPr/>
    </dgm:pt>
    <dgm:pt modelId="{AF89DB11-B4F0-4926-98A0-CC6E90A778F8}" type="pres">
      <dgm:prSet presAssocID="{2DF3D901-0F41-422E-A4C6-70EDAD001CBD}" presName="level3hierChild" presStyleCnt="0"/>
      <dgm:spPr/>
    </dgm:pt>
    <dgm:pt modelId="{BA2A7D7F-2263-45ED-8EF7-543766F165E9}" type="pres">
      <dgm:prSet presAssocID="{E6DD5A7A-6309-435E-8EAE-3D98A8434733}" presName="conn2-1" presStyleLbl="parChTrans1D2" presStyleIdx="3" presStyleCnt="4"/>
      <dgm:spPr/>
    </dgm:pt>
    <dgm:pt modelId="{CC531A32-4C36-4BD6-B88A-3474F4B2CBA0}" type="pres">
      <dgm:prSet presAssocID="{E6DD5A7A-6309-435E-8EAE-3D98A8434733}" presName="connTx" presStyleLbl="parChTrans1D2" presStyleIdx="3" presStyleCnt="4"/>
      <dgm:spPr/>
    </dgm:pt>
    <dgm:pt modelId="{229B5FDF-CE07-42DA-ABEC-519B464D3CCC}" type="pres">
      <dgm:prSet presAssocID="{7771644E-9478-47D3-AADA-E6F7E54FE6AD}" presName="root2" presStyleCnt="0"/>
      <dgm:spPr/>
    </dgm:pt>
    <dgm:pt modelId="{AB093105-B915-4714-B3CA-B30A9A8341BE}" type="pres">
      <dgm:prSet presAssocID="{7771644E-9478-47D3-AADA-E6F7E54FE6AD}" presName="LevelTwoTextNode" presStyleLbl="node2" presStyleIdx="3" presStyleCnt="4">
        <dgm:presLayoutVars>
          <dgm:chPref val="3"/>
        </dgm:presLayoutVars>
      </dgm:prSet>
      <dgm:spPr/>
    </dgm:pt>
    <dgm:pt modelId="{30A7471D-D1D4-421C-9477-7CB4282928C1}" type="pres">
      <dgm:prSet presAssocID="{7771644E-9478-47D3-AADA-E6F7E54FE6AD}" presName="level3hierChild" presStyleCnt="0"/>
      <dgm:spPr/>
    </dgm:pt>
  </dgm:ptLst>
  <dgm:cxnLst>
    <dgm:cxn modelId="{445CBD1A-4246-4D67-8865-12075EBBA9C2}" type="presOf" srcId="{E6DD5A7A-6309-435E-8EAE-3D98A8434733}" destId="{BA2A7D7F-2263-45ED-8EF7-543766F165E9}" srcOrd="0" destOrd="0" presId="urn:microsoft.com/office/officeart/2008/layout/HorizontalMultiLevelHierarchy"/>
    <dgm:cxn modelId="{2E20B61E-9EFB-4B31-A0E1-9BF364B195AF}" srcId="{388728BC-4D69-4704-B47F-8C9C65A6D0A1}" destId="{82C6EC3D-D217-47C8-894C-31B7715C8D41}" srcOrd="0" destOrd="0" parTransId="{C4DEC2E3-4C53-4D9A-871A-3257D222DDB6}" sibTransId="{341D993B-F117-4F3D-907F-11741CE525D1}"/>
    <dgm:cxn modelId="{B5704520-93F6-4736-B66A-800E1DEFA8DC}" type="presOf" srcId="{0BBDA4AA-DD20-40F0-8181-B92A1478978D}" destId="{78A240B8-CA9C-4E7C-9277-574F1903C4A5}" srcOrd="0" destOrd="0" presId="urn:microsoft.com/office/officeart/2008/layout/HorizontalMultiLevelHierarchy"/>
    <dgm:cxn modelId="{6BE28621-57F9-4CCC-9D6E-C0E32184010B}" type="presOf" srcId="{71FA547D-F929-4FA8-BFA9-EF6B39962692}" destId="{7F70F062-5E3A-4B45-B2F4-BE33D74012C0}" srcOrd="0" destOrd="0" presId="urn:microsoft.com/office/officeart/2008/layout/HorizontalMultiLevelHierarchy"/>
    <dgm:cxn modelId="{BAD7742B-CDB6-4623-82D9-9DE4FFEA1159}" srcId="{82C6EC3D-D217-47C8-894C-31B7715C8D41}" destId="{2DF3D901-0F41-422E-A4C6-70EDAD001CBD}" srcOrd="2" destOrd="0" parTransId="{0BBDA4AA-DD20-40F0-8181-B92A1478978D}" sibTransId="{774F00CE-F0AD-490C-AB46-228EB721A72E}"/>
    <dgm:cxn modelId="{3496802C-6B37-4351-BB38-2DB6022E3CCE}" type="presOf" srcId="{26317C93-C546-4D41-8E80-40D2BEF56849}" destId="{8CA18E15-BD8A-441E-AC63-AD8E7331F859}" srcOrd="1" destOrd="0" presId="urn:microsoft.com/office/officeart/2008/layout/HorizontalMultiLevelHierarchy"/>
    <dgm:cxn modelId="{7FCE202E-0B65-4EBB-8122-01358CAA0543}" type="presOf" srcId="{8B368C1C-D120-424F-89B2-F7D3DD156397}" destId="{7C87B4BC-F802-46DE-AAE9-EF7D576B0FA4}" srcOrd="1" destOrd="0" presId="urn:microsoft.com/office/officeart/2008/layout/HorizontalMultiLevelHierarchy"/>
    <dgm:cxn modelId="{6CED4A2E-1BB8-4152-84ED-5FB29291E62F}" type="presOf" srcId="{0BBDA4AA-DD20-40F0-8181-B92A1478978D}" destId="{F20EB32D-D485-4E4F-9645-5033AD5C76A2}" srcOrd="1" destOrd="0" presId="urn:microsoft.com/office/officeart/2008/layout/HorizontalMultiLevelHierarchy"/>
    <dgm:cxn modelId="{5916802E-9DC8-432D-B0B3-85D876B2BE68}" type="presOf" srcId="{E6DD5A7A-6309-435E-8EAE-3D98A8434733}" destId="{CC531A32-4C36-4BD6-B88A-3474F4B2CBA0}" srcOrd="1" destOrd="0" presId="urn:microsoft.com/office/officeart/2008/layout/HorizontalMultiLevelHierarchy"/>
    <dgm:cxn modelId="{7C2DFC34-95F2-4677-A2EC-2F03B7556B53}" srcId="{82C6EC3D-D217-47C8-894C-31B7715C8D41}" destId="{7771644E-9478-47D3-AADA-E6F7E54FE6AD}" srcOrd="3" destOrd="0" parTransId="{E6DD5A7A-6309-435E-8EAE-3D98A8434733}" sibTransId="{5ACE24B4-4088-4D00-9125-5E4996E118C7}"/>
    <dgm:cxn modelId="{74290341-D646-47B0-B6A6-5DB0CE4C19D5}" type="presOf" srcId="{7771644E-9478-47D3-AADA-E6F7E54FE6AD}" destId="{AB093105-B915-4714-B3CA-B30A9A8341BE}" srcOrd="0" destOrd="0" presId="urn:microsoft.com/office/officeart/2008/layout/HorizontalMultiLevelHierarchy"/>
    <dgm:cxn modelId="{DC095A48-DEB7-40CB-8202-DA145364C368}" type="presOf" srcId="{388728BC-4D69-4704-B47F-8C9C65A6D0A1}" destId="{1EEB6492-F035-4280-A36D-24D03D6943D8}" srcOrd="0" destOrd="0" presId="urn:microsoft.com/office/officeart/2008/layout/HorizontalMultiLevelHierarchy"/>
    <dgm:cxn modelId="{C7F58E6B-F5DF-4284-9217-0291AAD54AD1}" type="presOf" srcId="{26317C93-C546-4D41-8E80-40D2BEF56849}" destId="{316786EB-F8B0-45A3-A9DA-A45467ADF03A}" srcOrd="0" destOrd="0" presId="urn:microsoft.com/office/officeart/2008/layout/HorizontalMultiLevelHierarchy"/>
    <dgm:cxn modelId="{7274FC6D-E37E-429A-93F8-005453CBACBB}" type="presOf" srcId="{2DF3D901-0F41-422E-A4C6-70EDAD001CBD}" destId="{E464C01D-250A-465C-A8D5-F80A6D3DF98B}" srcOrd="0" destOrd="0" presId="urn:microsoft.com/office/officeart/2008/layout/HorizontalMultiLevelHierarchy"/>
    <dgm:cxn modelId="{9A737271-E7C1-43B3-A04C-43E19849B364}" srcId="{82C6EC3D-D217-47C8-894C-31B7715C8D41}" destId="{4750F765-1141-4531-BE69-D188C270BA3C}" srcOrd="1" destOrd="0" parTransId="{8B368C1C-D120-424F-89B2-F7D3DD156397}" sibTransId="{DFAED11C-5F3D-451B-BA70-65A3C7DCB9B4}"/>
    <dgm:cxn modelId="{D7E1C257-ABE6-48E8-8EAE-951D8D3C016F}" type="presOf" srcId="{82C6EC3D-D217-47C8-894C-31B7715C8D41}" destId="{F8582FD8-BEBF-4C2F-810F-7DB43BD0FBAF}" srcOrd="0" destOrd="0" presId="urn:microsoft.com/office/officeart/2008/layout/HorizontalMultiLevelHierarchy"/>
    <dgm:cxn modelId="{471C7BB3-FD6E-4F19-8A10-2FC398D8EB6B}" type="presOf" srcId="{4750F765-1141-4531-BE69-D188C270BA3C}" destId="{A0EFA3AC-FD02-40B5-8C0E-022151063D84}" srcOrd="0" destOrd="0" presId="urn:microsoft.com/office/officeart/2008/layout/HorizontalMultiLevelHierarchy"/>
    <dgm:cxn modelId="{3ADA71E5-425E-4300-9DB5-CD3652E365BD}" type="presOf" srcId="{8B368C1C-D120-424F-89B2-F7D3DD156397}" destId="{93CE97F9-03AE-489A-B920-F5711724F95E}" srcOrd="0" destOrd="0" presId="urn:microsoft.com/office/officeart/2008/layout/HorizontalMultiLevelHierarchy"/>
    <dgm:cxn modelId="{DE2CFEF3-088A-4E46-B3E5-32BD814C330E}" srcId="{82C6EC3D-D217-47C8-894C-31B7715C8D41}" destId="{71FA547D-F929-4FA8-BFA9-EF6B39962692}" srcOrd="0" destOrd="0" parTransId="{26317C93-C546-4D41-8E80-40D2BEF56849}" sibTransId="{BD7BC59A-8B3F-4A9C-A5DD-ADF73B31E3B8}"/>
    <dgm:cxn modelId="{98B47EAD-9097-4E87-A61B-FCE5FE1AA543}" type="presParOf" srcId="{1EEB6492-F035-4280-A36D-24D03D6943D8}" destId="{4B7D6C6D-7599-47F5-8399-660CE478C5B0}" srcOrd="0" destOrd="0" presId="urn:microsoft.com/office/officeart/2008/layout/HorizontalMultiLevelHierarchy"/>
    <dgm:cxn modelId="{1BD8B9F5-5199-4EE0-810C-7D9688B91EBA}" type="presParOf" srcId="{4B7D6C6D-7599-47F5-8399-660CE478C5B0}" destId="{F8582FD8-BEBF-4C2F-810F-7DB43BD0FBAF}" srcOrd="0" destOrd="0" presId="urn:microsoft.com/office/officeart/2008/layout/HorizontalMultiLevelHierarchy"/>
    <dgm:cxn modelId="{F2B23638-02BA-4EA0-A216-250B67821498}" type="presParOf" srcId="{4B7D6C6D-7599-47F5-8399-660CE478C5B0}" destId="{3520BFCD-085D-4D02-B223-B7A66BAED56E}" srcOrd="1" destOrd="0" presId="urn:microsoft.com/office/officeart/2008/layout/HorizontalMultiLevelHierarchy"/>
    <dgm:cxn modelId="{4C4D6D2B-1D85-47DD-94C6-DDD331A18A3C}" type="presParOf" srcId="{3520BFCD-085D-4D02-B223-B7A66BAED56E}" destId="{316786EB-F8B0-45A3-A9DA-A45467ADF03A}" srcOrd="0" destOrd="0" presId="urn:microsoft.com/office/officeart/2008/layout/HorizontalMultiLevelHierarchy"/>
    <dgm:cxn modelId="{5A2FAB1C-1197-4D8D-8D8F-2A285D3B9C74}" type="presParOf" srcId="{316786EB-F8B0-45A3-A9DA-A45467ADF03A}" destId="{8CA18E15-BD8A-441E-AC63-AD8E7331F859}" srcOrd="0" destOrd="0" presId="urn:microsoft.com/office/officeart/2008/layout/HorizontalMultiLevelHierarchy"/>
    <dgm:cxn modelId="{848D2FEC-CBF9-47DB-AF4E-34BED254B555}" type="presParOf" srcId="{3520BFCD-085D-4D02-B223-B7A66BAED56E}" destId="{D5D9EE1C-1D6B-48F1-A990-B39D8C30E3D0}" srcOrd="1" destOrd="0" presId="urn:microsoft.com/office/officeart/2008/layout/HorizontalMultiLevelHierarchy"/>
    <dgm:cxn modelId="{0253ADC6-D907-4898-8B1B-39732FC1C50E}" type="presParOf" srcId="{D5D9EE1C-1D6B-48F1-A990-B39D8C30E3D0}" destId="{7F70F062-5E3A-4B45-B2F4-BE33D74012C0}" srcOrd="0" destOrd="0" presId="urn:microsoft.com/office/officeart/2008/layout/HorizontalMultiLevelHierarchy"/>
    <dgm:cxn modelId="{08DAFCF4-F9C4-41C4-9641-FBAC69C972FF}" type="presParOf" srcId="{D5D9EE1C-1D6B-48F1-A990-B39D8C30E3D0}" destId="{FF65EDE9-2D59-4C72-96EA-62D2CE5F6C9D}" srcOrd="1" destOrd="0" presId="urn:microsoft.com/office/officeart/2008/layout/HorizontalMultiLevelHierarchy"/>
    <dgm:cxn modelId="{EA9A7B31-B575-4F35-A080-7040252FF186}" type="presParOf" srcId="{3520BFCD-085D-4D02-B223-B7A66BAED56E}" destId="{93CE97F9-03AE-489A-B920-F5711724F95E}" srcOrd="2" destOrd="0" presId="urn:microsoft.com/office/officeart/2008/layout/HorizontalMultiLevelHierarchy"/>
    <dgm:cxn modelId="{663978F8-CEC2-4F9E-9F94-0714E5BC411B}" type="presParOf" srcId="{93CE97F9-03AE-489A-B920-F5711724F95E}" destId="{7C87B4BC-F802-46DE-AAE9-EF7D576B0FA4}" srcOrd="0" destOrd="0" presId="urn:microsoft.com/office/officeart/2008/layout/HorizontalMultiLevelHierarchy"/>
    <dgm:cxn modelId="{2A8AE087-BF68-4BF3-94DE-C631D6EFD310}" type="presParOf" srcId="{3520BFCD-085D-4D02-B223-B7A66BAED56E}" destId="{574E51F5-B008-4F52-A0C5-98D248224636}" srcOrd="3" destOrd="0" presId="urn:microsoft.com/office/officeart/2008/layout/HorizontalMultiLevelHierarchy"/>
    <dgm:cxn modelId="{78C2C40A-1C13-492C-8999-C21D9BD9FBB2}" type="presParOf" srcId="{574E51F5-B008-4F52-A0C5-98D248224636}" destId="{A0EFA3AC-FD02-40B5-8C0E-022151063D84}" srcOrd="0" destOrd="0" presId="urn:microsoft.com/office/officeart/2008/layout/HorizontalMultiLevelHierarchy"/>
    <dgm:cxn modelId="{51A48C72-2120-4584-9324-1C3D8BB3FDF2}" type="presParOf" srcId="{574E51F5-B008-4F52-A0C5-98D248224636}" destId="{333CE8F6-C8C4-47A4-8E9E-2E764F0AF7BE}" srcOrd="1" destOrd="0" presId="urn:microsoft.com/office/officeart/2008/layout/HorizontalMultiLevelHierarchy"/>
    <dgm:cxn modelId="{446EAED2-E75E-465A-BA84-91E5B0A86ACA}" type="presParOf" srcId="{3520BFCD-085D-4D02-B223-B7A66BAED56E}" destId="{78A240B8-CA9C-4E7C-9277-574F1903C4A5}" srcOrd="4" destOrd="0" presId="urn:microsoft.com/office/officeart/2008/layout/HorizontalMultiLevelHierarchy"/>
    <dgm:cxn modelId="{6BA0B933-582C-4B31-923B-2B46EEF81E28}" type="presParOf" srcId="{78A240B8-CA9C-4E7C-9277-574F1903C4A5}" destId="{F20EB32D-D485-4E4F-9645-5033AD5C76A2}" srcOrd="0" destOrd="0" presId="urn:microsoft.com/office/officeart/2008/layout/HorizontalMultiLevelHierarchy"/>
    <dgm:cxn modelId="{ED30D6C2-336A-4752-B8A3-55138D6CDD6E}" type="presParOf" srcId="{3520BFCD-085D-4D02-B223-B7A66BAED56E}" destId="{A5DA0484-2B09-4697-A8D2-10E6E16FCF96}" srcOrd="5" destOrd="0" presId="urn:microsoft.com/office/officeart/2008/layout/HorizontalMultiLevelHierarchy"/>
    <dgm:cxn modelId="{C8AEED4E-98A1-4FD3-918A-46EDE3FBE21E}" type="presParOf" srcId="{A5DA0484-2B09-4697-A8D2-10E6E16FCF96}" destId="{E464C01D-250A-465C-A8D5-F80A6D3DF98B}" srcOrd="0" destOrd="0" presId="urn:microsoft.com/office/officeart/2008/layout/HorizontalMultiLevelHierarchy"/>
    <dgm:cxn modelId="{7F382605-6190-4382-B88B-F9793A2A1CBF}" type="presParOf" srcId="{A5DA0484-2B09-4697-A8D2-10E6E16FCF96}" destId="{AF89DB11-B4F0-4926-98A0-CC6E90A778F8}" srcOrd="1" destOrd="0" presId="urn:microsoft.com/office/officeart/2008/layout/HorizontalMultiLevelHierarchy"/>
    <dgm:cxn modelId="{5D4D6860-3B6C-4AA0-B6C8-4E54AAC7D3AF}" type="presParOf" srcId="{3520BFCD-085D-4D02-B223-B7A66BAED56E}" destId="{BA2A7D7F-2263-45ED-8EF7-543766F165E9}" srcOrd="6" destOrd="0" presId="urn:microsoft.com/office/officeart/2008/layout/HorizontalMultiLevelHierarchy"/>
    <dgm:cxn modelId="{5378F018-2CAA-4CDE-A42F-929EC91AD099}" type="presParOf" srcId="{BA2A7D7F-2263-45ED-8EF7-543766F165E9}" destId="{CC531A32-4C36-4BD6-B88A-3474F4B2CBA0}" srcOrd="0" destOrd="0" presId="urn:microsoft.com/office/officeart/2008/layout/HorizontalMultiLevelHierarchy"/>
    <dgm:cxn modelId="{65087C90-0D57-4E24-AA6C-5FC47CACAFB6}" type="presParOf" srcId="{3520BFCD-085D-4D02-B223-B7A66BAED56E}" destId="{229B5FDF-CE07-42DA-ABEC-519B464D3CCC}" srcOrd="7" destOrd="0" presId="urn:microsoft.com/office/officeart/2008/layout/HorizontalMultiLevelHierarchy"/>
    <dgm:cxn modelId="{2B68D3F9-886E-4E24-92A8-0B26C6F89722}" type="presParOf" srcId="{229B5FDF-CE07-42DA-ABEC-519B464D3CCC}" destId="{AB093105-B915-4714-B3CA-B30A9A8341BE}" srcOrd="0" destOrd="0" presId="urn:microsoft.com/office/officeart/2008/layout/HorizontalMultiLevelHierarchy"/>
    <dgm:cxn modelId="{E8E72795-F61E-4CB5-BF9E-6E56AD9D742D}" type="presParOf" srcId="{229B5FDF-CE07-42DA-ABEC-519B464D3CCC}" destId="{30A7471D-D1D4-421C-9477-7CB4282928C1}"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88728BC-4D69-4704-B47F-8C9C65A6D0A1}"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fr-FR"/>
        </a:p>
      </dgm:t>
    </dgm:pt>
    <dgm:pt modelId="{38E347B8-B04C-4405-86E0-84118D505C75}">
      <dgm:prSet custT="1"/>
      <dgm:spPr/>
      <dgm:t>
        <a:bodyPr/>
        <a:lstStyle/>
        <a:p>
          <a:r>
            <a:rPr lang="ar-TN" sz="1800" b="1" dirty="0">
              <a:latin typeface="Calibri" panose="020F0502020204030204" pitchFamily="34" charset="0"/>
              <a:cs typeface="Calibri" panose="020F0502020204030204" pitchFamily="34" charset="0"/>
            </a:rPr>
            <a:t>الممكن الاستراتيجي الأوّل :</a:t>
          </a:r>
          <a:endParaRPr lang="fr-FR" sz="1800" b="1" dirty="0">
            <a:latin typeface="Calibri" panose="020F0502020204030204" pitchFamily="34" charset="0"/>
            <a:cs typeface="Calibri" panose="020F0502020204030204" pitchFamily="34" charset="0"/>
          </a:endParaRPr>
        </a:p>
        <a:p>
          <a:r>
            <a:rPr lang="ar-TN" sz="1800" b="1" dirty="0">
              <a:latin typeface="Calibri" panose="020F0502020204030204" pitchFamily="34" charset="0"/>
              <a:cs typeface="Calibri" panose="020F0502020204030204" pitchFamily="34" charset="0"/>
            </a:rPr>
            <a:t> أيكتو بيت الخبرة العربي للتمكين الرقمي</a:t>
          </a:r>
          <a:endParaRPr lang="fr-FR" sz="1800" b="1" dirty="0">
            <a:latin typeface="Calibri" panose="020F0502020204030204" pitchFamily="34" charset="0"/>
            <a:cs typeface="Calibri" panose="020F0502020204030204" pitchFamily="34" charset="0"/>
          </a:endParaRPr>
        </a:p>
        <a:p>
          <a:endParaRPr lang="fr-FR" sz="1800" b="1" dirty="0">
            <a:latin typeface="Calibri" panose="020F0502020204030204" pitchFamily="34" charset="0"/>
            <a:cs typeface="Calibri" panose="020F0502020204030204" pitchFamily="34" charset="0"/>
          </a:endParaRPr>
        </a:p>
      </dgm:t>
    </dgm:pt>
    <dgm:pt modelId="{F6F3158F-1054-4264-81C3-553482EED876}" type="parTrans" cxnId="{D7AC8F7F-9E22-4ADB-968C-C41C0A551ED6}">
      <dgm:prSet custT="1"/>
      <dgm:spPr/>
      <dgm:t>
        <a:bodyPr/>
        <a:lstStyle/>
        <a:p>
          <a:endParaRPr lang="fr-FR" sz="1100" b="1">
            <a:latin typeface="Calibri" panose="020F0502020204030204" pitchFamily="34" charset="0"/>
            <a:cs typeface="Calibri" panose="020F0502020204030204" pitchFamily="34" charset="0"/>
          </a:endParaRPr>
        </a:p>
      </dgm:t>
    </dgm:pt>
    <dgm:pt modelId="{ADF3726E-8CF3-4795-92E8-86F6EBC08588}" type="sibTrans" cxnId="{D7AC8F7F-9E22-4ADB-968C-C41C0A551ED6}">
      <dgm:prSet/>
      <dgm:spPr/>
      <dgm:t>
        <a:bodyPr/>
        <a:lstStyle/>
        <a:p>
          <a:endParaRPr lang="fr-FR" sz="1100" b="1">
            <a:latin typeface="Calibri" panose="020F0502020204030204" pitchFamily="34" charset="0"/>
            <a:cs typeface="Calibri" panose="020F0502020204030204" pitchFamily="34" charset="0"/>
          </a:endParaRPr>
        </a:p>
      </dgm:t>
    </dgm:pt>
    <dgm:pt modelId="{C29337D8-5D4B-46B9-B83D-C512A572B3E8}">
      <dgm:prSet custT="1"/>
      <dgm:spPr/>
      <dgm:t>
        <a:bodyPr/>
        <a:lstStyle/>
        <a:p>
          <a:r>
            <a:rPr lang="ar-TN" sz="1600" dirty="0">
              <a:latin typeface="Calibri" panose="020F0502020204030204" pitchFamily="34" charset="0"/>
              <a:cs typeface="Calibri" panose="020F0502020204030204" pitchFamily="34" charset="0"/>
            </a:rPr>
            <a:t>مساندة فنية لفائدة الاردن</a:t>
          </a:r>
          <a:endParaRPr lang="fr-FR" sz="1600" dirty="0">
            <a:latin typeface="Calibri" panose="020F0502020204030204" pitchFamily="34" charset="0"/>
            <a:cs typeface="Calibri" panose="020F0502020204030204" pitchFamily="34" charset="0"/>
          </a:endParaRPr>
        </a:p>
      </dgm:t>
    </dgm:pt>
    <dgm:pt modelId="{838E6344-F2C7-4090-BEB9-834E7D1B095D}" type="parTrans" cxnId="{FF8348F7-4912-40B7-93F5-5ADF9A12F8B6}">
      <dgm:prSet custT="1"/>
      <dgm:spPr/>
      <dgm:t>
        <a:bodyPr/>
        <a:lstStyle/>
        <a:p>
          <a:endParaRPr lang="fr-FR" sz="1100">
            <a:latin typeface="Calibri" panose="020F0502020204030204" pitchFamily="34" charset="0"/>
            <a:cs typeface="Calibri" panose="020F0502020204030204" pitchFamily="34" charset="0"/>
          </a:endParaRPr>
        </a:p>
      </dgm:t>
    </dgm:pt>
    <dgm:pt modelId="{831F25B3-07F4-4CC4-B8B2-1A800ECCA57D}" type="sibTrans" cxnId="{FF8348F7-4912-40B7-93F5-5ADF9A12F8B6}">
      <dgm:prSet/>
      <dgm:spPr/>
      <dgm:t>
        <a:bodyPr/>
        <a:lstStyle/>
        <a:p>
          <a:endParaRPr lang="fr-FR" sz="1100">
            <a:latin typeface="Calibri" panose="020F0502020204030204" pitchFamily="34" charset="0"/>
            <a:cs typeface="Calibri" panose="020F0502020204030204" pitchFamily="34" charset="0"/>
          </a:endParaRPr>
        </a:p>
      </dgm:t>
    </dgm:pt>
    <dgm:pt modelId="{1EEB6492-F035-4280-A36D-24D03D6943D8}" type="pres">
      <dgm:prSet presAssocID="{388728BC-4D69-4704-B47F-8C9C65A6D0A1}" presName="Name0" presStyleCnt="0">
        <dgm:presLayoutVars>
          <dgm:chPref val="1"/>
          <dgm:dir val="rev"/>
          <dgm:animOne val="branch"/>
          <dgm:animLvl val="lvl"/>
          <dgm:resizeHandles val="exact"/>
        </dgm:presLayoutVars>
      </dgm:prSet>
      <dgm:spPr/>
    </dgm:pt>
    <dgm:pt modelId="{8AE93D57-0EE6-4503-9276-2624BD074FD4}" type="pres">
      <dgm:prSet presAssocID="{38E347B8-B04C-4405-86E0-84118D505C75}" presName="root1" presStyleCnt="0"/>
      <dgm:spPr/>
    </dgm:pt>
    <dgm:pt modelId="{3E560C9C-D7C7-4B8B-B65B-F4F20F904C63}" type="pres">
      <dgm:prSet presAssocID="{38E347B8-B04C-4405-86E0-84118D505C75}" presName="LevelOneTextNode" presStyleLbl="node0" presStyleIdx="0" presStyleCnt="1" custScaleX="180588">
        <dgm:presLayoutVars>
          <dgm:chPref val="3"/>
        </dgm:presLayoutVars>
      </dgm:prSet>
      <dgm:spPr/>
    </dgm:pt>
    <dgm:pt modelId="{90F15B76-8B46-4ED9-946E-4B68CF11D79B}" type="pres">
      <dgm:prSet presAssocID="{38E347B8-B04C-4405-86E0-84118D505C75}" presName="level2hierChild" presStyleCnt="0"/>
      <dgm:spPr/>
    </dgm:pt>
    <dgm:pt modelId="{BE1E8DA6-A18A-4646-9816-FBEEB386A712}" type="pres">
      <dgm:prSet presAssocID="{838E6344-F2C7-4090-BEB9-834E7D1B095D}" presName="conn2-1" presStyleLbl="parChTrans1D2" presStyleIdx="0" presStyleCnt="1"/>
      <dgm:spPr/>
    </dgm:pt>
    <dgm:pt modelId="{DC252D53-97A8-463B-BD01-6206057E5560}" type="pres">
      <dgm:prSet presAssocID="{838E6344-F2C7-4090-BEB9-834E7D1B095D}" presName="connTx" presStyleLbl="parChTrans1D2" presStyleIdx="0" presStyleCnt="1"/>
      <dgm:spPr/>
    </dgm:pt>
    <dgm:pt modelId="{0F463D5E-9181-4AE5-AD65-8CB1AE3F16B8}" type="pres">
      <dgm:prSet presAssocID="{C29337D8-5D4B-46B9-B83D-C512A572B3E8}" presName="root2" presStyleCnt="0"/>
      <dgm:spPr/>
    </dgm:pt>
    <dgm:pt modelId="{474A8E8A-2393-4A64-8168-4963CC7B0A5F}" type="pres">
      <dgm:prSet presAssocID="{C29337D8-5D4B-46B9-B83D-C512A572B3E8}" presName="LevelTwoTextNode" presStyleLbl="node2" presStyleIdx="0" presStyleCnt="1">
        <dgm:presLayoutVars>
          <dgm:chPref val="3"/>
        </dgm:presLayoutVars>
      </dgm:prSet>
      <dgm:spPr/>
    </dgm:pt>
    <dgm:pt modelId="{E0EB1B4D-D1F1-4334-88E7-761DCE1C9654}" type="pres">
      <dgm:prSet presAssocID="{C29337D8-5D4B-46B9-B83D-C512A572B3E8}" presName="level3hierChild" presStyleCnt="0"/>
      <dgm:spPr/>
    </dgm:pt>
  </dgm:ptLst>
  <dgm:cxnLst>
    <dgm:cxn modelId="{FC34370E-7C29-4456-AE70-DEDA20E7F0FD}" type="presOf" srcId="{838E6344-F2C7-4090-BEB9-834E7D1B095D}" destId="{DC252D53-97A8-463B-BD01-6206057E5560}" srcOrd="1" destOrd="0" presId="urn:microsoft.com/office/officeart/2008/layout/HorizontalMultiLevelHierarchy"/>
    <dgm:cxn modelId="{DC095A48-DEB7-40CB-8202-DA145364C368}" type="presOf" srcId="{388728BC-4D69-4704-B47F-8C9C65A6D0A1}" destId="{1EEB6492-F035-4280-A36D-24D03D6943D8}" srcOrd="0" destOrd="0" presId="urn:microsoft.com/office/officeart/2008/layout/HorizontalMultiLevelHierarchy"/>
    <dgm:cxn modelId="{D7AC8F7F-9E22-4ADB-968C-C41C0A551ED6}" srcId="{388728BC-4D69-4704-B47F-8C9C65A6D0A1}" destId="{38E347B8-B04C-4405-86E0-84118D505C75}" srcOrd="0" destOrd="0" parTransId="{F6F3158F-1054-4264-81C3-553482EED876}" sibTransId="{ADF3726E-8CF3-4795-92E8-86F6EBC08588}"/>
    <dgm:cxn modelId="{5E04E8B6-2D9E-4AE8-BEC7-BF4D11664BFF}" type="presOf" srcId="{838E6344-F2C7-4090-BEB9-834E7D1B095D}" destId="{BE1E8DA6-A18A-4646-9816-FBEEB386A712}" srcOrd="0" destOrd="0" presId="urn:microsoft.com/office/officeart/2008/layout/HorizontalMultiLevelHierarchy"/>
    <dgm:cxn modelId="{325B74BA-0D34-46B9-A63E-4559D0183FF2}" type="presOf" srcId="{C29337D8-5D4B-46B9-B83D-C512A572B3E8}" destId="{474A8E8A-2393-4A64-8168-4963CC7B0A5F}" srcOrd="0" destOrd="0" presId="urn:microsoft.com/office/officeart/2008/layout/HorizontalMultiLevelHierarchy"/>
    <dgm:cxn modelId="{376F82C8-7DA4-46C6-A8CF-2ED8FA218B1F}" type="presOf" srcId="{38E347B8-B04C-4405-86E0-84118D505C75}" destId="{3E560C9C-D7C7-4B8B-B65B-F4F20F904C63}" srcOrd="0" destOrd="0" presId="urn:microsoft.com/office/officeart/2008/layout/HorizontalMultiLevelHierarchy"/>
    <dgm:cxn modelId="{FF8348F7-4912-40B7-93F5-5ADF9A12F8B6}" srcId="{38E347B8-B04C-4405-86E0-84118D505C75}" destId="{C29337D8-5D4B-46B9-B83D-C512A572B3E8}" srcOrd="0" destOrd="0" parTransId="{838E6344-F2C7-4090-BEB9-834E7D1B095D}" sibTransId="{831F25B3-07F4-4CC4-B8B2-1A800ECCA57D}"/>
    <dgm:cxn modelId="{E21E000E-689F-4585-86B1-967FC82F53BD}" type="presParOf" srcId="{1EEB6492-F035-4280-A36D-24D03D6943D8}" destId="{8AE93D57-0EE6-4503-9276-2624BD074FD4}" srcOrd="0" destOrd="0" presId="urn:microsoft.com/office/officeart/2008/layout/HorizontalMultiLevelHierarchy"/>
    <dgm:cxn modelId="{DAB53D77-E92B-4580-96F2-3AAA4062A64C}" type="presParOf" srcId="{8AE93D57-0EE6-4503-9276-2624BD074FD4}" destId="{3E560C9C-D7C7-4B8B-B65B-F4F20F904C63}" srcOrd="0" destOrd="0" presId="urn:microsoft.com/office/officeart/2008/layout/HorizontalMultiLevelHierarchy"/>
    <dgm:cxn modelId="{D8CC378C-8DE7-415D-8709-30EB87C58BC8}" type="presParOf" srcId="{8AE93D57-0EE6-4503-9276-2624BD074FD4}" destId="{90F15B76-8B46-4ED9-946E-4B68CF11D79B}" srcOrd="1" destOrd="0" presId="urn:microsoft.com/office/officeart/2008/layout/HorizontalMultiLevelHierarchy"/>
    <dgm:cxn modelId="{EFCC92C1-E646-491C-B0F1-529F2A4DD9B3}" type="presParOf" srcId="{90F15B76-8B46-4ED9-946E-4B68CF11D79B}" destId="{BE1E8DA6-A18A-4646-9816-FBEEB386A712}" srcOrd="0" destOrd="0" presId="urn:microsoft.com/office/officeart/2008/layout/HorizontalMultiLevelHierarchy"/>
    <dgm:cxn modelId="{FE44B5EF-A521-4D1A-B4D2-B25D1CBFED4E}" type="presParOf" srcId="{BE1E8DA6-A18A-4646-9816-FBEEB386A712}" destId="{DC252D53-97A8-463B-BD01-6206057E5560}" srcOrd="0" destOrd="0" presId="urn:microsoft.com/office/officeart/2008/layout/HorizontalMultiLevelHierarchy"/>
    <dgm:cxn modelId="{C6AA920A-3D04-47E4-893C-E30FA4B0F973}" type="presParOf" srcId="{90F15B76-8B46-4ED9-946E-4B68CF11D79B}" destId="{0F463D5E-9181-4AE5-AD65-8CB1AE3F16B8}" srcOrd="1" destOrd="0" presId="urn:microsoft.com/office/officeart/2008/layout/HorizontalMultiLevelHierarchy"/>
    <dgm:cxn modelId="{2ADC1864-E4D2-4DC4-8E70-9E91EFC71E6F}" type="presParOf" srcId="{0F463D5E-9181-4AE5-AD65-8CB1AE3F16B8}" destId="{474A8E8A-2393-4A64-8168-4963CC7B0A5F}" srcOrd="0" destOrd="0" presId="urn:microsoft.com/office/officeart/2008/layout/HorizontalMultiLevelHierarchy"/>
    <dgm:cxn modelId="{5ECB7D76-9456-4196-B18B-DD6118897580}" type="presParOf" srcId="{0F463D5E-9181-4AE5-AD65-8CB1AE3F16B8}" destId="{E0EB1B4D-D1F1-4334-88E7-761DCE1C9654}"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88728BC-4D69-4704-B47F-8C9C65A6D0A1}"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fr-FR"/>
        </a:p>
      </dgm:t>
    </dgm:pt>
    <dgm:pt modelId="{1DA80F22-9AC3-4A30-A1D6-1F949DBFCF62}">
      <dgm:prSet custT="1"/>
      <dgm:spPr/>
      <dgm:t>
        <a:bodyPr/>
        <a:lstStyle/>
        <a:p>
          <a:r>
            <a:rPr lang="ar-TN" sz="1200" b="1" kern="1200" dirty="0">
              <a:solidFill>
                <a:prstClr val="white"/>
              </a:solidFill>
              <a:latin typeface="Calibri" panose="020F0502020204030204" pitchFamily="34" charset="0"/>
              <a:ea typeface="+mn-ea"/>
              <a:cs typeface="Calibri" panose="020F0502020204030204" pitchFamily="34" charset="0"/>
            </a:rPr>
            <a:t>الممكن الاستراتيجي الثاني :</a:t>
          </a:r>
          <a:br>
            <a:rPr lang="ar-TN" sz="1200" b="1" kern="1200" dirty="0">
              <a:solidFill>
                <a:prstClr val="white"/>
              </a:solidFill>
              <a:latin typeface="Calibri" panose="020F0502020204030204" pitchFamily="34" charset="0"/>
              <a:ea typeface="+mn-ea"/>
              <a:cs typeface="Calibri" panose="020F0502020204030204" pitchFamily="34" charset="0"/>
            </a:rPr>
          </a:br>
          <a:r>
            <a:rPr lang="ar-TN" sz="1800" b="1" kern="1200" dirty="0">
              <a:solidFill>
                <a:prstClr val="white"/>
              </a:solidFill>
              <a:latin typeface="Calibri" panose="020F0502020204030204" pitchFamily="34" charset="0"/>
              <a:ea typeface="+mn-ea"/>
              <a:cs typeface="Calibri" panose="020F0502020204030204" pitchFamily="34" charset="0"/>
            </a:rPr>
            <a:t> </a:t>
          </a:r>
          <a:r>
            <a:rPr lang="ar-TN" sz="1600" b="1" kern="1200" dirty="0">
              <a:solidFill>
                <a:prstClr val="white"/>
              </a:solidFill>
              <a:latin typeface="Calibri" panose="020F0502020204030204" pitchFamily="34" charset="0"/>
              <a:ea typeface="+mn-ea"/>
              <a:cs typeface="Calibri" panose="020F0502020204030204" pitchFamily="34" charset="0"/>
            </a:rPr>
            <a:t>تعزيز الشراكة والتعاون </a:t>
          </a:r>
          <a:endParaRPr lang="fr-FR" sz="1600" b="1" kern="1200" dirty="0">
            <a:solidFill>
              <a:prstClr val="white"/>
            </a:solidFill>
            <a:latin typeface="Calibri" panose="020F0502020204030204" pitchFamily="34" charset="0"/>
            <a:ea typeface="+mn-ea"/>
            <a:cs typeface="Calibri" panose="020F0502020204030204" pitchFamily="34" charset="0"/>
          </a:endParaRPr>
        </a:p>
      </dgm:t>
    </dgm:pt>
    <dgm:pt modelId="{B1052E90-D533-4237-9F54-FC1CA448EF86}" type="parTrans" cxnId="{7AB191DB-4E95-475E-9518-28F31F370850}">
      <dgm:prSet custT="1"/>
      <dgm:spPr/>
      <dgm:t>
        <a:bodyPr/>
        <a:lstStyle/>
        <a:p>
          <a:endParaRPr lang="fr-FR" sz="1100">
            <a:latin typeface="Calibri" panose="020F0502020204030204" pitchFamily="34" charset="0"/>
            <a:cs typeface="Calibri" panose="020F0502020204030204" pitchFamily="34" charset="0"/>
          </a:endParaRPr>
        </a:p>
      </dgm:t>
    </dgm:pt>
    <dgm:pt modelId="{40589F5E-0620-4AA0-A036-E9D78EF71576}" type="sibTrans" cxnId="{7AB191DB-4E95-475E-9518-28F31F370850}">
      <dgm:prSet/>
      <dgm:spPr/>
      <dgm:t>
        <a:bodyPr/>
        <a:lstStyle/>
        <a:p>
          <a:endParaRPr lang="fr-FR" sz="1100">
            <a:latin typeface="Calibri" panose="020F0502020204030204" pitchFamily="34" charset="0"/>
            <a:cs typeface="Calibri" panose="020F0502020204030204" pitchFamily="34" charset="0"/>
          </a:endParaRPr>
        </a:p>
      </dgm:t>
    </dgm:pt>
    <dgm:pt modelId="{91623ECF-69E7-4E4E-A646-4E52E5344B6D}">
      <dgm:prSet custT="1"/>
      <dgm:spPr/>
      <dgm:t>
        <a:bodyPr/>
        <a:lstStyle/>
        <a:p>
          <a:r>
            <a:rPr lang="ar-TN" sz="1600" b="1" kern="1200" dirty="0">
              <a:latin typeface="Calibri" panose="020F0502020204030204" pitchFamily="34" charset="0"/>
              <a:cs typeface="Calibri" panose="020F0502020204030204" pitchFamily="34" charset="0"/>
            </a:rPr>
            <a:t>التعاون في مجال </a:t>
          </a:r>
          <a:r>
            <a:rPr lang="ar-TN" sz="1600" kern="1200" dirty="0">
              <a:solidFill>
                <a:prstClr val="white"/>
              </a:solidFill>
              <a:latin typeface="Calibri" panose="020F0502020204030204" pitchFamily="34" charset="0"/>
              <a:ea typeface="+mn-ea"/>
              <a:cs typeface="Calibri" panose="020F0502020204030204" pitchFamily="34" charset="0"/>
            </a:rPr>
            <a:t>الملاحة</a:t>
          </a:r>
          <a:r>
            <a:rPr lang="ar-TN" sz="1600" b="1" kern="1200" dirty="0">
              <a:latin typeface="Calibri" panose="020F0502020204030204" pitchFamily="34" charset="0"/>
              <a:cs typeface="Calibri" panose="020F0502020204030204" pitchFamily="34" charset="0"/>
            </a:rPr>
            <a:t> بالأقمار الصناعية </a:t>
          </a:r>
          <a:endParaRPr lang="fr-FR" sz="1600" b="1" kern="1200" dirty="0">
            <a:latin typeface="Calibri" panose="020F0502020204030204" pitchFamily="34" charset="0"/>
            <a:cs typeface="Calibri" panose="020F0502020204030204" pitchFamily="34" charset="0"/>
          </a:endParaRPr>
        </a:p>
      </dgm:t>
    </dgm:pt>
    <dgm:pt modelId="{5F8E54F0-8C1D-41D1-9333-04641A16AF3D}" type="parTrans" cxnId="{51E7AA5C-9822-43E6-A1C4-1ABE506071A7}">
      <dgm:prSet custT="1"/>
      <dgm:spPr/>
      <dgm:t>
        <a:bodyPr/>
        <a:lstStyle/>
        <a:p>
          <a:endParaRPr lang="fr-FR" sz="1100">
            <a:latin typeface="Calibri" panose="020F0502020204030204" pitchFamily="34" charset="0"/>
            <a:cs typeface="Calibri" panose="020F0502020204030204" pitchFamily="34" charset="0"/>
          </a:endParaRPr>
        </a:p>
      </dgm:t>
    </dgm:pt>
    <dgm:pt modelId="{E763403D-DC2B-417B-9A69-97CE4621689D}" type="sibTrans" cxnId="{51E7AA5C-9822-43E6-A1C4-1ABE506071A7}">
      <dgm:prSet/>
      <dgm:spPr/>
      <dgm:t>
        <a:bodyPr/>
        <a:lstStyle/>
        <a:p>
          <a:endParaRPr lang="fr-FR" sz="1100">
            <a:latin typeface="Calibri" panose="020F0502020204030204" pitchFamily="34" charset="0"/>
            <a:cs typeface="Calibri" panose="020F0502020204030204" pitchFamily="34" charset="0"/>
          </a:endParaRPr>
        </a:p>
      </dgm:t>
    </dgm:pt>
    <dgm:pt modelId="{C27E0B80-E661-4601-90A2-7DAE04DBA82D}">
      <dgm:prSet custT="1"/>
      <dgm:spPr/>
      <dgm:t>
        <a:bodyPr/>
        <a:lstStyle/>
        <a:p>
          <a:pPr rtl="1"/>
          <a:r>
            <a:rPr lang="ar-TN" sz="1600" b="1" dirty="0">
              <a:latin typeface="Calibri" panose="020F0502020204030204" pitchFamily="34" charset="0"/>
              <a:cs typeface="Calibri" panose="020F0502020204030204" pitchFamily="34" charset="0"/>
            </a:rPr>
            <a:t>التعاون من أجل </a:t>
          </a:r>
          <a:r>
            <a:rPr lang="ar-TN" sz="1600" b="1" i="0" dirty="0">
              <a:latin typeface="Calibri" panose="020F0502020204030204" pitchFamily="34" charset="0"/>
              <a:cs typeface="Calibri" panose="020F0502020204030204" pitchFamily="34" charset="0"/>
            </a:rPr>
            <a:t>من أجل تطوير </a:t>
          </a:r>
          <a:r>
            <a:rPr lang="fr-FR" sz="1600" b="1" i="0" dirty="0">
              <a:latin typeface="Calibri" panose="020F0502020204030204" pitchFamily="34" charset="0"/>
              <a:cs typeface="Calibri" panose="020F0502020204030204" pitchFamily="34" charset="0"/>
            </a:rPr>
            <a:t>IPv6 </a:t>
          </a:r>
          <a:r>
            <a:rPr lang="ar-TN" sz="1600" b="1" i="0" dirty="0">
              <a:latin typeface="Calibri" panose="020F0502020204030204" pitchFamily="34" charset="0"/>
              <a:cs typeface="Calibri" panose="020F0502020204030204" pitchFamily="34" charset="0"/>
            </a:rPr>
            <a:t> في المنطقة العربية</a:t>
          </a:r>
          <a:endParaRPr lang="fr-FR" sz="1600" b="1" dirty="0">
            <a:latin typeface="Calibri" panose="020F0502020204030204" pitchFamily="34" charset="0"/>
            <a:cs typeface="Calibri" panose="020F0502020204030204" pitchFamily="34" charset="0"/>
          </a:endParaRPr>
        </a:p>
      </dgm:t>
    </dgm:pt>
    <dgm:pt modelId="{B27C089B-8FB4-4BAC-801F-0C3F975CC98E}" type="parTrans" cxnId="{2C3AD1E1-5370-4BFB-B9AA-DC872795ACD5}">
      <dgm:prSet custT="1"/>
      <dgm:spPr/>
      <dgm:t>
        <a:bodyPr/>
        <a:lstStyle/>
        <a:p>
          <a:endParaRPr lang="fr-FR" sz="1100">
            <a:latin typeface="Calibri" panose="020F0502020204030204" pitchFamily="34" charset="0"/>
            <a:cs typeface="Calibri" panose="020F0502020204030204" pitchFamily="34" charset="0"/>
          </a:endParaRPr>
        </a:p>
      </dgm:t>
    </dgm:pt>
    <dgm:pt modelId="{A534CFD6-5F3A-4A26-A3C8-8704C6F16E60}" type="sibTrans" cxnId="{2C3AD1E1-5370-4BFB-B9AA-DC872795ACD5}">
      <dgm:prSet/>
      <dgm:spPr/>
      <dgm:t>
        <a:bodyPr/>
        <a:lstStyle/>
        <a:p>
          <a:endParaRPr lang="fr-FR" sz="1100">
            <a:latin typeface="Calibri" panose="020F0502020204030204" pitchFamily="34" charset="0"/>
            <a:cs typeface="Calibri" panose="020F0502020204030204" pitchFamily="34" charset="0"/>
          </a:endParaRPr>
        </a:p>
      </dgm:t>
    </dgm:pt>
    <dgm:pt modelId="{1EEB6492-F035-4280-A36D-24D03D6943D8}" type="pres">
      <dgm:prSet presAssocID="{388728BC-4D69-4704-B47F-8C9C65A6D0A1}" presName="Name0" presStyleCnt="0">
        <dgm:presLayoutVars>
          <dgm:chPref val="1"/>
          <dgm:dir val="rev"/>
          <dgm:animOne val="branch"/>
          <dgm:animLvl val="lvl"/>
          <dgm:resizeHandles val="exact"/>
        </dgm:presLayoutVars>
      </dgm:prSet>
      <dgm:spPr/>
    </dgm:pt>
    <dgm:pt modelId="{534DF70D-73CC-4F0C-B7A4-B58FC743471E}" type="pres">
      <dgm:prSet presAssocID="{1DA80F22-9AC3-4A30-A1D6-1F949DBFCF62}" presName="root1" presStyleCnt="0"/>
      <dgm:spPr/>
    </dgm:pt>
    <dgm:pt modelId="{55D03DA1-A186-41CF-A6C2-C70DFC0952BC}" type="pres">
      <dgm:prSet presAssocID="{1DA80F22-9AC3-4A30-A1D6-1F949DBFCF62}" presName="LevelOneTextNode" presStyleLbl="node0" presStyleIdx="0" presStyleCnt="1" custScaleY="72827">
        <dgm:presLayoutVars>
          <dgm:chPref val="3"/>
        </dgm:presLayoutVars>
      </dgm:prSet>
      <dgm:spPr/>
    </dgm:pt>
    <dgm:pt modelId="{3E470881-D703-418F-B723-EEFF013AA15B}" type="pres">
      <dgm:prSet presAssocID="{1DA80F22-9AC3-4A30-A1D6-1F949DBFCF62}" presName="level2hierChild" presStyleCnt="0"/>
      <dgm:spPr/>
    </dgm:pt>
    <dgm:pt modelId="{E351E6BE-A5DA-4485-907D-8A328A761798}" type="pres">
      <dgm:prSet presAssocID="{5F8E54F0-8C1D-41D1-9333-04641A16AF3D}" presName="conn2-1" presStyleLbl="parChTrans1D2" presStyleIdx="0" presStyleCnt="2"/>
      <dgm:spPr/>
    </dgm:pt>
    <dgm:pt modelId="{5A58CA08-9C5F-40EF-86B7-EF76423137A1}" type="pres">
      <dgm:prSet presAssocID="{5F8E54F0-8C1D-41D1-9333-04641A16AF3D}" presName="connTx" presStyleLbl="parChTrans1D2" presStyleIdx="0" presStyleCnt="2"/>
      <dgm:spPr/>
    </dgm:pt>
    <dgm:pt modelId="{C15D0E41-1F12-45EE-A777-A5073904ACE7}" type="pres">
      <dgm:prSet presAssocID="{91623ECF-69E7-4E4E-A646-4E52E5344B6D}" presName="root2" presStyleCnt="0"/>
      <dgm:spPr/>
    </dgm:pt>
    <dgm:pt modelId="{36B0D170-7FF5-4C18-86B5-E570413B6F46}" type="pres">
      <dgm:prSet presAssocID="{91623ECF-69E7-4E4E-A646-4E52E5344B6D}" presName="LevelTwoTextNode" presStyleLbl="node2" presStyleIdx="0" presStyleCnt="2" custScaleX="286157">
        <dgm:presLayoutVars>
          <dgm:chPref val="3"/>
        </dgm:presLayoutVars>
      </dgm:prSet>
      <dgm:spPr/>
    </dgm:pt>
    <dgm:pt modelId="{34EAB820-C676-4AA0-BCB2-37761819A63A}" type="pres">
      <dgm:prSet presAssocID="{91623ECF-69E7-4E4E-A646-4E52E5344B6D}" presName="level3hierChild" presStyleCnt="0"/>
      <dgm:spPr/>
    </dgm:pt>
    <dgm:pt modelId="{B44C68C3-DC02-4561-A68C-49E0CC324F77}" type="pres">
      <dgm:prSet presAssocID="{B27C089B-8FB4-4BAC-801F-0C3F975CC98E}" presName="conn2-1" presStyleLbl="parChTrans1D2" presStyleIdx="1" presStyleCnt="2"/>
      <dgm:spPr/>
    </dgm:pt>
    <dgm:pt modelId="{0652805D-0542-4FFA-B8ED-BBC73D90B88F}" type="pres">
      <dgm:prSet presAssocID="{B27C089B-8FB4-4BAC-801F-0C3F975CC98E}" presName="connTx" presStyleLbl="parChTrans1D2" presStyleIdx="1" presStyleCnt="2"/>
      <dgm:spPr/>
    </dgm:pt>
    <dgm:pt modelId="{FB516FCC-C231-48B1-8A57-388A43350F0E}" type="pres">
      <dgm:prSet presAssocID="{C27E0B80-E661-4601-90A2-7DAE04DBA82D}" presName="root2" presStyleCnt="0"/>
      <dgm:spPr/>
    </dgm:pt>
    <dgm:pt modelId="{69E122A1-57A1-402D-BCE7-2794892C2F23}" type="pres">
      <dgm:prSet presAssocID="{C27E0B80-E661-4601-90A2-7DAE04DBA82D}" presName="LevelTwoTextNode" presStyleLbl="node2" presStyleIdx="1" presStyleCnt="2" custScaleX="286157">
        <dgm:presLayoutVars>
          <dgm:chPref val="3"/>
        </dgm:presLayoutVars>
      </dgm:prSet>
      <dgm:spPr/>
    </dgm:pt>
    <dgm:pt modelId="{07E1F10F-2911-4EE2-B2AF-3C699FBFBD1B}" type="pres">
      <dgm:prSet presAssocID="{C27E0B80-E661-4601-90A2-7DAE04DBA82D}" presName="level3hierChild" presStyleCnt="0"/>
      <dgm:spPr/>
    </dgm:pt>
  </dgm:ptLst>
  <dgm:cxnLst>
    <dgm:cxn modelId="{AC6D2600-77B1-4DDA-A01D-B2EE4006B0DC}" type="presOf" srcId="{C27E0B80-E661-4601-90A2-7DAE04DBA82D}" destId="{69E122A1-57A1-402D-BCE7-2794892C2F23}" srcOrd="0" destOrd="0" presId="urn:microsoft.com/office/officeart/2008/layout/HorizontalMultiLevelHierarchy"/>
    <dgm:cxn modelId="{22779329-CA5C-4C68-BC70-086C9F8E7F1E}" type="presOf" srcId="{5F8E54F0-8C1D-41D1-9333-04641A16AF3D}" destId="{5A58CA08-9C5F-40EF-86B7-EF76423137A1}" srcOrd="1" destOrd="0" presId="urn:microsoft.com/office/officeart/2008/layout/HorizontalMultiLevelHierarchy"/>
    <dgm:cxn modelId="{4C68403B-72BF-409E-B207-BC895FED287B}" type="presOf" srcId="{5F8E54F0-8C1D-41D1-9333-04641A16AF3D}" destId="{E351E6BE-A5DA-4485-907D-8A328A761798}" srcOrd="0" destOrd="0" presId="urn:microsoft.com/office/officeart/2008/layout/HorizontalMultiLevelHierarchy"/>
    <dgm:cxn modelId="{51E7AA5C-9822-43E6-A1C4-1ABE506071A7}" srcId="{1DA80F22-9AC3-4A30-A1D6-1F949DBFCF62}" destId="{91623ECF-69E7-4E4E-A646-4E52E5344B6D}" srcOrd="0" destOrd="0" parTransId="{5F8E54F0-8C1D-41D1-9333-04641A16AF3D}" sibTransId="{E763403D-DC2B-417B-9A69-97CE4621689D}"/>
    <dgm:cxn modelId="{DC095A48-DEB7-40CB-8202-DA145364C368}" type="presOf" srcId="{388728BC-4D69-4704-B47F-8C9C65A6D0A1}" destId="{1EEB6492-F035-4280-A36D-24D03D6943D8}" srcOrd="0" destOrd="0" presId="urn:microsoft.com/office/officeart/2008/layout/HorizontalMultiLevelHierarchy"/>
    <dgm:cxn modelId="{ED6CE294-8F2C-4984-B3C7-F07F3DA3A25D}" type="presOf" srcId="{91623ECF-69E7-4E4E-A646-4E52E5344B6D}" destId="{36B0D170-7FF5-4C18-86B5-E570413B6F46}" srcOrd="0" destOrd="0" presId="urn:microsoft.com/office/officeart/2008/layout/HorizontalMultiLevelHierarchy"/>
    <dgm:cxn modelId="{CDD300C0-AA8B-44F5-8AA2-3C36CDCBEEAD}" type="presOf" srcId="{B27C089B-8FB4-4BAC-801F-0C3F975CC98E}" destId="{B44C68C3-DC02-4561-A68C-49E0CC324F77}" srcOrd="0" destOrd="0" presId="urn:microsoft.com/office/officeart/2008/layout/HorizontalMultiLevelHierarchy"/>
    <dgm:cxn modelId="{7AB191DB-4E95-475E-9518-28F31F370850}" srcId="{388728BC-4D69-4704-B47F-8C9C65A6D0A1}" destId="{1DA80F22-9AC3-4A30-A1D6-1F949DBFCF62}" srcOrd="0" destOrd="0" parTransId="{B1052E90-D533-4237-9F54-FC1CA448EF86}" sibTransId="{40589F5E-0620-4AA0-A036-E9D78EF71576}"/>
    <dgm:cxn modelId="{185F0AE0-A5F6-42F5-A794-DF3551E47A20}" type="presOf" srcId="{1DA80F22-9AC3-4A30-A1D6-1F949DBFCF62}" destId="{55D03DA1-A186-41CF-A6C2-C70DFC0952BC}" srcOrd="0" destOrd="0" presId="urn:microsoft.com/office/officeart/2008/layout/HorizontalMultiLevelHierarchy"/>
    <dgm:cxn modelId="{2C3AD1E1-5370-4BFB-B9AA-DC872795ACD5}" srcId="{1DA80F22-9AC3-4A30-A1D6-1F949DBFCF62}" destId="{C27E0B80-E661-4601-90A2-7DAE04DBA82D}" srcOrd="1" destOrd="0" parTransId="{B27C089B-8FB4-4BAC-801F-0C3F975CC98E}" sibTransId="{A534CFD6-5F3A-4A26-A3C8-8704C6F16E60}"/>
    <dgm:cxn modelId="{6A5CD3F0-AAD3-4DE2-A5EA-6434B7272979}" type="presOf" srcId="{B27C089B-8FB4-4BAC-801F-0C3F975CC98E}" destId="{0652805D-0542-4FFA-B8ED-BBC73D90B88F}" srcOrd="1" destOrd="0" presId="urn:microsoft.com/office/officeart/2008/layout/HorizontalMultiLevelHierarchy"/>
    <dgm:cxn modelId="{FE8384BE-9428-43DA-9F62-0F11ECBBE3C5}" type="presParOf" srcId="{1EEB6492-F035-4280-A36D-24D03D6943D8}" destId="{534DF70D-73CC-4F0C-B7A4-B58FC743471E}" srcOrd="0" destOrd="0" presId="urn:microsoft.com/office/officeart/2008/layout/HorizontalMultiLevelHierarchy"/>
    <dgm:cxn modelId="{EC3C2C41-FC32-45C3-A543-3AE65179152C}" type="presParOf" srcId="{534DF70D-73CC-4F0C-B7A4-B58FC743471E}" destId="{55D03DA1-A186-41CF-A6C2-C70DFC0952BC}" srcOrd="0" destOrd="0" presId="urn:microsoft.com/office/officeart/2008/layout/HorizontalMultiLevelHierarchy"/>
    <dgm:cxn modelId="{E41C31B9-319C-46C8-A896-2A2E16D6E643}" type="presParOf" srcId="{534DF70D-73CC-4F0C-B7A4-B58FC743471E}" destId="{3E470881-D703-418F-B723-EEFF013AA15B}" srcOrd="1" destOrd="0" presId="urn:microsoft.com/office/officeart/2008/layout/HorizontalMultiLevelHierarchy"/>
    <dgm:cxn modelId="{5F72DD4A-6D1D-48A3-A18E-BC9A03A7B357}" type="presParOf" srcId="{3E470881-D703-418F-B723-EEFF013AA15B}" destId="{E351E6BE-A5DA-4485-907D-8A328A761798}" srcOrd="0" destOrd="0" presId="urn:microsoft.com/office/officeart/2008/layout/HorizontalMultiLevelHierarchy"/>
    <dgm:cxn modelId="{B6468032-A2CF-439C-9F12-4336F153563A}" type="presParOf" srcId="{E351E6BE-A5DA-4485-907D-8A328A761798}" destId="{5A58CA08-9C5F-40EF-86B7-EF76423137A1}" srcOrd="0" destOrd="0" presId="urn:microsoft.com/office/officeart/2008/layout/HorizontalMultiLevelHierarchy"/>
    <dgm:cxn modelId="{457EF483-2574-4BD5-B866-DE71BB07A34E}" type="presParOf" srcId="{3E470881-D703-418F-B723-EEFF013AA15B}" destId="{C15D0E41-1F12-45EE-A777-A5073904ACE7}" srcOrd="1" destOrd="0" presId="urn:microsoft.com/office/officeart/2008/layout/HorizontalMultiLevelHierarchy"/>
    <dgm:cxn modelId="{F424AF0A-E4DE-4567-8C9B-7E6B8657DEDA}" type="presParOf" srcId="{C15D0E41-1F12-45EE-A777-A5073904ACE7}" destId="{36B0D170-7FF5-4C18-86B5-E570413B6F46}" srcOrd="0" destOrd="0" presId="urn:microsoft.com/office/officeart/2008/layout/HorizontalMultiLevelHierarchy"/>
    <dgm:cxn modelId="{2B70FAA7-B013-4E95-AEC6-76B84F24587F}" type="presParOf" srcId="{C15D0E41-1F12-45EE-A777-A5073904ACE7}" destId="{34EAB820-C676-4AA0-BCB2-37761819A63A}" srcOrd="1" destOrd="0" presId="urn:microsoft.com/office/officeart/2008/layout/HorizontalMultiLevelHierarchy"/>
    <dgm:cxn modelId="{934A1153-35E1-4AF6-B90D-1BA75214218C}" type="presParOf" srcId="{3E470881-D703-418F-B723-EEFF013AA15B}" destId="{B44C68C3-DC02-4561-A68C-49E0CC324F77}" srcOrd="2" destOrd="0" presId="urn:microsoft.com/office/officeart/2008/layout/HorizontalMultiLevelHierarchy"/>
    <dgm:cxn modelId="{1EC0EC86-BA53-4EA0-AB08-AAA8D0A08A54}" type="presParOf" srcId="{B44C68C3-DC02-4561-A68C-49E0CC324F77}" destId="{0652805D-0542-4FFA-B8ED-BBC73D90B88F}" srcOrd="0" destOrd="0" presId="urn:microsoft.com/office/officeart/2008/layout/HorizontalMultiLevelHierarchy"/>
    <dgm:cxn modelId="{09521586-0244-4C37-966D-877D672FC1B4}" type="presParOf" srcId="{3E470881-D703-418F-B723-EEFF013AA15B}" destId="{FB516FCC-C231-48B1-8A57-388A43350F0E}" srcOrd="3" destOrd="0" presId="urn:microsoft.com/office/officeart/2008/layout/HorizontalMultiLevelHierarchy"/>
    <dgm:cxn modelId="{36706413-5C6B-403C-852E-34EBEEDCDC32}" type="presParOf" srcId="{FB516FCC-C231-48B1-8A57-388A43350F0E}" destId="{69E122A1-57A1-402D-BCE7-2794892C2F23}" srcOrd="0" destOrd="0" presId="urn:microsoft.com/office/officeart/2008/layout/HorizontalMultiLevelHierarchy"/>
    <dgm:cxn modelId="{9E91D884-00B5-4BAC-A21B-8E1768926F09}" type="presParOf" srcId="{FB516FCC-C231-48B1-8A57-388A43350F0E}" destId="{07E1F10F-2911-4EE2-B2AF-3C699FBFBD1B}"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F3DC39-3CD1-4DCC-8457-E5EE65288683}">
      <dsp:nvSpPr>
        <dsp:cNvPr id="0" name=""/>
        <dsp:cNvSpPr/>
      </dsp:nvSpPr>
      <dsp:spPr>
        <a:xfrm>
          <a:off x="668831" y="0"/>
          <a:ext cx="3766624" cy="3766624"/>
        </a:xfrm>
        <a:prstGeom prst="triangle">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BC27AB-E5E9-4F51-AA18-A18D2433884A}">
      <dsp:nvSpPr>
        <dsp:cNvPr id="0" name=""/>
        <dsp:cNvSpPr/>
      </dsp:nvSpPr>
      <dsp:spPr>
        <a:xfrm>
          <a:off x="2552143" y="377030"/>
          <a:ext cx="2448305" cy="669458"/>
        </a:xfrm>
        <a:prstGeom prst="roundRect">
          <a:avLst/>
        </a:prstGeom>
        <a:solidFill>
          <a:schemeClr val="lt1">
            <a:alpha val="90000"/>
            <a:hueOff val="0"/>
            <a:satOff val="0"/>
            <a:lumOff val="0"/>
            <a:alphaOff val="0"/>
          </a:schemeClr>
        </a:solidFill>
        <a:ln w="2222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ar-TN" sz="1600" b="1" kern="1200" dirty="0">
              <a:latin typeface="Calibri" panose="020F0502020204030204" pitchFamily="34" charset="0"/>
              <a:cs typeface="Calibri" panose="020F0502020204030204" pitchFamily="34" charset="0"/>
            </a:rPr>
            <a:t>الاستدامة</a:t>
          </a:r>
          <a:br>
            <a:rPr lang="fr-FR" sz="1600" b="1" kern="1200" dirty="0">
              <a:latin typeface="Calibri" panose="020F0502020204030204" pitchFamily="34" charset="0"/>
              <a:cs typeface="Calibri" panose="020F0502020204030204" pitchFamily="34" charset="0"/>
            </a:rPr>
          </a:br>
          <a:r>
            <a:rPr lang="ar-TN" sz="1600" b="1" kern="1200" dirty="0">
              <a:latin typeface="Calibri" panose="020F0502020204030204" pitchFamily="34" charset="0"/>
              <a:cs typeface="Calibri" panose="020F0502020204030204" pitchFamily="34" charset="0"/>
            </a:rPr>
            <a:t> من أجل الازدهار</a:t>
          </a:r>
          <a:endParaRPr lang="fr-FR" sz="1600" kern="1200" dirty="0">
            <a:latin typeface="Calibri" panose="020F0502020204030204" pitchFamily="34" charset="0"/>
            <a:cs typeface="Calibri" panose="020F0502020204030204" pitchFamily="34" charset="0"/>
          </a:endParaRPr>
        </a:p>
      </dsp:txBody>
      <dsp:txXfrm>
        <a:off x="2584823" y="409710"/>
        <a:ext cx="2382945" cy="604098"/>
      </dsp:txXfrm>
    </dsp:sp>
    <dsp:sp modelId="{2BA2CA10-BB38-4EEB-A5AB-7B8CD9A572E3}">
      <dsp:nvSpPr>
        <dsp:cNvPr id="0" name=""/>
        <dsp:cNvSpPr/>
      </dsp:nvSpPr>
      <dsp:spPr>
        <a:xfrm>
          <a:off x="2552143" y="1130171"/>
          <a:ext cx="2448305" cy="669458"/>
        </a:xfrm>
        <a:prstGeom prst="roundRect">
          <a:avLst/>
        </a:prstGeom>
        <a:solidFill>
          <a:schemeClr val="lt1">
            <a:alpha val="90000"/>
            <a:hueOff val="0"/>
            <a:satOff val="0"/>
            <a:lumOff val="0"/>
            <a:alphaOff val="0"/>
          </a:schemeClr>
        </a:solidFill>
        <a:ln w="22225" cap="rnd" cmpd="sng" algn="ctr">
          <a:solidFill>
            <a:schemeClr val="accent4">
              <a:hueOff val="-509452"/>
              <a:satOff val="-3415"/>
              <a:lumOff val="-353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ar-TN" sz="1600" b="1" kern="1200" dirty="0">
              <a:latin typeface="Calibri" panose="020F0502020204030204" pitchFamily="34" charset="0"/>
              <a:cs typeface="Calibri" panose="020F0502020204030204" pitchFamily="34" charset="0"/>
            </a:rPr>
            <a:t>التكامل الإقليمي والدولي</a:t>
          </a:r>
          <a:endParaRPr lang="fr-FR" sz="1600" kern="1200" dirty="0">
            <a:latin typeface="Calibri" panose="020F0502020204030204" pitchFamily="34" charset="0"/>
            <a:cs typeface="Calibri" panose="020F0502020204030204" pitchFamily="34" charset="0"/>
          </a:endParaRPr>
        </a:p>
      </dsp:txBody>
      <dsp:txXfrm>
        <a:off x="2584823" y="1162851"/>
        <a:ext cx="2382945" cy="604098"/>
      </dsp:txXfrm>
    </dsp:sp>
    <dsp:sp modelId="{838B5AF9-8C71-4F23-9EA6-0092A166FA8C}">
      <dsp:nvSpPr>
        <dsp:cNvPr id="0" name=""/>
        <dsp:cNvSpPr/>
      </dsp:nvSpPr>
      <dsp:spPr>
        <a:xfrm>
          <a:off x="2552143" y="1883312"/>
          <a:ext cx="2448305" cy="669458"/>
        </a:xfrm>
        <a:prstGeom prst="roundRect">
          <a:avLst/>
        </a:prstGeom>
        <a:solidFill>
          <a:schemeClr val="lt1">
            <a:alpha val="90000"/>
            <a:hueOff val="0"/>
            <a:satOff val="0"/>
            <a:lumOff val="0"/>
            <a:alphaOff val="0"/>
          </a:schemeClr>
        </a:solidFill>
        <a:ln w="22225" cap="rnd" cmpd="sng" algn="ctr">
          <a:solidFill>
            <a:schemeClr val="accent4">
              <a:hueOff val="-1018903"/>
              <a:satOff val="-6830"/>
              <a:lumOff val="-705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ar-TN" sz="1600" b="1" kern="1200" dirty="0">
              <a:latin typeface="Calibri" panose="020F0502020204030204" pitchFamily="34" charset="0"/>
              <a:cs typeface="Calibri" panose="020F0502020204030204" pitchFamily="34" charset="0"/>
            </a:rPr>
            <a:t>رفاهية وأمن المواطنين </a:t>
          </a:r>
        </a:p>
        <a:p>
          <a:pPr marL="0" lvl="0" indent="0" algn="ctr" defTabSz="711200">
            <a:lnSpc>
              <a:spcPct val="90000"/>
            </a:lnSpc>
            <a:spcBef>
              <a:spcPct val="0"/>
            </a:spcBef>
            <a:spcAft>
              <a:spcPct val="35000"/>
            </a:spcAft>
            <a:buNone/>
          </a:pPr>
          <a:r>
            <a:rPr lang="fr-FR" sz="1600" kern="1200" dirty="0">
              <a:latin typeface="Calibri" panose="020F0502020204030204" pitchFamily="34" charset="0"/>
              <a:cs typeface="Calibri" panose="020F0502020204030204" pitchFamily="34" charset="0"/>
            </a:rPr>
            <a:t>Human </a:t>
          </a:r>
          <a:r>
            <a:rPr lang="fr-FR" sz="1600" kern="1200" dirty="0" err="1">
              <a:latin typeface="Calibri" panose="020F0502020204030204" pitchFamily="34" charset="0"/>
              <a:cs typeface="Calibri" panose="020F0502020204030204" pitchFamily="34" charset="0"/>
            </a:rPr>
            <a:t>Centric</a:t>
          </a:r>
          <a:endParaRPr lang="fr-FR" sz="1600" kern="1200" dirty="0">
            <a:latin typeface="Calibri" panose="020F0502020204030204" pitchFamily="34" charset="0"/>
            <a:cs typeface="Calibri" panose="020F0502020204030204" pitchFamily="34" charset="0"/>
          </a:endParaRPr>
        </a:p>
      </dsp:txBody>
      <dsp:txXfrm>
        <a:off x="2584823" y="1915992"/>
        <a:ext cx="2382945" cy="604098"/>
      </dsp:txXfrm>
    </dsp:sp>
    <dsp:sp modelId="{D14E38E1-1304-4B7A-8CF6-423FBAB2A5DF}">
      <dsp:nvSpPr>
        <dsp:cNvPr id="0" name=""/>
        <dsp:cNvSpPr/>
      </dsp:nvSpPr>
      <dsp:spPr>
        <a:xfrm>
          <a:off x="2552143" y="2636452"/>
          <a:ext cx="2448305" cy="669458"/>
        </a:xfrm>
        <a:prstGeom prst="roundRect">
          <a:avLst/>
        </a:prstGeom>
        <a:solidFill>
          <a:schemeClr val="lt1">
            <a:alpha val="90000"/>
            <a:hueOff val="0"/>
            <a:satOff val="0"/>
            <a:lumOff val="0"/>
            <a:alphaOff val="0"/>
          </a:schemeClr>
        </a:solidFill>
        <a:ln w="22225" cap="rnd" cmpd="sng" algn="ctr">
          <a:solidFill>
            <a:schemeClr val="accent4">
              <a:hueOff val="-1528355"/>
              <a:satOff val="-10245"/>
              <a:lumOff val="-1058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ar-TN" sz="1600" b="1" kern="1200" dirty="0">
              <a:latin typeface="Calibri" panose="020F0502020204030204" pitchFamily="34" charset="0"/>
              <a:cs typeface="Calibri" panose="020F0502020204030204" pitchFamily="34" charset="0"/>
            </a:rPr>
            <a:t>الذكاء - التجديد - الشمول -الثقة - التعاون</a:t>
          </a:r>
          <a:endParaRPr lang="fr-FR" sz="1600" kern="1200" dirty="0">
            <a:latin typeface="Calibri" panose="020F0502020204030204" pitchFamily="34" charset="0"/>
            <a:cs typeface="Calibri" panose="020F0502020204030204" pitchFamily="34" charset="0"/>
          </a:endParaRPr>
        </a:p>
      </dsp:txBody>
      <dsp:txXfrm>
        <a:off x="2584823" y="2669132"/>
        <a:ext cx="2382945" cy="6040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F286F9-D5A9-44AC-8E15-EE8E3FD3D338}">
      <dsp:nvSpPr>
        <dsp:cNvPr id="0" name=""/>
        <dsp:cNvSpPr/>
      </dsp:nvSpPr>
      <dsp:spPr>
        <a:xfrm>
          <a:off x="0" y="304854"/>
          <a:ext cx="9037275" cy="992250"/>
        </a:xfrm>
        <a:prstGeom prst="rect">
          <a:avLst/>
        </a:prstGeom>
        <a:solidFill>
          <a:schemeClr val="lt1">
            <a:alpha val="90000"/>
            <a:hueOff val="0"/>
            <a:satOff val="0"/>
            <a:lumOff val="0"/>
            <a:alphaOff val="0"/>
          </a:schemeClr>
        </a:solidFill>
        <a:ln w="2222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1393" tIns="416560" rIns="701393" bIns="113792" numCol="1" spcCol="1270" anchor="t" anchorCtr="0">
          <a:noAutofit/>
        </a:bodyPr>
        <a:lstStyle/>
        <a:p>
          <a:pPr marL="171450" lvl="1" indent="-171450" algn="r" defTabSz="711200" rtl="1">
            <a:lnSpc>
              <a:spcPct val="90000"/>
            </a:lnSpc>
            <a:spcBef>
              <a:spcPct val="0"/>
            </a:spcBef>
            <a:spcAft>
              <a:spcPct val="15000"/>
            </a:spcAft>
            <a:buChar char="•"/>
          </a:pPr>
          <a:r>
            <a:rPr lang="ar-TN" sz="1600" b="1" u="none" kern="1200" dirty="0">
              <a:latin typeface="Calibri" panose="020F0502020204030204" pitchFamily="34" charset="0"/>
              <a:cs typeface="Calibri" panose="020F0502020204030204" pitchFamily="34" charset="0"/>
            </a:rPr>
            <a:t>استخدام التقنيات الناشئة و التحول الرقمي للقطاعات الاقتصادية و الاجتماعية لتسهيل حياة المواطنين ورفع مستوى رفاههم </a:t>
          </a:r>
          <a:endParaRPr lang="fr-FR" sz="1600" u="none" kern="1200" dirty="0">
            <a:latin typeface="Calibri" panose="020F0502020204030204" pitchFamily="34" charset="0"/>
            <a:cs typeface="Calibri" panose="020F0502020204030204" pitchFamily="34" charset="0"/>
          </a:endParaRPr>
        </a:p>
      </dsp:txBody>
      <dsp:txXfrm>
        <a:off x="0" y="304854"/>
        <a:ext cx="9037275" cy="992250"/>
      </dsp:txXfrm>
    </dsp:sp>
    <dsp:sp modelId="{28A5A656-1503-4B89-8ADB-ED1E0FC50642}">
      <dsp:nvSpPr>
        <dsp:cNvPr id="0" name=""/>
        <dsp:cNvSpPr/>
      </dsp:nvSpPr>
      <dsp:spPr>
        <a:xfrm>
          <a:off x="2259318" y="9654"/>
          <a:ext cx="6326092" cy="590400"/>
        </a:xfrm>
        <a:prstGeom prst="round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9111" tIns="0" rIns="239111" bIns="0" numCol="1" spcCol="1270" anchor="ctr" anchorCtr="0">
          <a:noAutofit/>
        </a:bodyPr>
        <a:lstStyle/>
        <a:p>
          <a:pPr marL="0" lvl="0" indent="0" algn="r" defTabSz="889000">
            <a:lnSpc>
              <a:spcPct val="90000"/>
            </a:lnSpc>
            <a:spcBef>
              <a:spcPct val="0"/>
            </a:spcBef>
            <a:spcAft>
              <a:spcPct val="35000"/>
            </a:spcAft>
            <a:buNone/>
          </a:pPr>
          <a:r>
            <a:rPr lang="ar-TN" sz="2000" b="1" kern="1200" dirty="0">
              <a:latin typeface="Calibri" panose="020F0502020204030204" pitchFamily="34" charset="0"/>
              <a:cs typeface="Calibri" panose="020F0502020204030204" pitchFamily="34" charset="0"/>
            </a:rPr>
            <a:t>الهدف الاستراتيجي الأوّل : تعزيز الرفاه الرقمي </a:t>
          </a:r>
          <a:endParaRPr lang="fr-FR" sz="2000" b="1" kern="1200" dirty="0">
            <a:latin typeface="Calibri" panose="020F0502020204030204" pitchFamily="34" charset="0"/>
            <a:cs typeface="Calibri" panose="020F0502020204030204" pitchFamily="34" charset="0"/>
          </a:endParaRPr>
        </a:p>
      </dsp:txBody>
      <dsp:txXfrm>
        <a:off x="2288139" y="38475"/>
        <a:ext cx="6268450" cy="532758"/>
      </dsp:txXfrm>
    </dsp:sp>
    <dsp:sp modelId="{9C568643-634C-4678-A00D-AC20076B77F9}">
      <dsp:nvSpPr>
        <dsp:cNvPr id="0" name=""/>
        <dsp:cNvSpPr/>
      </dsp:nvSpPr>
      <dsp:spPr>
        <a:xfrm>
          <a:off x="0" y="1700304"/>
          <a:ext cx="9037275" cy="756000"/>
        </a:xfrm>
        <a:prstGeom prst="rect">
          <a:avLst/>
        </a:prstGeom>
        <a:solidFill>
          <a:schemeClr val="lt1">
            <a:alpha val="90000"/>
            <a:hueOff val="0"/>
            <a:satOff val="0"/>
            <a:lumOff val="0"/>
            <a:alphaOff val="0"/>
          </a:schemeClr>
        </a:solidFill>
        <a:ln w="2222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1393" tIns="416560" rIns="701393" bIns="113792" numCol="1" spcCol="1270" anchor="t" anchorCtr="0">
          <a:noAutofit/>
        </a:bodyPr>
        <a:lstStyle/>
        <a:p>
          <a:pPr marL="171450" lvl="1" indent="-171450" algn="r" defTabSz="711200" rtl="1">
            <a:lnSpc>
              <a:spcPct val="90000"/>
            </a:lnSpc>
            <a:spcBef>
              <a:spcPct val="0"/>
            </a:spcBef>
            <a:spcAft>
              <a:spcPct val="15000"/>
            </a:spcAft>
            <a:buChar char="•"/>
          </a:pPr>
          <a:r>
            <a:rPr lang="ar-TN" sz="1600" b="1" u="none" kern="1200" dirty="0">
              <a:latin typeface="Calibri" panose="020F0502020204030204" pitchFamily="34" charset="0"/>
              <a:cs typeface="Calibri" panose="020F0502020204030204" pitchFamily="34" charset="0"/>
            </a:rPr>
            <a:t>العمل على استحثاث الابتكار والتجديد وتعزيز الكفاءات الرقمية العربية </a:t>
          </a:r>
          <a:endParaRPr lang="fr-FR" sz="1600" u="none" kern="1200" dirty="0">
            <a:latin typeface="Calibri" panose="020F0502020204030204" pitchFamily="34" charset="0"/>
            <a:cs typeface="Calibri" panose="020F0502020204030204" pitchFamily="34" charset="0"/>
          </a:endParaRPr>
        </a:p>
      </dsp:txBody>
      <dsp:txXfrm>
        <a:off x="0" y="1700304"/>
        <a:ext cx="9037275" cy="756000"/>
      </dsp:txXfrm>
    </dsp:sp>
    <dsp:sp modelId="{626D0F33-BF40-4BFE-A88F-1BD03DEAAE58}">
      <dsp:nvSpPr>
        <dsp:cNvPr id="0" name=""/>
        <dsp:cNvSpPr/>
      </dsp:nvSpPr>
      <dsp:spPr>
        <a:xfrm>
          <a:off x="2259318" y="1405104"/>
          <a:ext cx="6326092" cy="590400"/>
        </a:xfrm>
        <a:prstGeom prst="roundRect">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9111" tIns="0" rIns="239111" bIns="0" numCol="1" spcCol="1270" anchor="ctr" anchorCtr="0">
          <a:noAutofit/>
        </a:bodyPr>
        <a:lstStyle/>
        <a:p>
          <a:pPr marL="0" lvl="0" indent="0" algn="r" defTabSz="889000">
            <a:lnSpc>
              <a:spcPct val="90000"/>
            </a:lnSpc>
            <a:spcBef>
              <a:spcPct val="0"/>
            </a:spcBef>
            <a:spcAft>
              <a:spcPct val="35000"/>
            </a:spcAft>
            <a:buNone/>
          </a:pPr>
          <a:r>
            <a:rPr lang="ar-TN" sz="2000" b="1" kern="1200" dirty="0">
              <a:latin typeface="Calibri" panose="020F0502020204030204" pitchFamily="34" charset="0"/>
              <a:cs typeface="Calibri" panose="020F0502020204030204" pitchFamily="34" charset="0"/>
            </a:rPr>
            <a:t>الهدف الاستراتيجي الثاني : تعزيز الريادة الرقمية </a:t>
          </a:r>
          <a:endParaRPr lang="fr-FR" sz="2000" kern="1200" dirty="0">
            <a:latin typeface="Calibri" panose="020F0502020204030204" pitchFamily="34" charset="0"/>
            <a:cs typeface="Calibri" panose="020F0502020204030204" pitchFamily="34" charset="0"/>
          </a:endParaRPr>
        </a:p>
      </dsp:txBody>
      <dsp:txXfrm>
        <a:off x="2288139" y="1433925"/>
        <a:ext cx="6268450" cy="532758"/>
      </dsp:txXfrm>
    </dsp:sp>
    <dsp:sp modelId="{055CCED1-E27D-4C0F-B601-00C462AB14D5}">
      <dsp:nvSpPr>
        <dsp:cNvPr id="0" name=""/>
        <dsp:cNvSpPr/>
      </dsp:nvSpPr>
      <dsp:spPr>
        <a:xfrm>
          <a:off x="0" y="2859505"/>
          <a:ext cx="9037275" cy="756000"/>
        </a:xfrm>
        <a:prstGeom prst="rect">
          <a:avLst/>
        </a:prstGeom>
        <a:solidFill>
          <a:schemeClr val="lt1">
            <a:alpha val="90000"/>
            <a:hueOff val="0"/>
            <a:satOff val="0"/>
            <a:lumOff val="0"/>
            <a:alphaOff val="0"/>
          </a:schemeClr>
        </a:solidFill>
        <a:ln w="2222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1393" tIns="416560" rIns="701393" bIns="113792" numCol="1" spcCol="1270" anchor="t" anchorCtr="0">
          <a:noAutofit/>
        </a:bodyPr>
        <a:lstStyle/>
        <a:p>
          <a:pPr marL="171450" lvl="1" indent="-171450" algn="r" defTabSz="711200" rtl="1">
            <a:lnSpc>
              <a:spcPct val="90000"/>
            </a:lnSpc>
            <a:spcBef>
              <a:spcPct val="0"/>
            </a:spcBef>
            <a:spcAft>
              <a:spcPct val="15000"/>
            </a:spcAft>
            <a:buChar char="•"/>
          </a:pPr>
          <a:r>
            <a:rPr lang="ar-TN" sz="1600" b="1" u="none" kern="1200" dirty="0">
              <a:latin typeface="Calibri" panose="020F0502020204030204" pitchFamily="34" charset="0"/>
              <a:cs typeface="Calibri" panose="020F0502020204030204" pitchFamily="34" charset="0"/>
            </a:rPr>
            <a:t>العمل على المساهمة في النفاذ الرقمي الشامل والحد من الفجوات الرقمية بين الفئات أو المناطق أو الدول</a:t>
          </a:r>
          <a:endParaRPr lang="fr-FR" sz="1600" u="none" kern="1200" dirty="0">
            <a:latin typeface="Calibri" panose="020F0502020204030204" pitchFamily="34" charset="0"/>
            <a:cs typeface="Calibri" panose="020F0502020204030204" pitchFamily="34" charset="0"/>
          </a:endParaRPr>
        </a:p>
      </dsp:txBody>
      <dsp:txXfrm>
        <a:off x="0" y="2859505"/>
        <a:ext cx="9037275" cy="756000"/>
      </dsp:txXfrm>
    </dsp:sp>
    <dsp:sp modelId="{49DF7FCD-92E2-4D0C-8996-C7E3867D6D82}">
      <dsp:nvSpPr>
        <dsp:cNvPr id="0" name=""/>
        <dsp:cNvSpPr/>
      </dsp:nvSpPr>
      <dsp:spPr>
        <a:xfrm>
          <a:off x="2259318" y="2564304"/>
          <a:ext cx="6326092" cy="590400"/>
        </a:xfrm>
        <a:prstGeom prst="roundRect">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9111" tIns="0" rIns="239111" bIns="0" numCol="1" spcCol="1270" anchor="ctr" anchorCtr="0">
          <a:noAutofit/>
        </a:bodyPr>
        <a:lstStyle/>
        <a:p>
          <a:pPr marL="0" lvl="0" indent="0" algn="r" defTabSz="889000">
            <a:lnSpc>
              <a:spcPct val="90000"/>
            </a:lnSpc>
            <a:spcBef>
              <a:spcPct val="0"/>
            </a:spcBef>
            <a:spcAft>
              <a:spcPct val="35000"/>
            </a:spcAft>
            <a:buNone/>
          </a:pPr>
          <a:r>
            <a:rPr lang="ar-TN" sz="2000" b="1" kern="1200" dirty="0">
              <a:latin typeface="Calibri" panose="020F0502020204030204" pitchFamily="34" charset="0"/>
              <a:cs typeface="Calibri" panose="020F0502020204030204" pitchFamily="34" charset="0"/>
            </a:rPr>
            <a:t>الهدف الاستراتيجي الثالث : تعزيز الاندماج الرقمي </a:t>
          </a:r>
          <a:endParaRPr lang="fr-FR" sz="2000" b="1" kern="1200" dirty="0">
            <a:latin typeface="Calibri" panose="020F0502020204030204" pitchFamily="34" charset="0"/>
            <a:cs typeface="Calibri" panose="020F0502020204030204" pitchFamily="34" charset="0"/>
          </a:endParaRPr>
        </a:p>
      </dsp:txBody>
      <dsp:txXfrm>
        <a:off x="2288139" y="2593125"/>
        <a:ext cx="6268450" cy="532758"/>
      </dsp:txXfrm>
    </dsp:sp>
    <dsp:sp modelId="{5215E4B4-84EA-4D7F-87B6-4066C8F6160E}">
      <dsp:nvSpPr>
        <dsp:cNvPr id="0" name=""/>
        <dsp:cNvSpPr/>
      </dsp:nvSpPr>
      <dsp:spPr>
        <a:xfrm>
          <a:off x="0" y="4018705"/>
          <a:ext cx="9037275" cy="756000"/>
        </a:xfrm>
        <a:prstGeom prst="rect">
          <a:avLst/>
        </a:prstGeom>
        <a:solidFill>
          <a:schemeClr val="lt1">
            <a:alpha val="90000"/>
            <a:hueOff val="0"/>
            <a:satOff val="0"/>
            <a:lumOff val="0"/>
            <a:alphaOff val="0"/>
          </a:schemeClr>
        </a:solidFill>
        <a:ln w="2222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1393" tIns="416560" rIns="701393" bIns="113792" numCol="1" spcCol="1270" anchor="t" anchorCtr="0">
          <a:noAutofit/>
        </a:bodyPr>
        <a:lstStyle/>
        <a:p>
          <a:pPr marL="171450" lvl="1" indent="-171450" algn="r" defTabSz="711200" rtl="1">
            <a:lnSpc>
              <a:spcPct val="90000"/>
            </a:lnSpc>
            <a:spcBef>
              <a:spcPct val="0"/>
            </a:spcBef>
            <a:spcAft>
              <a:spcPct val="15000"/>
            </a:spcAft>
            <a:buChar char="•"/>
          </a:pPr>
          <a:r>
            <a:rPr lang="ar-TN" sz="1600" b="1" u="none" kern="1200" dirty="0">
              <a:latin typeface="Calibri" panose="020F0502020204030204" pitchFamily="34" charset="0"/>
              <a:cs typeface="Calibri" panose="020F0502020204030204" pitchFamily="34" charset="0"/>
            </a:rPr>
            <a:t>العمل على مزيد تعزيز مناخ الثقة والأمان في المستقبل الرقمي من أجل التطور والاستدامة </a:t>
          </a:r>
          <a:endParaRPr lang="fr-FR" sz="1600" u="none" kern="1200" dirty="0">
            <a:latin typeface="Calibri" panose="020F0502020204030204" pitchFamily="34" charset="0"/>
            <a:cs typeface="Calibri" panose="020F0502020204030204" pitchFamily="34" charset="0"/>
          </a:endParaRPr>
        </a:p>
      </dsp:txBody>
      <dsp:txXfrm>
        <a:off x="0" y="4018705"/>
        <a:ext cx="9037275" cy="756000"/>
      </dsp:txXfrm>
    </dsp:sp>
    <dsp:sp modelId="{0B3112E0-D37B-473A-8CE2-1047E1371CD9}">
      <dsp:nvSpPr>
        <dsp:cNvPr id="0" name=""/>
        <dsp:cNvSpPr/>
      </dsp:nvSpPr>
      <dsp:spPr>
        <a:xfrm>
          <a:off x="2259318" y="3723505"/>
          <a:ext cx="6326092" cy="590400"/>
        </a:xfrm>
        <a:prstGeom prst="roundRect">
          <a:avLst/>
        </a:prstGeom>
        <a:solidFill>
          <a:schemeClr val="accent5">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9111" tIns="0" rIns="239111" bIns="0" numCol="1" spcCol="1270" anchor="ctr" anchorCtr="0">
          <a:noAutofit/>
        </a:bodyPr>
        <a:lstStyle/>
        <a:p>
          <a:pPr marL="0" lvl="0" indent="0" algn="r" defTabSz="889000">
            <a:lnSpc>
              <a:spcPct val="90000"/>
            </a:lnSpc>
            <a:spcBef>
              <a:spcPct val="0"/>
            </a:spcBef>
            <a:spcAft>
              <a:spcPct val="35000"/>
            </a:spcAft>
            <a:buNone/>
          </a:pPr>
          <a:r>
            <a:rPr lang="ar-TN" sz="2000" b="1" kern="1200" dirty="0">
              <a:latin typeface="Calibri" panose="020F0502020204030204" pitchFamily="34" charset="0"/>
              <a:cs typeface="Calibri" panose="020F0502020204030204" pitchFamily="34" charset="0"/>
            </a:rPr>
            <a:t>الهدف الاستراتيجي الرابع : تعزيز الثقة الرقمية </a:t>
          </a:r>
          <a:endParaRPr lang="fr-FR" sz="2000" b="1" kern="1200" dirty="0">
            <a:latin typeface="Calibri" panose="020F0502020204030204" pitchFamily="34" charset="0"/>
            <a:cs typeface="Calibri" panose="020F0502020204030204" pitchFamily="34" charset="0"/>
          </a:endParaRPr>
        </a:p>
      </dsp:txBody>
      <dsp:txXfrm>
        <a:off x="2288139" y="3752326"/>
        <a:ext cx="6268450" cy="5327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F286F9-D5A9-44AC-8E15-EE8E3FD3D338}">
      <dsp:nvSpPr>
        <dsp:cNvPr id="0" name=""/>
        <dsp:cNvSpPr/>
      </dsp:nvSpPr>
      <dsp:spPr>
        <a:xfrm>
          <a:off x="0" y="323054"/>
          <a:ext cx="9037275" cy="756000"/>
        </a:xfrm>
        <a:prstGeom prst="rect">
          <a:avLst/>
        </a:prstGeom>
        <a:solidFill>
          <a:schemeClr val="lt1">
            <a:alpha val="90000"/>
            <a:hueOff val="0"/>
            <a:satOff val="0"/>
            <a:lumOff val="0"/>
            <a:alphaOff val="0"/>
          </a:schemeClr>
        </a:solidFill>
        <a:ln w="2222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1393" tIns="416560" rIns="701393" bIns="113792" numCol="1" spcCol="1270" anchor="t" anchorCtr="0">
          <a:noAutofit/>
        </a:bodyPr>
        <a:lstStyle/>
        <a:p>
          <a:pPr marL="171450" lvl="1" indent="-171450" algn="r" defTabSz="711200" rtl="1">
            <a:lnSpc>
              <a:spcPct val="90000"/>
            </a:lnSpc>
            <a:spcBef>
              <a:spcPct val="0"/>
            </a:spcBef>
            <a:spcAft>
              <a:spcPct val="15000"/>
            </a:spcAft>
            <a:buChar char="•"/>
          </a:pPr>
          <a:r>
            <a:rPr lang="ar-TN" sz="1600" b="1" kern="1200" dirty="0">
              <a:solidFill>
                <a:prstClr val="black">
                  <a:hueOff val="0"/>
                  <a:satOff val="0"/>
                  <a:lumOff val="0"/>
                  <a:alphaOff val="0"/>
                </a:prstClr>
              </a:solidFill>
              <a:latin typeface="Calibri" panose="020F0502020204030204" pitchFamily="34" charset="0"/>
              <a:ea typeface="+mn-ea"/>
              <a:cs typeface="Calibri" panose="020F0502020204030204" pitchFamily="34" charset="0"/>
            </a:rPr>
            <a:t>تقديم الدعم المستمر للدول العربية من خلال تنمية القدرات والمساندة الفنية </a:t>
          </a:r>
          <a:endParaRPr lang="fr-FR" sz="1600" b="1" kern="1200" dirty="0">
            <a:solidFill>
              <a:prstClr val="black">
                <a:hueOff val="0"/>
                <a:satOff val="0"/>
                <a:lumOff val="0"/>
                <a:alphaOff val="0"/>
              </a:prstClr>
            </a:solidFill>
            <a:latin typeface="Calibri" panose="020F0502020204030204" pitchFamily="34" charset="0"/>
            <a:ea typeface="+mn-ea"/>
            <a:cs typeface="Calibri" panose="020F0502020204030204" pitchFamily="34" charset="0"/>
          </a:endParaRPr>
        </a:p>
      </dsp:txBody>
      <dsp:txXfrm>
        <a:off x="0" y="323054"/>
        <a:ext cx="9037275" cy="756000"/>
      </dsp:txXfrm>
    </dsp:sp>
    <dsp:sp modelId="{28A5A656-1503-4B89-8ADB-ED1E0FC50642}">
      <dsp:nvSpPr>
        <dsp:cNvPr id="0" name=""/>
        <dsp:cNvSpPr/>
      </dsp:nvSpPr>
      <dsp:spPr>
        <a:xfrm>
          <a:off x="2259318" y="27854"/>
          <a:ext cx="6326092" cy="590400"/>
        </a:xfrm>
        <a:prstGeom prst="round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9111" tIns="0" rIns="239111" bIns="0" numCol="1" spcCol="1270" anchor="ctr" anchorCtr="0">
          <a:noAutofit/>
        </a:bodyPr>
        <a:lstStyle/>
        <a:p>
          <a:pPr marL="0" lvl="0" indent="0" algn="r" defTabSz="889000">
            <a:lnSpc>
              <a:spcPct val="90000"/>
            </a:lnSpc>
            <a:spcBef>
              <a:spcPct val="0"/>
            </a:spcBef>
            <a:spcAft>
              <a:spcPct val="35000"/>
            </a:spcAft>
            <a:buNone/>
          </a:pPr>
          <a:r>
            <a:rPr lang="ar-TN" sz="2000" b="1" kern="1200" dirty="0">
              <a:latin typeface="Calibri" panose="020F0502020204030204" pitchFamily="34" charset="0"/>
              <a:cs typeface="Calibri" panose="020F0502020204030204" pitchFamily="34" charset="0"/>
            </a:rPr>
            <a:t>الممكن الاستراتيجي الأوّل : أيكتو بيت الخبرة العربي للتمكين الرقمي</a:t>
          </a:r>
          <a:endParaRPr lang="fr-FR" sz="2000" b="1" kern="1200" dirty="0">
            <a:latin typeface="Calibri" panose="020F0502020204030204" pitchFamily="34" charset="0"/>
            <a:cs typeface="Calibri" panose="020F0502020204030204" pitchFamily="34" charset="0"/>
          </a:endParaRPr>
        </a:p>
      </dsp:txBody>
      <dsp:txXfrm>
        <a:off x="2288139" y="56675"/>
        <a:ext cx="6268450" cy="532758"/>
      </dsp:txXfrm>
    </dsp:sp>
    <dsp:sp modelId="{9C568643-634C-4678-A00D-AC20076B77F9}">
      <dsp:nvSpPr>
        <dsp:cNvPr id="0" name=""/>
        <dsp:cNvSpPr/>
      </dsp:nvSpPr>
      <dsp:spPr>
        <a:xfrm>
          <a:off x="0" y="1482254"/>
          <a:ext cx="9037275" cy="756000"/>
        </a:xfrm>
        <a:prstGeom prst="rect">
          <a:avLst/>
        </a:prstGeom>
        <a:solidFill>
          <a:schemeClr val="lt1">
            <a:alpha val="90000"/>
            <a:hueOff val="0"/>
            <a:satOff val="0"/>
            <a:lumOff val="0"/>
            <a:alphaOff val="0"/>
          </a:schemeClr>
        </a:solidFill>
        <a:ln w="2222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1393" tIns="416560" rIns="701393" bIns="113792" numCol="1" spcCol="1270" anchor="t" anchorCtr="0">
          <a:noAutofit/>
        </a:bodyPr>
        <a:lstStyle/>
        <a:p>
          <a:pPr marL="171450" lvl="1" indent="-171450" algn="r" defTabSz="711200" rtl="1">
            <a:lnSpc>
              <a:spcPct val="90000"/>
            </a:lnSpc>
            <a:spcBef>
              <a:spcPct val="0"/>
            </a:spcBef>
            <a:spcAft>
              <a:spcPct val="15000"/>
            </a:spcAft>
            <a:buChar char="•"/>
          </a:pPr>
          <a:r>
            <a:rPr lang="ar-TN" sz="1600" b="1" kern="1200" dirty="0">
              <a:latin typeface="Calibri" panose="020F0502020204030204" pitchFamily="34" charset="0"/>
              <a:cs typeface="Calibri" panose="020F0502020204030204" pitchFamily="34" charset="0"/>
            </a:rPr>
            <a:t>تعزيز التعاون و العمل العربي والبين إقليمي والدولي المشترك </a:t>
          </a:r>
          <a:endParaRPr lang="fr-FR" sz="1600" u="none" kern="1200" dirty="0">
            <a:latin typeface="Calibri" panose="020F0502020204030204" pitchFamily="34" charset="0"/>
            <a:cs typeface="Calibri" panose="020F0502020204030204" pitchFamily="34" charset="0"/>
          </a:endParaRPr>
        </a:p>
      </dsp:txBody>
      <dsp:txXfrm>
        <a:off x="0" y="1482254"/>
        <a:ext cx="9037275" cy="756000"/>
      </dsp:txXfrm>
    </dsp:sp>
    <dsp:sp modelId="{626D0F33-BF40-4BFE-A88F-1BD03DEAAE58}">
      <dsp:nvSpPr>
        <dsp:cNvPr id="0" name=""/>
        <dsp:cNvSpPr/>
      </dsp:nvSpPr>
      <dsp:spPr>
        <a:xfrm>
          <a:off x="2259318" y="1187054"/>
          <a:ext cx="6326092" cy="590400"/>
        </a:xfrm>
        <a:prstGeom prst="roundRect">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9111" tIns="0" rIns="239111" bIns="0" numCol="1" spcCol="1270" anchor="ctr" anchorCtr="0">
          <a:noAutofit/>
        </a:bodyPr>
        <a:lstStyle/>
        <a:p>
          <a:pPr marL="0" lvl="0" indent="0" algn="r" defTabSz="889000">
            <a:lnSpc>
              <a:spcPct val="90000"/>
            </a:lnSpc>
            <a:spcBef>
              <a:spcPct val="0"/>
            </a:spcBef>
            <a:spcAft>
              <a:spcPct val="35000"/>
            </a:spcAft>
            <a:buNone/>
          </a:pPr>
          <a:r>
            <a:rPr lang="ar-TN" sz="2000" b="1" kern="1200" dirty="0">
              <a:latin typeface="Calibri" panose="020F0502020204030204" pitchFamily="34" charset="0"/>
              <a:cs typeface="Calibri" panose="020F0502020204030204" pitchFamily="34" charset="0"/>
            </a:rPr>
            <a:t>الممكّن الاستراتيجي الثاني : تعزيز الشراكة و التعاون</a:t>
          </a:r>
          <a:endParaRPr lang="fr-FR" sz="2000" kern="1200" dirty="0">
            <a:latin typeface="Calibri" panose="020F0502020204030204" pitchFamily="34" charset="0"/>
            <a:cs typeface="Calibri" panose="020F0502020204030204" pitchFamily="34" charset="0"/>
          </a:endParaRPr>
        </a:p>
      </dsp:txBody>
      <dsp:txXfrm>
        <a:off x="2288139" y="1215875"/>
        <a:ext cx="6268450" cy="5327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4C68C3-DC02-4561-A68C-49E0CC324F77}">
      <dsp:nvSpPr>
        <dsp:cNvPr id="0" name=""/>
        <dsp:cNvSpPr/>
      </dsp:nvSpPr>
      <dsp:spPr>
        <a:xfrm>
          <a:off x="4750924" y="3426751"/>
          <a:ext cx="251610" cy="239720"/>
        </a:xfrm>
        <a:custGeom>
          <a:avLst/>
          <a:gdLst/>
          <a:ahLst/>
          <a:cxnLst/>
          <a:rect l="0" t="0" r="0" b="0"/>
          <a:pathLst>
            <a:path>
              <a:moveTo>
                <a:pt x="251610" y="0"/>
              </a:moveTo>
              <a:lnTo>
                <a:pt x="125805" y="0"/>
              </a:lnTo>
              <a:lnTo>
                <a:pt x="125805" y="239720"/>
              </a:lnTo>
              <a:lnTo>
                <a:pt x="0" y="239720"/>
              </a:lnTo>
            </a:path>
          </a:pathLst>
        </a:custGeom>
        <a:noFill/>
        <a:ln w="2222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kern="1200">
            <a:latin typeface="Calibri" panose="020F0502020204030204" pitchFamily="34" charset="0"/>
            <a:cs typeface="Calibri" panose="020F0502020204030204" pitchFamily="34" charset="0"/>
          </a:endParaRPr>
        </a:p>
      </dsp:txBody>
      <dsp:txXfrm>
        <a:off x="4868041" y="3537923"/>
        <a:ext cx="17376" cy="17376"/>
      </dsp:txXfrm>
    </dsp:sp>
    <dsp:sp modelId="{E351E6BE-A5DA-4485-907D-8A328A761798}">
      <dsp:nvSpPr>
        <dsp:cNvPr id="0" name=""/>
        <dsp:cNvSpPr/>
      </dsp:nvSpPr>
      <dsp:spPr>
        <a:xfrm>
          <a:off x="4750924" y="3187031"/>
          <a:ext cx="251610" cy="239720"/>
        </a:xfrm>
        <a:custGeom>
          <a:avLst/>
          <a:gdLst/>
          <a:ahLst/>
          <a:cxnLst/>
          <a:rect l="0" t="0" r="0" b="0"/>
          <a:pathLst>
            <a:path>
              <a:moveTo>
                <a:pt x="251610" y="239720"/>
              </a:moveTo>
              <a:lnTo>
                <a:pt x="125805" y="239720"/>
              </a:lnTo>
              <a:lnTo>
                <a:pt x="125805" y="0"/>
              </a:lnTo>
              <a:lnTo>
                <a:pt x="0" y="0"/>
              </a:lnTo>
            </a:path>
          </a:pathLst>
        </a:custGeom>
        <a:noFill/>
        <a:ln w="2222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kern="1200">
            <a:latin typeface="Calibri" panose="020F0502020204030204" pitchFamily="34" charset="0"/>
            <a:cs typeface="Calibri" panose="020F0502020204030204" pitchFamily="34" charset="0"/>
          </a:endParaRPr>
        </a:p>
      </dsp:txBody>
      <dsp:txXfrm>
        <a:off x="4868041" y="3298203"/>
        <a:ext cx="17376" cy="17376"/>
      </dsp:txXfrm>
    </dsp:sp>
    <dsp:sp modelId="{A8B0A250-352C-4C0A-8CD2-AEEBE71AF0BC}">
      <dsp:nvSpPr>
        <dsp:cNvPr id="0" name=""/>
        <dsp:cNvSpPr/>
      </dsp:nvSpPr>
      <dsp:spPr>
        <a:xfrm>
          <a:off x="7613572" y="1861456"/>
          <a:ext cx="251610" cy="1565295"/>
        </a:xfrm>
        <a:custGeom>
          <a:avLst/>
          <a:gdLst/>
          <a:ahLst/>
          <a:cxnLst/>
          <a:rect l="0" t="0" r="0" b="0"/>
          <a:pathLst>
            <a:path>
              <a:moveTo>
                <a:pt x="251610" y="0"/>
              </a:moveTo>
              <a:lnTo>
                <a:pt x="125805" y="0"/>
              </a:lnTo>
              <a:lnTo>
                <a:pt x="125805" y="1565295"/>
              </a:lnTo>
              <a:lnTo>
                <a:pt x="0" y="1565295"/>
              </a:lnTo>
            </a:path>
          </a:pathLst>
        </a:custGeom>
        <a:noFill/>
        <a:ln w="2222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kern="1200">
            <a:latin typeface="Calibri" panose="020F0502020204030204" pitchFamily="34" charset="0"/>
            <a:cs typeface="Calibri" panose="020F0502020204030204" pitchFamily="34" charset="0"/>
          </a:endParaRPr>
        </a:p>
      </dsp:txBody>
      <dsp:txXfrm>
        <a:off x="7699743" y="2604469"/>
        <a:ext cx="79269" cy="79269"/>
      </dsp:txXfrm>
    </dsp:sp>
    <dsp:sp modelId="{B47CDA0A-6F8D-4FFA-852B-A1F7C46D2ACB}">
      <dsp:nvSpPr>
        <dsp:cNvPr id="0" name=""/>
        <dsp:cNvSpPr/>
      </dsp:nvSpPr>
      <dsp:spPr>
        <a:xfrm>
          <a:off x="4751968" y="2661870"/>
          <a:ext cx="251610" cy="91440"/>
        </a:xfrm>
        <a:custGeom>
          <a:avLst/>
          <a:gdLst/>
          <a:ahLst/>
          <a:cxnLst/>
          <a:rect l="0" t="0" r="0" b="0"/>
          <a:pathLst>
            <a:path>
              <a:moveTo>
                <a:pt x="251610" y="45720"/>
              </a:moveTo>
              <a:lnTo>
                <a:pt x="0" y="45720"/>
              </a:lnTo>
            </a:path>
          </a:pathLst>
        </a:custGeom>
        <a:noFill/>
        <a:ln w="2222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fr-FR" sz="400" kern="1200">
            <a:latin typeface="Calibri" panose="020F0502020204030204" pitchFamily="34" charset="0"/>
            <a:cs typeface="Calibri" panose="020F0502020204030204" pitchFamily="34" charset="0"/>
          </a:endParaRPr>
        </a:p>
      </dsp:txBody>
      <dsp:txXfrm>
        <a:off x="4871483" y="2701300"/>
        <a:ext cx="12580" cy="12580"/>
      </dsp:txXfrm>
    </dsp:sp>
    <dsp:sp modelId="{FC616B80-AD12-4609-92A8-534D2B21A910}">
      <dsp:nvSpPr>
        <dsp:cNvPr id="0" name=""/>
        <dsp:cNvSpPr/>
      </dsp:nvSpPr>
      <dsp:spPr>
        <a:xfrm>
          <a:off x="7613572" y="1861456"/>
          <a:ext cx="251610" cy="846134"/>
        </a:xfrm>
        <a:custGeom>
          <a:avLst/>
          <a:gdLst/>
          <a:ahLst/>
          <a:cxnLst/>
          <a:rect l="0" t="0" r="0" b="0"/>
          <a:pathLst>
            <a:path>
              <a:moveTo>
                <a:pt x="251610" y="0"/>
              </a:moveTo>
              <a:lnTo>
                <a:pt x="125805" y="0"/>
              </a:lnTo>
              <a:lnTo>
                <a:pt x="125805" y="846134"/>
              </a:lnTo>
              <a:lnTo>
                <a:pt x="0" y="846134"/>
              </a:lnTo>
            </a:path>
          </a:pathLst>
        </a:custGeom>
        <a:noFill/>
        <a:ln w="2222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fr-FR" sz="400" kern="1200">
            <a:latin typeface="Calibri" panose="020F0502020204030204" pitchFamily="34" charset="0"/>
            <a:cs typeface="Calibri" panose="020F0502020204030204" pitchFamily="34" charset="0"/>
          </a:endParaRPr>
        </a:p>
      </dsp:txBody>
      <dsp:txXfrm>
        <a:off x="7717309" y="2262454"/>
        <a:ext cx="44137" cy="44137"/>
      </dsp:txXfrm>
    </dsp:sp>
    <dsp:sp modelId="{BA2A7D7F-2263-45ED-8EF7-543766F165E9}">
      <dsp:nvSpPr>
        <dsp:cNvPr id="0" name=""/>
        <dsp:cNvSpPr/>
      </dsp:nvSpPr>
      <dsp:spPr>
        <a:xfrm>
          <a:off x="4751968" y="1508988"/>
          <a:ext cx="251610" cy="719161"/>
        </a:xfrm>
        <a:custGeom>
          <a:avLst/>
          <a:gdLst/>
          <a:ahLst/>
          <a:cxnLst/>
          <a:rect l="0" t="0" r="0" b="0"/>
          <a:pathLst>
            <a:path>
              <a:moveTo>
                <a:pt x="251610" y="0"/>
              </a:moveTo>
              <a:lnTo>
                <a:pt x="125805" y="0"/>
              </a:lnTo>
              <a:lnTo>
                <a:pt x="125805" y="719161"/>
              </a:lnTo>
              <a:lnTo>
                <a:pt x="0" y="719161"/>
              </a:lnTo>
            </a:path>
          </a:pathLst>
        </a:custGeom>
        <a:noFill/>
        <a:ln w="2222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kern="1200">
            <a:latin typeface="Calibri" panose="020F0502020204030204" pitchFamily="34" charset="0"/>
            <a:cs typeface="Calibri" panose="020F0502020204030204" pitchFamily="34" charset="0"/>
          </a:endParaRPr>
        </a:p>
      </dsp:txBody>
      <dsp:txXfrm>
        <a:off x="4858725" y="1849521"/>
        <a:ext cx="38095" cy="38095"/>
      </dsp:txXfrm>
    </dsp:sp>
    <dsp:sp modelId="{78A240B8-CA9C-4E7C-9277-574F1903C4A5}">
      <dsp:nvSpPr>
        <dsp:cNvPr id="0" name=""/>
        <dsp:cNvSpPr/>
      </dsp:nvSpPr>
      <dsp:spPr>
        <a:xfrm>
          <a:off x="4751968" y="1508988"/>
          <a:ext cx="251610" cy="239720"/>
        </a:xfrm>
        <a:custGeom>
          <a:avLst/>
          <a:gdLst/>
          <a:ahLst/>
          <a:cxnLst/>
          <a:rect l="0" t="0" r="0" b="0"/>
          <a:pathLst>
            <a:path>
              <a:moveTo>
                <a:pt x="251610" y="0"/>
              </a:moveTo>
              <a:lnTo>
                <a:pt x="125805" y="0"/>
              </a:lnTo>
              <a:lnTo>
                <a:pt x="125805" y="239720"/>
              </a:lnTo>
              <a:lnTo>
                <a:pt x="0" y="239720"/>
              </a:lnTo>
            </a:path>
          </a:pathLst>
        </a:custGeom>
        <a:noFill/>
        <a:ln w="2222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kern="1200">
            <a:latin typeface="Calibri" panose="020F0502020204030204" pitchFamily="34" charset="0"/>
            <a:cs typeface="Calibri" panose="020F0502020204030204" pitchFamily="34" charset="0"/>
          </a:endParaRPr>
        </a:p>
      </dsp:txBody>
      <dsp:txXfrm>
        <a:off x="4869085" y="1620160"/>
        <a:ext cx="17376" cy="17376"/>
      </dsp:txXfrm>
    </dsp:sp>
    <dsp:sp modelId="{9654F6BD-06C8-42B8-8D09-5CF918574ED3}">
      <dsp:nvSpPr>
        <dsp:cNvPr id="0" name=""/>
        <dsp:cNvSpPr/>
      </dsp:nvSpPr>
      <dsp:spPr>
        <a:xfrm>
          <a:off x="4751968" y="1269268"/>
          <a:ext cx="251610" cy="239720"/>
        </a:xfrm>
        <a:custGeom>
          <a:avLst/>
          <a:gdLst/>
          <a:ahLst/>
          <a:cxnLst/>
          <a:rect l="0" t="0" r="0" b="0"/>
          <a:pathLst>
            <a:path>
              <a:moveTo>
                <a:pt x="251610" y="239720"/>
              </a:moveTo>
              <a:lnTo>
                <a:pt x="125805" y="239720"/>
              </a:lnTo>
              <a:lnTo>
                <a:pt x="125805" y="0"/>
              </a:lnTo>
              <a:lnTo>
                <a:pt x="0" y="0"/>
              </a:lnTo>
            </a:path>
          </a:pathLst>
        </a:custGeom>
        <a:noFill/>
        <a:ln w="2222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4869085" y="1380440"/>
        <a:ext cx="17376" cy="17376"/>
      </dsp:txXfrm>
    </dsp:sp>
    <dsp:sp modelId="{316786EB-F8B0-45A3-A9DA-A45467ADF03A}">
      <dsp:nvSpPr>
        <dsp:cNvPr id="0" name=""/>
        <dsp:cNvSpPr/>
      </dsp:nvSpPr>
      <dsp:spPr>
        <a:xfrm>
          <a:off x="4751968" y="789827"/>
          <a:ext cx="251610" cy="719161"/>
        </a:xfrm>
        <a:custGeom>
          <a:avLst/>
          <a:gdLst/>
          <a:ahLst/>
          <a:cxnLst/>
          <a:rect l="0" t="0" r="0" b="0"/>
          <a:pathLst>
            <a:path>
              <a:moveTo>
                <a:pt x="251610" y="719161"/>
              </a:moveTo>
              <a:lnTo>
                <a:pt x="125805" y="719161"/>
              </a:lnTo>
              <a:lnTo>
                <a:pt x="125805" y="0"/>
              </a:lnTo>
              <a:lnTo>
                <a:pt x="0" y="0"/>
              </a:lnTo>
            </a:path>
          </a:pathLst>
        </a:custGeom>
        <a:noFill/>
        <a:ln w="2222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kern="1200">
            <a:latin typeface="Calibri" panose="020F0502020204030204" pitchFamily="34" charset="0"/>
            <a:cs typeface="Calibri" panose="020F0502020204030204" pitchFamily="34" charset="0"/>
          </a:endParaRPr>
        </a:p>
      </dsp:txBody>
      <dsp:txXfrm>
        <a:off x="4858725" y="1130360"/>
        <a:ext cx="38095" cy="38095"/>
      </dsp:txXfrm>
    </dsp:sp>
    <dsp:sp modelId="{E4CBD0DC-3D28-4ABF-B573-B690A86D9459}">
      <dsp:nvSpPr>
        <dsp:cNvPr id="0" name=""/>
        <dsp:cNvSpPr/>
      </dsp:nvSpPr>
      <dsp:spPr>
        <a:xfrm>
          <a:off x="7613572" y="1508988"/>
          <a:ext cx="251610" cy="352467"/>
        </a:xfrm>
        <a:custGeom>
          <a:avLst/>
          <a:gdLst/>
          <a:ahLst/>
          <a:cxnLst/>
          <a:rect l="0" t="0" r="0" b="0"/>
          <a:pathLst>
            <a:path>
              <a:moveTo>
                <a:pt x="251610" y="352467"/>
              </a:moveTo>
              <a:lnTo>
                <a:pt x="125805" y="352467"/>
              </a:lnTo>
              <a:lnTo>
                <a:pt x="125805" y="0"/>
              </a:lnTo>
              <a:lnTo>
                <a:pt x="0" y="0"/>
              </a:lnTo>
            </a:path>
          </a:pathLst>
        </a:custGeom>
        <a:noFill/>
        <a:ln w="2222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kern="1200">
            <a:latin typeface="Calibri" panose="020F0502020204030204" pitchFamily="34" charset="0"/>
            <a:cs typeface="Calibri" panose="020F0502020204030204" pitchFamily="34" charset="0"/>
          </a:endParaRPr>
        </a:p>
      </dsp:txBody>
      <dsp:txXfrm>
        <a:off x="7728551" y="1674395"/>
        <a:ext cx="21653" cy="21653"/>
      </dsp:txXfrm>
    </dsp:sp>
    <dsp:sp modelId="{BE1E8DA6-A18A-4646-9816-FBEEB386A712}">
      <dsp:nvSpPr>
        <dsp:cNvPr id="0" name=""/>
        <dsp:cNvSpPr/>
      </dsp:nvSpPr>
      <dsp:spPr>
        <a:xfrm>
          <a:off x="4751968" y="264666"/>
          <a:ext cx="251610" cy="91440"/>
        </a:xfrm>
        <a:custGeom>
          <a:avLst/>
          <a:gdLst/>
          <a:ahLst/>
          <a:cxnLst/>
          <a:rect l="0" t="0" r="0" b="0"/>
          <a:pathLst>
            <a:path>
              <a:moveTo>
                <a:pt x="251610" y="45720"/>
              </a:moveTo>
              <a:lnTo>
                <a:pt x="0" y="45720"/>
              </a:lnTo>
            </a:path>
          </a:pathLst>
        </a:custGeom>
        <a:noFill/>
        <a:ln w="22225"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kern="1200">
            <a:latin typeface="Calibri" panose="020F0502020204030204" pitchFamily="34" charset="0"/>
            <a:cs typeface="Calibri" panose="020F0502020204030204" pitchFamily="34" charset="0"/>
          </a:endParaRPr>
        </a:p>
      </dsp:txBody>
      <dsp:txXfrm>
        <a:off x="4871483" y="304096"/>
        <a:ext cx="12580" cy="12580"/>
      </dsp:txXfrm>
    </dsp:sp>
    <dsp:sp modelId="{011E23BF-3541-4C71-A60C-F0B4422765EE}">
      <dsp:nvSpPr>
        <dsp:cNvPr id="0" name=""/>
        <dsp:cNvSpPr/>
      </dsp:nvSpPr>
      <dsp:spPr>
        <a:xfrm>
          <a:off x="7613572" y="310386"/>
          <a:ext cx="251610" cy="1551069"/>
        </a:xfrm>
        <a:custGeom>
          <a:avLst/>
          <a:gdLst/>
          <a:ahLst/>
          <a:cxnLst/>
          <a:rect l="0" t="0" r="0" b="0"/>
          <a:pathLst>
            <a:path>
              <a:moveTo>
                <a:pt x="251610" y="1551069"/>
              </a:moveTo>
              <a:lnTo>
                <a:pt x="125805" y="1551069"/>
              </a:lnTo>
              <a:lnTo>
                <a:pt x="125805" y="0"/>
              </a:lnTo>
              <a:lnTo>
                <a:pt x="0" y="0"/>
              </a:lnTo>
            </a:path>
          </a:pathLst>
        </a:custGeom>
        <a:noFill/>
        <a:ln w="2222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b="1" kern="1200">
            <a:latin typeface="Calibri" panose="020F0502020204030204" pitchFamily="34" charset="0"/>
            <a:cs typeface="Calibri" panose="020F0502020204030204" pitchFamily="34" charset="0"/>
          </a:endParaRPr>
        </a:p>
      </dsp:txBody>
      <dsp:txXfrm>
        <a:off x="7700094" y="1046637"/>
        <a:ext cx="78567" cy="78567"/>
      </dsp:txXfrm>
    </dsp:sp>
    <dsp:sp modelId="{909863DA-87F0-4647-946A-9CA9706A6904}">
      <dsp:nvSpPr>
        <dsp:cNvPr id="0" name=""/>
        <dsp:cNvSpPr/>
      </dsp:nvSpPr>
      <dsp:spPr>
        <a:xfrm>
          <a:off x="9126758" y="1815736"/>
          <a:ext cx="251610" cy="91440"/>
        </a:xfrm>
        <a:custGeom>
          <a:avLst/>
          <a:gdLst/>
          <a:ahLst/>
          <a:cxnLst/>
          <a:rect l="0" t="0" r="0" b="0"/>
          <a:pathLst>
            <a:path>
              <a:moveTo>
                <a:pt x="251610" y="45720"/>
              </a:moveTo>
              <a:lnTo>
                <a:pt x="0" y="45720"/>
              </a:lnTo>
            </a:path>
          </a:pathLst>
        </a:custGeom>
        <a:noFill/>
        <a:ln w="2222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b="1" kern="1200">
            <a:latin typeface="Calibri" panose="020F0502020204030204" pitchFamily="34" charset="0"/>
            <a:cs typeface="Calibri" panose="020F0502020204030204" pitchFamily="34" charset="0"/>
          </a:endParaRPr>
        </a:p>
      </dsp:txBody>
      <dsp:txXfrm>
        <a:off x="9246273" y="1855165"/>
        <a:ext cx="12580" cy="12580"/>
      </dsp:txXfrm>
    </dsp:sp>
    <dsp:sp modelId="{0051A362-113B-43AE-B793-AE76623C5C81}">
      <dsp:nvSpPr>
        <dsp:cNvPr id="0" name=""/>
        <dsp:cNvSpPr/>
      </dsp:nvSpPr>
      <dsp:spPr>
        <a:xfrm rot="5400000">
          <a:off x="8560796" y="1669679"/>
          <a:ext cx="2018698" cy="383552"/>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ar-TN" sz="2000" b="1" kern="1200" dirty="0">
              <a:latin typeface="Calibri" panose="020F0502020204030204" pitchFamily="34" charset="0"/>
              <a:cs typeface="Calibri" panose="020F0502020204030204" pitchFamily="34" charset="0"/>
            </a:rPr>
            <a:t>الإطار العام </a:t>
          </a:r>
          <a:endParaRPr lang="fr-FR" sz="2000" b="1" kern="1200" dirty="0">
            <a:latin typeface="Calibri" panose="020F0502020204030204" pitchFamily="34" charset="0"/>
            <a:cs typeface="Calibri" panose="020F0502020204030204" pitchFamily="34" charset="0"/>
          </a:endParaRPr>
        </a:p>
      </dsp:txBody>
      <dsp:txXfrm>
        <a:off x="8560796" y="1669679"/>
        <a:ext cx="2018698" cy="383552"/>
      </dsp:txXfrm>
    </dsp:sp>
    <dsp:sp modelId="{382F54E8-2621-429F-AEDC-A650FDE5398C}">
      <dsp:nvSpPr>
        <dsp:cNvPr id="0" name=""/>
        <dsp:cNvSpPr/>
      </dsp:nvSpPr>
      <dsp:spPr>
        <a:xfrm>
          <a:off x="7865183" y="1361397"/>
          <a:ext cx="1261575" cy="1000117"/>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ar-TN" sz="1800" b="1" kern="1200" dirty="0">
              <a:latin typeface="Calibri" panose="020F0502020204030204" pitchFamily="34" charset="0"/>
              <a:cs typeface="Calibri" panose="020F0502020204030204" pitchFamily="34" charset="0"/>
            </a:rPr>
            <a:t>إستراتيجية المنظمة</a:t>
          </a:r>
        </a:p>
        <a:p>
          <a:pPr marL="0" lvl="0" indent="0" algn="ctr" defTabSz="800100">
            <a:lnSpc>
              <a:spcPct val="90000"/>
            </a:lnSpc>
            <a:spcBef>
              <a:spcPct val="0"/>
            </a:spcBef>
            <a:spcAft>
              <a:spcPct val="35000"/>
            </a:spcAft>
            <a:buNone/>
          </a:pPr>
          <a:r>
            <a:rPr lang="ar-TN" sz="1800" b="1" kern="1200" dirty="0">
              <a:solidFill>
                <a:srgbClr val="42BA97"/>
              </a:solidFill>
              <a:latin typeface="Calibri" panose="020F0502020204030204" pitchFamily="34" charset="0"/>
              <a:cs typeface="Calibri" panose="020F0502020204030204" pitchFamily="34" charset="0"/>
            </a:rPr>
            <a:t>2023-2027 </a:t>
          </a:r>
          <a:endParaRPr lang="fr-FR" sz="1200" b="1" kern="1200" dirty="0">
            <a:solidFill>
              <a:srgbClr val="42BA97"/>
            </a:solidFill>
            <a:latin typeface="Calibri" panose="020F0502020204030204" pitchFamily="34" charset="0"/>
            <a:cs typeface="Calibri" panose="020F0502020204030204" pitchFamily="34" charset="0"/>
          </a:endParaRPr>
        </a:p>
      </dsp:txBody>
      <dsp:txXfrm>
        <a:off x="7865183" y="1361397"/>
        <a:ext cx="1261575" cy="1000117"/>
      </dsp:txXfrm>
    </dsp:sp>
    <dsp:sp modelId="{CC9FF718-3B82-4291-A4D4-B1DB4A4AB3AA}">
      <dsp:nvSpPr>
        <dsp:cNvPr id="0" name=""/>
        <dsp:cNvSpPr/>
      </dsp:nvSpPr>
      <dsp:spPr>
        <a:xfrm>
          <a:off x="5003578" y="2138"/>
          <a:ext cx="2609993" cy="616495"/>
        </a:xfrm>
        <a:prstGeom prst="rect">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ar-TN" sz="1800" b="1" kern="1200" dirty="0">
              <a:latin typeface="Calibri" panose="020F0502020204030204" pitchFamily="34" charset="0"/>
              <a:cs typeface="Calibri" panose="020F0502020204030204" pitchFamily="34" charset="0"/>
            </a:rPr>
            <a:t>الهدف الثالث : تعزيز الاندماج الرقمي </a:t>
          </a:r>
          <a:endParaRPr lang="fr-FR" sz="1800" b="1" kern="1200" dirty="0">
            <a:latin typeface="Calibri" panose="020F0502020204030204" pitchFamily="34" charset="0"/>
            <a:cs typeface="Calibri" panose="020F0502020204030204" pitchFamily="34" charset="0"/>
          </a:endParaRPr>
        </a:p>
      </dsp:txBody>
      <dsp:txXfrm>
        <a:off x="5003578" y="2138"/>
        <a:ext cx="2609993" cy="616495"/>
      </dsp:txXfrm>
    </dsp:sp>
    <dsp:sp modelId="{474A8E8A-2393-4A64-8168-4963CC7B0A5F}">
      <dsp:nvSpPr>
        <dsp:cNvPr id="0" name=""/>
        <dsp:cNvSpPr/>
      </dsp:nvSpPr>
      <dsp:spPr>
        <a:xfrm>
          <a:off x="1151962" y="118610"/>
          <a:ext cx="3600005" cy="383552"/>
        </a:xfrm>
        <a:prstGeom prst="rect">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ar-TN" sz="1100" b="1" kern="1200" dirty="0">
              <a:latin typeface="Calibri" panose="020F0502020204030204" pitchFamily="34" charset="0"/>
              <a:cs typeface="Calibri" panose="020F0502020204030204" pitchFamily="34" charset="0"/>
            </a:rPr>
            <a:t>المجلس العربي للإصدار السادس لبروتوكول الانترنت </a:t>
          </a:r>
          <a:endParaRPr lang="fr-FR" sz="1100" b="1" kern="1200" dirty="0">
            <a:latin typeface="Calibri" panose="020F0502020204030204" pitchFamily="34" charset="0"/>
            <a:cs typeface="Calibri" panose="020F0502020204030204" pitchFamily="34" charset="0"/>
          </a:endParaRPr>
        </a:p>
      </dsp:txBody>
      <dsp:txXfrm>
        <a:off x="1151962" y="118610"/>
        <a:ext cx="3600005" cy="383552"/>
      </dsp:txXfrm>
    </dsp:sp>
    <dsp:sp modelId="{1E4C7A63-D9BC-45F2-8F07-05DBF5F9CB69}">
      <dsp:nvSpPr>
        <dsp:cNvPr id="0" name=""/>
        <dsp:cNvSpPr/>
      </dsp:nvSpPr>
      <dsp:spPr>
        <a:xfrm>
          <a:off x="5003578" y="1233864"/>
          <a:ext cx="2609993" cy="550248"/>
        </a:xfrm>
        <a:prstGeom prst="rect">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1">
            <a:lnSpc>
              <a:spcPct val="90000"/>
            </a:lnSpc>
            <a:spcBef>
              <a:spcPct val="0"/>
            </a:spcBef>
            <a:spcAft>
              <a:spcPct val="35000"/>
            </a:spcAft>
            <a:buNone/>
          </a:pPr>
          <a:r>
            <a:rPr lang="ar-TN" sz="1800" b="1" kern="1200" dirty="0">
              <a:solidFill>
                <a:prstClr val="white"/>
              </a:solidFill>
              <a:latin typeface="Calibri" panose="020F0502020204030204" pitchFamily="34" charset="0"/>
              <a:ea typeface="+mn-ea"/>
              <a:cs typeface="Calibri" panose="020F0502020204030204" pitchFamily="34" charset="0"/>
            </a:rPr>
            <a:t>الهدف الرابع : تعزيز الثقة الرقميّة</a:t>
          </a:r>
          <a:endParaRPr lang="fr-FR" sz="1800" b="1" kern="1200" dirty="0">
            <a:solidFill>
              <a:prstClr val="white"/>
            </a:solidFill>
            <a:latin typeface="Calibri" panose="020F0502020204030204" pitchFamily="34" charset="0"/>
            <a:ea typeface="+mn-ea"/>
            <a:cs typeface="Calibri" panose="020F0502020204030204" pitchFamily="34" charset="0"/>
          </a:endParaRPr>
        </a:p>
      </dsp:txBody>
      <dsp:txXfrm>
        <a:off x="5003578" y="1233864"/>
        <a:ext cx="2609993" cy="550248"/>
      </dsp:txXfrm>
    </dsp:sp>
    <dsp:sp modelId="{7F70F062-5E3A-4B45-B2F4-BE33D74012C0}">
      <dsp:nvSpPr>
        <dsp:cNvPr id="0" name=""/>
        <dsp:cNvSpPr/>
      </dsp:nvSpPr>
      <dsp:spPr>
        <a:xfrm>
          <a:off x="1151962" y="598051"/>
          <a:ext cx="3600005" cy="383552"/>
        </a:xfrm>
        <a:prstGeom prst="rect">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ar-TN" sz="1100" b="1" kern="1200" dirty="0">
              <a:latin typeface="Calibri" panose="020F0502020204030204" pitchFamily="34" charset="0"/>
              <a:cs typeface="Calibri" panose="020F0502020204030204" pitchFamily="34" charset="0"/>
            </a:rPr>
            <a:t>ورشة عمل : بناء الثقة في الخدمات الحكومية الرقمية</a:t>
          </a:r>
          <a:endParaRPr lang="fr-FR" sz="1100" b="1" kern="1200" dirty="0">
            <a:latin typeface="Calibri" panose="020F0502020204030204" pitchFamily="34" charset="0"/>
            <a:cs typeface="Calibri" panose="020F0502020204030204" pitchFamily="34" charset="0"/>
          </a:endParaRPr>
        </a:p>
      </dsp:txBody>
      <dsp:txXfrm>
        <a:off x="1151962" y="598051"/>
        <a:ext cx="3600005" cy="383552"/>
      </dsp:txXfrm>
    </dsp:sp>
    <dsp:sp modelId="{5F2C3B13-AF3D-447F-9009-C547A2244055}">
      <dsp:nvSpPr>
        <dsp:cNvPr id="0" name=""/>
        <dsp:cNvSpPr/>
      </dsp:nvSpPr>
      <dsp:spPr>
        <a:xfrm>
          <a:off x="1151962" y="1077491"/>
          <a:ext cx="3600005" cy="383552"/>
        </a:xfrm>
        <a:prstGeom prst="rect">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ar-TN" sz="1100" b="1" kern="1200" dirty="0">
              <a:solidFill>
                <a:prstClr val="white"/>
              </a:solidFill>
              <a:latin typeface="Calibri" panose="020F0502020204030204" pitchFamily="34" charset="0"/>
              <a:ea typeface="+mn-ea"/>
              <a:cs typeface="Calibri" panose="020F0502020204030204" pitchFamily="34" charset="0"/>
            </a:rPr>
            <a:t>مؤتمر الشرق الأوسط وإفريقيا للأمن السيبراني</a:t>
          </a:r>
          <a:endParaRPr lang="fr-FR" sz="1100" b="1" kern="1200" dirty="0">
            <a:solidFill>
              <a:prstClr val="white"/>
            </a:solidFill>
            <a:latin typeface="Calibri" panose="020F0502020204030204" pitchFamily="34" charset="0"/>
            <a:ea typeface="+mn-ea"/>
            <a:cs typeface="Calibri" panose="020F0502020204030204" pitchFamily="34" charset="0"/>
          </a:endParaRPr>
        </a:p>
      </dsp:txBody>
      <dsp:txXfrm>
        <a:off x="1151962" y="1077491"/>
        <a:ext cx="3600005" cy="383552"/>
      </dsp:txXfrm>
    </dsp:sp>
    <dsp:sp modelId="{E464C01D-250A-465C-A8D5-F80A6D3DF98B}">
      <dsp:nvSpPr>
        <dsp:cNvPr id="0" name=""/>
        <dsp:cNvSpPr/>
      </dsp:nvSpPr>
      <dsp:spPr>
        <a:xfrm>
          <a:off x="1151962" y="1556932"/>
          <a:ext cx="3600005" cy="383552"/>
        </a:xfrm>
        <a:prstGeom prst="rect">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ar-TN" sz="1100" b="1" kern="1200" dirty="0">
              <a:latin typeface="Calibri" panose="020F0502020204030204" pitchFamily="34" charset="0"/>
              <a:cs typeface="Calibri" panose="020F0502020204030204" pitchFamily="34" charset="0"/>
            </a:rPr>
            <a:t>الأيام العربية للأمن السيبراني</a:t>
          </a:r>
          <a:endParaRPr lang="fr-FR" sz="1100" b="1" kern="1200" dirty="0">
            <a:latin typeface="Calibri" panose="020F0502020204030204" pitchFamily="34" charset="0"/>
            <a:cs typeface="Calibri" panose="020F0502020204030204" pitchFamily="34" charset="0"/>
          </a:endParaRPr>
        </a:p>
      </dsp:txBody>
      <dsp:txXfrm>
        <a:off x="1151962" y="1556932"/>
        <a:ext cx="3600005" cy="383552"/>
      </dsp:txXfrm>
    </dsp:sp>
    <dsp:sp modelId="{AB093105-B915-4714-B3CA-B30A9A8341BE}">
      <dsp:nvSpPr>
        <dsp:cNvPr id="0" name=""/>
        <dsp:cNvSpPr/>
      </dsp:nvSpPr>
      <dsp:spPr>
        <a:xfrm>
          <a:off x="1151962" y="2036373"/>
          <a:ext cx="3600005" cy="383552"/>
        </a:xfrm>
        <a:prstGeom prst="rect">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ar-TN" sz="1100" b="1" kern="1200" dirty="0">
              <a:latin typeface="Calibri" panose="020F0502020204030204" pitchFamily="34" charset="0"/>
              <a:cs typeface="Calibri" panose="020F0502020204030204" pitchFamily="34" charset="0"/>
            </a:rPr>
            <a:t>اجتماع فريق العمل العربي المعني بشؤون الانترنت</a:t>
          </a:r>
          <a:endParaRPr lang="fr-FR" sz="1100" b="1" kern="1200" dirty="0">
            <a:latin typeface="Calibri" panose="020F0502020204030204" pitchFamily="34" charset="0"/>
            <a:cs typeface="Calibri" panose="020F0502020204030204" pitchFamily="34" charset="0"/>
          </a:endParaRPr>
        </a:p>
      </dsp:txBody>
      <dsp:txXfrm>
        <a:off x="1151962" y="2036373"/>
        <a:ext cx="3600005" cy="383552"/>
      </dsp:txXfrm>
    </dsp:sp>
    <dsp:sp modelId="{57004756-0D1A-49C5-B50A-A1974C64DCCD}">
      <dsp:nvSpPr>
        <dsp:cNvPr id="0" name=""/>
        <dsp:cNvSpPr/>
      </dsp:nvSpPr>
      <dsp:spPr>
        <a:xfrm>
          <a:off x="5003578" y="2394281"/>
          <a:ext cx="2609993" cy="626617"/>
        </a:xfrm>
        <a:prstGeom prst="rect">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rtl="1">
            <a:lnSpc>
              <a:spcPct val="90000"/>
            </a:lnSpc>
            <a:spcBef>
              <a:spcPct val="0"/>
            </a:spcBef>
            <a:spcAft>
              <a:spcPct val="35000"/>
            </a:spcAft>
            <a:buNone/>
          </a:pPr>
          <a:endParaRPr lang="ar-TN" sz="1200" b="1" kern="1200" dirty="0">
            <a:solidFill>
              <a:prstClr val="white"/>
            </a:solidFill>
            <a:latin typeface="Calibri" panose="020F0502020204030204" pitchFamily="34" charset="0"/>
            <a:ea typeface="+mn-ea"/>
            <a:cs typeface="Calibri" panose="020F0502020204030204" pitchFamily="34" charset="0"/>
          </a:endParaRPr>
        </a:p>
        <a:p>
          <a:pPr marL="0" lvl="0" indent="0" algn="ctr" defTabSz="533400" rtl="1">
            <a:lnSpc>
              <a:spcPct val="90000"/>
            </a:lnSpc>
            <a:spcBef>
              <a:spcPct val="0"/>
            </a:spcBef>
            <a:spcAft>
              <a:spcPct val="35000"/>
            </a:spcAft>
            <a:buNone/>
          </a:pPr>
          <a:r>
            <a:rPr lang="ar-TN" sz="1200" b="1" kern="1200" dirty="0">
              <a:solidFill>
                <a:prstClr val="white"/>
              </a:solidFill>
              <a:latin typeface="Calibri" panose="020F0502020204030204" pitchFamily="34" charset="0"/>
              <a:ea typeface="+mn-ea"/>
              <a:cs typeface="Calibri" panose="020F0502020204030204" pitchFamily="34" charset="0"/>
            </a:rPr>
            <a:t>الممكن الاستراتيجي الأوّل :</a:t>
          </a:r>
          <a:br>
            <a:rPr lang="ar-TN" sz="1200" b="1" kern="1200" dirty="0">
              <a:solidFill>
                <a:prstClr val="white"/>
              </a:solidFill>
              <a:latin typeface="Calibri" panose="020F0502020204030204" pitchFamily="34" charset="0"/>
              <a:ea typeface="+mn-ea"/>
              <a:cs typeface="Calibri" panose="020F0502020204030204" pitchFamily="34" charset="0"/>
            </a:rPr>
          </a:br>
          <a:r>
            <a:rPr lang="ar-TN" sz="1200" b="1" kern="1200" dirty="0">
              <a:solidFill>
                <a:prstClr val="white"/>
              </a:solidFill>
              <a:latin typeface="Calibri" panose="020F0502020204030204" pitchFamily="34" charset="0"/>
              <a:ea typeface="+mn-ea"/>
              <a:cs typeface="Calibri" panose="020F0502020204030204" pitchFamily="34" charset="0"/>
            </a:rPr>
            <a:t> </a:t>
          </a:r>
          <a:r>
            <a:rPr lang="ar-TN" sz="1600" b="1" kern="1200" dirty="0">
              <a:solidFill>
                <a:prstClr val="white"/>
              </a:solidFill>
              <a:latin typeface="Calibri" panose="020F0502020204030204" pitchFamily="34" charset="0"/>
              <a:ea typeface="+mn-ea"/>
              <a:cs typeface="Calibri" panose="020F0502020204030204" pitchFamily="34" charset="0"/>
            </a:rPr>
            <a:t>أيكتو بيت الخبرة العربي للتمكين الرقمي</a:t>
          </a:r>
          <a:endParaRPr lang="fr-FR" sz="1200" b="1" kern="1200" dirty="0">
            <a:solidFill>
              <a:prstClr val="white"/>
            </a:solidFill>
            <a:latin typeface="Calibri" panose="020F0502020204030204" pitchFamily="34" charset="0"/>
            <a:ea typeface="+mn-ea"/>
            <a:cs typeface="Calibri" panose="020F0502020204030204" pitchFamily="34" charset="0"/>
          </a:endParaRPr>
        </a:p>
        <a:p>
          <a:pPr marL="0" lvl="0" indent="0" algn="ctr" defTabSz="533400" rtl="1">
            <a:lnSpc>
              <a:spcPct val="90000"/>
            </a:lnSpc>
            <a:spcBef>
              <a:spcPct val="0"/>
            </a:spcBef>
            <a:spcAft>
              <a:spcPct val="35000"/>
            </a:spcAft>
            <a:buNone/>
          </a:pPr>
          <a:endParaRPr lang="fr-FR" sz="900" b="1" kern="1200" dirty="0">
            <a:solidFill>
              <a:prstClr val="white"/>
            </a:solidFill>
            <a:latin typeface="Calibri" panose="020F0502020204030204" pitchFamily="34" charset="0"/>
            <a:ea typeface="+mn-ea"/>
            <a:cs typeface="Calibri" panose="020F0502020204030204" pitchFamily="34" charset="0"/>
          </a:endParaRPr>
        </a:p>
      </dsp:txBody>
      <dsp:txXfrm>
        <a:off x="5003578" y="2394281"/>
        <a:ext cx="2609993" cy="626617"/>
      </dsp:txXfrm>
    </dsp:sp>
    <dsp:sp modelId="{96582234-D28F-4E72-9678-0E14ECD52A53}">
      <dsp:nvSpPr>
        <dsp:cNvPr id="0" name=""/>
        <dsp:cNvSpPr/>
      </dsp:nvSpPr>
      <dsp:spPr>
        <a:xfrm>
          <a:off x="1151962" y="2515814"/>
          <a:ext cx="3600005" cy="383552"/>
        </a:xfrm>
        <a:prstGeom prst="rect">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ar-TN" sz="1100" b="1" kern="1200" dirty="0">
              <a:solidFill>
                <a:prstClr val="white"/>
              </a:solidFill>
              <a:latin typeface="Calibri" panose="020F0502020204030204" pitchFamily="34" charset="0"/>
              <a:ea typeface="+mn-ea"/>
              <a:cs typeface="Calibri" panose="020F0502020204030204" pitchFamily="34" charset="0"/>
            </a:rPr>
            <a:t>مساندة فنية لفائدة الاردن</a:t>
          </a:r>
          <a:endParaRPr lang="fr-FR" sz="1100" b="1" kern="1200" dirty="0">
            <a:solidFill>
              <a:prstClr val="white"/>
            </a:solidFill>
            <a:latin typeface="Calibri" panose="020F0502020204030204" pitchFamily="34" charset="0"/>
            <a:ea typeface="+mn-ea"/>
            <a:cs typeface="Calibri" panose="020F0502020204030204" pitchFamily="34" charset="0"/>
          </a:endParaRPr>
        </a:p>
      </dsp:txBody>
      <dsp:txXfrm>
        <a:off x="1151962" y="2515814"/>
        <a:ext cx="3600005" cy="383552"/>
      </dsp:txXfrm>
    </dsp:sp>
    <dsp:sp modelId="{DE6B3B1B-2492-4FAB-B27E-451D85AC4F07}">
      <dsp:nvSpPr>
        <dsp:cNvPr id="0" name=""/>
        <dsp:cNvSpPr/>
      </dsp:nvSpPr>
      <dsp:spPr>
        <a:xfrm>
          <a:off x="5002534" y="3132729"/>
          <a:ext cx="2611037" cy="588043"/>
        </a:xfrm>
        <a:prstGeom prst="rect">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ar-TN" sz="1200" b="1" kern="1200" dirty="0">
              <a:solidFill>
                <a:prstClr val="white"/>
              </a:solidFill>
              <a:latin typeface="Calibri" panose="020F0502020204030204" pitchFamily="34" charset="0"/>
              <a:ea typeface="+mn-ea"/>
              <a:cs typeface="Calibri" panose="020F0502020204030204" pitchFamily="34" charset="0"/>
            </a:rPr>
            <a:t>الممكن الاستراتيجي الثاني :</a:t>
          </a:r>
          <a:br>
            <a:rPr lang="ar-TN" sz="1200" b="1" kern="1200" dirty="0">
              <a:solidFill>
                <a:prstClr val="white"/>
              </a:solidFill>
              <a:latin typeface="Calibri" panose="020F0502020204030204" pitchFamily="34" charset="0"/>
              <a:ea typeface="+mn-ea"/>
              <a:cs typeface="Calibri" panose="020F0502020204030204" pitchFamily="34" charset="0"/>
            </a:rPr>
          </a:br>
          <a:r>
            <a:rPr lang="ar-TN" sz="1800" b="1" kern="1200" dirty="0">
              <a:solidFill>
                <a:prstClr val="white"/>
              </a:solidFill>
              <a:latin typeface="Calibri" panose="020F0502020204030204" pitchFamily="34" charset="0"/>
              <a:ea typeface="+mn-ea"/>
              <a:cs typeface="Calibri" panose="020F0502020204030204" pitchFamily="34" charset="0"/>
            </a:rPr>
            <a:t> </a:t>
          </a:r>
          <a:r>
            <a:rPr lang="ar-TN" sz="1600" b="1" kern="1200" dirty="0">
              <a:solidFill>
                <a:prstClr val="white"/>
              </a:solidFill>
              <a:latin typeface="Calibri" panose="020F0502020204030204" pitchFamily="34" charset="0"/>
              <a:ea typeface="+mn-ea"/>
              <a:cs typeface="Calibri" panose="020F0502020204030204" pitchFamily="34" charset="0"/>
            </a:rPr>
            <a:t>تعزيز الشراكة والتعاون </a:t>
          </a:r>
          <a:endParaRPr lang="fr-FR" sz="1600" b="1" kern="1200" dirty="0">
            <a:solidFill>
              <a:prstClr val="white"/>
            </a:solidFill>
            <a:latin typeface="Calibri" panose="020F0502020204030204" pitchFamily="34" charset="0"/>
            <a:ea typeface="+mn-ea"/>
            <a:cs typeface="Calibri" panose="020F0502020204030204" pitchFamily="34" charset="0"/>
          </a:endParaRPr>
        </a:p>
      </dsp:txBody>
      <dsp:txXfrm>
        <a:off x="5002534" y="3132729"/>
        <a:ext cx="2611037" cy="588043"/>
      </dsp:txXfrm>
    </dsp:sp>
    <dsp:sp modelId="{36B0D170-7FF5-4C18-86B5-E570413B6F46}">
      <dsp:nvSpPr>
        <dsp:cNvPr id="0" name=""/>
        <dsp:cNvSpPr/>
      </dsp:nvSpPr>
      <dsp:spPr>
        <a:xfrm>
          <a:off x="1150918" y="2995254"/>
          <a:ext cx="3600005" cy="383552"/>
        </a:xfrm>
        <a:prstGeom prst="rect">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ar-TN" sz="1100" b="1" kern="1200" dirty="0">
              <a:latin typeface="Calibri" panose="020F0502020204030204" pitchFamily="34" charset="0"/>
              <a:cs typeface="Calibri" panose="020F0502020204030204" pitchFamily="34" charset="0"/>
            </a:rPr>
            <a:t>التعاون في مجال الملاحة بالأقمار الصناعية </a:t>
          </a:r>
          <a:endParaRPr lang="fr-FR" sz="1100" b="1" kern="1200" dirty="0">
            <a:latin typeface="Calibri" panose="020F0502020204030204" pitchFamily="34" charset="0"/>
            <a:cs typeface="Calibri" panose="020F0502020204030204" pitchFamily="34" charset="0"/>
          </a:endParaRPr>
        </a:p>
      </dsp:txBody>
      <dsp:txXfrm>
        <a:off x="1150918" y="2995254"/>
        <a:ext cx="3600005" cy="383552"/>
      </dsp:txXfrm>
    </dsp:sp>
    <dsp:sp modelId="{69E122A1-57A1-402D-BCE7-2794892C2F23}">
      <dsp:nvSpPr>
        <dsp:cNvPr id="0" name=""/>
        <dsp:cNvSpPr/>
      </dsp:nvSpPr>
      <dsp:spPr>
        <a:xfrm>
          <a:off x="1150918" y="3474695"/>
          <a:ext cx="3600005" cy="383552"/>
        </a:xfrm>
        <a:prstGeom prst="rect">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rtl="1">
            <a:lnSpc>
              <a:spcPct val="90000"/>
            </a:lnSpc>
            <a:spcBef>
              <a:spcPct val="0"/>
            </a:spcBef>
            <a:spcAft>
              <a:spcPct val="35000"/>
            </a:spcAft>
            <a:buNone/>
          </a:pPr>
          <a:r>
            <a:rPr lang="ar-TN" sz="1100" b="1" kern="1200" dirty="0">
              <a:latin typeface="Calibri" panose="020F0502020204030204" pitchFamily="34" charset="0"/>
              <a:cs typeface="Calibri" panose="020F0502020204030204" pitchFamily="34" charset="0"/>
            </a:rPr>
            <a:t>التعاون من أجل </a:t>
          </a:r>
          <a:r>
            <a:rPr lang="ar-TN" sz="1100" b="1" i="0" kern="1200" dirty="0">
              <a:latin typeface="Calibri" panose="020F0502020204030204" pitchFamily="34" charset="0"/>
              <a:cs typeface="Calibri" panose="020F0502020204030204" pitchFamily="34" charset="0"/>
            </a:rPr>
            <a:t>من أجل تطوير </a:t>
          </a:r>
          <a:r>
            <a:rPr lang="fr-FR" sz="1100" b="1" i="0" kern="1200" dirty="0">
              <a:latin typeface="Calibri" panose="020F0502020204030204" pitchFamily="34" charset="0"/>
              <a:cs typeface="Calibri" panose="020F0502020204030204" pitchFamily="34" charset="0"/>
            </a:rPr>
            <a:t>IPv6 </a:t>
          </a:r>
          <a:r>
            <a:rPr lang="ar-TN" sz="1100" b="1" i="0" kern="1200" dirty="0">
              <a:latin typeface="Calibri" panose="020F0502020204030204" pitchFamily="34" charset="0"/>
              <a:cs typeface="Calibri" panose="020F0502020204030204" pitchFamily="34" charset="0"/>
            </a:rPr>
            <a:t> في المنطقة العربية</a:t>
          </a:r>
          <a:endParaRPr lang="fr-FR" sz="1100" b="1" kern="1200" dirty="0">
            <a:latin typeface="Calibri" panose="020F0502020204030204" pitchFamily="34" charset="0"/>
            <a:cs typeface="Calibri" panose="020F0502020204030204" pitchFamily="34" charset="0"/>
          </a:endParaRPr>
        </a:p>
      </dsp:txBody>
      <dsp:txXfrm>
        <a:off x="1150918" y="3474695"/>
        <a:ext cx="3600005" cy="3835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1E8DA6-A18A-4646-9816-FBEEB386A712}">
      <dsp:nvSpPr>
        <dsp:cNvPr id="0" name=""/>
        <dsp:cNvSpPr/>
      </dsp:nvSpPr>
      <dsp:spPr>
        <a:xfrm>
          <a:off x="5958272" y="1580713"/>
          <a:ext cx="405437" cy="91440"/>
        </a:xfrm>
        <a:custGeom>
          <a:avLst/>
          <a:gdLst/>
          <a:ahLst/>
          <a:cxnLst/>
          <a:rect l="0" t="0" r="0" b="0"/>
          <a:pathLst>
            <a:path>
              <a:moveTo>
                <a:pt x="405437" y="45720"/>
              </a:moveTo>
              <a:lnTo>
                <a:pt x="0" y="45720"/>
              </a:lnTo>
            </a:path>
          </a:pathLst>
        </a:custGeom>
        <a:noFill/>
        <a:ln w="2222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kern="1200">
            <a:latin typeface="Calibri" panose="020F0502020204030204" pitchFamily="34" charset="0"/>
            <a:cs typeface="Calibri" panose="020F0502020204030204" pitchFamily="34" charset="0"/>
          </a:endParaRPr>
        </a:p>
      </dsp:txBody>
      <dsp:txXfrm>
        <a:off x="6150854" y="1616297"/>
        <a:ext cx="20271" cy="20271"/>
      </dsp:txXfrm>
    </dsp:sp>
    <dsp:sp modelId="{3E560C9C-D7C7-4B8B-B65B-F4F20F904C63}">
      <dsp:nvSpPr>
        <dsp:cNvPr id="0" name=""/>
        <dsp:cNvSpPr/>
      </dsp:nvSpPr>
      <dsp:spPr>
        <a:xfrm rot="5400000">
          <a:off x="5046298" y="1317410"/>
          <a:ext cx="3252866" cy="618044"/>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ar-TN" sz="1800" b="1" kern="1200" dirty="0">
              <a:latin typeface="Calibri" panose="020F0502020204030204" pitchFamily="34" charset="0"/>
              <a:cs typeface="Calibri" panose="020F0502020204030204" pitchFamily="34" charset="0"/>
            </a:rPr>
            <a:t>الهدف الاستراتيجي الثالث : تعزيز الاندماج الرقمي </a:t>
          </a:r>
          <a:endParaRPr lang="fr-FR" sz="1800" b="1" kern="1200" dirty="0">
            <a:latin typeface="Calibri" panose="020F0502020204030204" pitchFamily="34" charset="0"/>
            <a:cs typeface="Calibri" panose="020F0502020204030204" pitchFamily="34" charset="0"/>
          </a:endParaRPr>
        </a:p>
      </dsp:txBody>
      <dsp:txXfrm>
        <a:off x="5046298" y="1317410"/>
        <a:ext cx="3252866" cy="618044"/>
      </dsp:txXfrm>
    </dsp:sp>
    <dsp:sp modelId="{474A8E8A-2393-4A64-8168-4963CC7B0A5F}">
      <dsp:nvSpPr>
        <dsp:cNvPr id="0" name=""/>
        <dsp:cNvSpPr/>
      </dsp:nvSpPr>
      <dsp:spPr>
        <a:xfrm>
          <a:off x="3931086" y="1317410"/>
          <a:ext cx="2027186" cy="618044"/>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ar-TN" sz="1600" kern="1200" dirty="0">
              <a:latin typeface="Calibri" panose="020F0502020204030204" pitchFamily="34" charset="0"/>
              <a:cs typeface="Calibri" panose="020F0502020204030204" pitchFamily="34" charset="0"/>
            </a:rPr>
            <a:t>المجلس العربي للإصدار السادس لبروتوكول الانترنت </a:t>
          </a:r>
          <a:endParaRPr lang="fr-FR" sz="1600" kern="1200" dirty="0">
            <a:latin typeface="Calibri" panose="020F0502020204030204" pitchFamily="34" charset="0"/>
            <a:cs typeface="Calibri" panose="020F0502020204030204" pitchFamily="34" charset="0"/>
          </a:endParaRPr>
        </a:p>
      </dsp:txBody>
      <dsp:txXfrm>
        <a:off x="3931086" y="1317410"/>
        <a:ext cx="2027186" cy="6180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2A7D7F-2263-45ED-8EF7-543766F165E9}">
      <dsp:nvSpPr>
        <dsp:cNvPr id="0" name=""/>
        <dsp:cNvSpPr/>
      </dsp:nvSpPr>
      <dsp:spPr>
        <a:xfrm>
          <a:off x="5958470" y="1627074"/>
          <a:ext cx="405597" cy="1159290"/>
        </a:xfrm>
        <a:custGeom>
          <a:avLst/>
          <a:gdLst/>
          <a:ahLst/>
          <a:cxnLst/>
          <a:rect l="0" t="0" r="0" b="0"/>
          <a:pathLst>
            <a:path>
              <a:moveTo>
                <a:pt x="405597" y="0"/>
              </a:moveTo>
              <a:lnTo>
                <a:pt x="202798" y="0"/>
              </a:lnTo>
              <a:lnTo>
                <a:pt x="202798" y="1159290"/>
              </a:lnTo>
              <a:lnTo>
                <a:pt x="0" y="1159290"/>
              </a:lnTo>
            </a:path>
          </a:pathLst>
        </a:custGeom>
        <a:noFill/>
        <a:ln w="2222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kern="1200">
            <a:latin typeface="Calibri" panose="020F0502020204030204" pitchFamily="34" charset="0"/>
            <a:cs typeface="Calibri" panose="020F0502020204030204" pitchFamily="34" charset="0"/>
          </a:endParaRPr>
        </a:p>
      </dsp:txBody>
      <dsp:txXfrm>
        <a:off x="6130563" y="2176014"/>
        <a:ext cx="61409" cy="61409"/>
      </dsp:txXfrm>
    </dsp:sp>
    <dsp:sp modelId="{78A240B8-CA9C-4E7C-9277-574F1903C4A5}">
      <dsp:nvSpPr>
        <dsp:cNvPr id="0" name=""/>
        <dsp:cNvSpPr/>
      </dsp:nvSpPr>
      <dsp:spPr>
        <a:xfrm>
          <a:off x="5958470" y="1627074"/>
          <a:ext cx="405597" cy="386430"/>
        </a:xfrm>
        <a:custGeom>
          <a:avLst/>
          <a:gdLst/>
          <a:ahLst/>
          <a:cxnLst/>
          <a:rect l="0" t="0" r="0" b="0"/>
          <a:pathLst>
            <a:path>
              <a:moveTo>
                <a:pt x="405597" y="0"/>
              </a:moveTo>
              <a:lnTo>
                <a:pt x="202798" y="0"/>
              </a:lnTo>
              <a:lnTo>
                <a:pt x="202798" y="386430"/>
              </a:lnTo>
              <a:lnTo>
                <a:pt x="0" y="386430"/>
              </a:lnTo>
            </a:path>
          </a:pathLst>
        </a:custGeom>
        <a:noFill/>
        <a:ln w="2222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kern="1200">
            <a:latin typeface="Calibri" panose="020F0502020204030204" pitchFamily="34" charset="0"/>
            <a:cs typeface="Calibri" panose="020F0502020204030204" pitchFamily="34" charset="0"/>
          </a:endParaRPr>
        </a:p>
      </dsp:txBody>
      <dsp:txXfrm>
        <a:off x="6147263" y="1806284"/>
        <a:ext cx="28010" cy="28010"/>
      </dsp:txXfrm>
    </dsp:sp>
    <dsp:sp modelId="{93CE97F9-03AE-489A-B920-F5711724F95E}">
      <dsp:nvSpPr>
        <dsp:cNvPr id="0" name=""/>
        <dsp:cNvSpPr/>
      </dsp:nvSpPr>
      <dsp:spPr>
        <a:xfrm>
          <a:off x="5958470" y="1240644"/>
          <a:ext cx="405597" cy="386430"/>
        </a:xfrm>
        <a:custGeom>
          <a:avLst/>
          <a:gdLst/>
          <a:ahLst/>
          <a:cxnLst/>
          <a:rect l="0" t="0" r="0" b="0"/>
          <a:pathLst>
            <a:path>
              <a:moveTo>
                <a:pt x="405597" y="386430"/>
              </a:moveTo>
              <a:lnTo>
                <a:pt x="202798" y="386430"/>
              </a:lnTo>
              <a:lnTo>
                <a:pt x="202798" y="0"/>
              </a:lnTo>
              <a:lnTo>
                <a:pt x="0" y="0"/>
              </a:lnTo>
            </a:path>
          </a:pathLst>
        </a:custGeom>
        <a:noFill/>
        <a:ln w="2222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6147263" y="1419854"/>
        <a:ext cx="28010" cy="28010"/>
      </dsp:txXfrm>
    </dsp:sp>
    <dsp:sp modelId="{316786EB-F8B0-45A3-A9DA-A45467ADF03A}">
      <dsp:nvSpPr>
        <dsp:cNvPr id="0" name=""/>
        <dsp:cNvSpPr/>
      </dsp:nvSpPr>
      <dsp:spPr>
        <a:xfrm>
          <a:off x="5958470" y="467783"/>
          <a:ext cx="405597" cy="1159290"/>
        </a:xfrm>
        <a:custGeom>
          <a:avLst/>
          <a:gdLst/>
          <a:ahLst/>
          <a:cxnLst/>
          <a:rect l="0" t="0" r="0" b="0"/>
          <a:pathLst>
            <a:path>
              <a:moveTo>
                <a:pt x="405597" y="1159290"/>
              </a:moveTo>
              <a:lnTo>
                <a:pt x="202798" y="1159290"/>
              </a:lnTo>
              <a:lnTo>
                <a:pt x="202798" y="0"/>
              </a:lnTo>
              <a:lnTo>
                <a:pt x="0" y="0"/>
              </a:lnTo>
            </a:path>
          </a:pathLst>
        </a:custGeom>
        <a:noFill/>
        <a:ln w="2222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kern="1200">
            <a:latin typeface="Calibri" panose="020F0502020204030204" pitchFamily="34" charset="0"/>
            <a:cs typeface="Calibri" panose="020F0502020204030204" pitchFamily="34" charset="0"/>
          </a:endParaRPr>
        </a:p>
      </dsp:txBody>
      <dsp:txXfrm>
        <a:off x="6130563" y="1016724"/>
        <a:ext cx="61409" cy="61409"/>
      </dsp:txXfrm>
    </dsp:sp>
    <dsp:sp modelId="{F8582FD8-BEBF-4C2F-810F-7DB43BD0FBAF}">
      <dsp:nvSpPr>
        <dsp:cNvPr id="0" name=""/>
        <dsp:cNvSpPr/>
      </dsp:nvSpPr>
      <dsp:spPr>
        <a:xfrm rot="5400000">
          <a:off x="5046136" y="1317930"/>
          <a:ext cx="3254149" cy="618288"/>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1">
            <a:lnSpc>
              <a:spcPct val="90000"/>
            </a:lnSpc>
            <a:spcBef>
              <a:spcPct val="0"/>
            </a:spcBef>
            <a:spcAft>
              <a:spcPct val="35000"/>
            </a:spcAft>
            <a:buNone/>
          </a:pPr>
          <a:r>
            <a:rPr lang="ar-TN" sz="1800" b="1" kern="1200" dirty="0">
              <a:solidFill>
                <a:prstClr val="white"/>
              </a:solidFill>
              <a:latin typeface="Calibri" panose="020F0502020204030204" pitchFamily="34" charset="0"/>
              <a:ea typeface="+mn-ea"/>
              <a:cs typeface="Calibri" panose="020F0502020204030204" pitchFamily="34" charset="0"/>
            </a:rPr>
            <a:t>الهدف الاستراتيجي الرابع : تعزيز الثقة الرقميّة</a:t>
          </a:r>
          <a:endParaRPr lang="fr-FR" sz="1800" b="1" kern="1200" dirty="0">
            <a:solidFill>
              <a:prstClr val="white"/>
            </a:solidFill>
            <a:latin typeface="Calibri" panose="020F0502020204030204" pitchFamily="34" charset="0"/>
            <a:ea typeface="+mn-ea"/>
            <a:cs typeface="Calibri" panose="020F0502020204030204" pitchFamily="34" charset="0"/>
          </a:endParaRPr>
        </a:p>
      </dsp:txBody>
      <dsp:txXfrm>
        <a:off x="5046136" y="1317930"/>
        <a:ext cx="3254149" cy="618288"/>
      </dsp:txXfrm>
    </dsp:sp>
    <dsp:sp modelId="{7F70F062-5E3A-4B45-B2F4-BE33D74012C0}">
      <dsp:nvSpPr>
        <dsp:cNvPr id="0" name=""/>
        <dsp:cNvSpPr/>
      </dsp:nvSpPr>
      <dsp:spPr>
        <a:xfrm>
          <a:off x="3930484" y="158639"/>
          <a:ext cx="2027985" cy="618288"/>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ar-TN" sz="1100" b="1" kern="1200" dirty="0">
              <a:latin typeface="Calibri" panose="020F0502020204030204" pitchFamily="34" charset="0"/>
              <a:cs typeface="Calibri" panose="020F0502020204030204" pitchFamily="34" charset="0"/>
            </a:rPr>
            <a:t>ورشة عمل : بناء الثقة في الخدمات الحكومية الرقمية</a:t>
          </a:r>
          <a:endParaRPr lang="fr-FR" sz="1100" b="1" kern="1200" dirty="0">
            <a:latin typeface="Calibri" panose="020F0502020204030204" pitchFamily="34" charset="0"/>
            <a:cs typeface="Calibri" panose="020F0502020204030204" pitchFamily="34" charset="0"/>
          </a:endParaRPr>
        </a:p>
      </dsp:txBody>
      <dsp:txXfrm>
        <a:off x="3930484" y="158639"/>
        <a:ext cx="2027985" cy="618288"/>
      </dsp:txXfrm>
    </dsp:sp>
    <dsp:sp modelId="{A0EFA3AC-FD02-40B5-8C0E-022151063D84}">
      <dsp:nvSpPr>
        <dsp:cNvPr id="0" name=""/>
        <dsp:cNvSpPr/>
      </dsp:nvSpPr>
      <dsp:spPr>
        <a:xfrm>
          <a:off x="3930484" y="931500"/>
          <a:ext cx="2027985" cy="618288"/>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ar-TN" sz="1100" b="1" kern="1200" dirty="0">
              <a:solidFill>
                <a:prstClr val="white"/>
              </a:solidFill>
              <a:latin typeface="Calibri" panose="020F0502020204030204" pitchFamily="34" charset="0"/>
              <a:ea typeface="+mn-ea"/>
              <a:cs typeface="Calibri" panose="020F0502020204030204" pitchFamily="34" charset="0"/>
            </a:rPr>
            <a:t>مؤتمر الشرق الأوسط وإفريقيا للأمن السيبراني</a:t>
          </a:r>
          <a:endParaRPr lang="fr-FR" sz="1500" kern="1200" dirty="0"/>
        </a:p>
      </dsp:txBody>
      <dsp:txXfrm>
        <a:off x="3930484" y="931500"/>
        <a:ext cx="2027985" cy="618288"/>
      </dsp:txXfrm>
    </dsp:sp>
    <dsp:sp modelId="{E464C01D-250A-465C-A8D5-F80A6D3DF98B}">
      <dsp:nvSpPr>
        <dsp:cNvPr id="0" name=""/>
        <dsp:cNvSpPr/>
      </dsp:nvSpPr>
      <dsp:spPr>
        <a:xfrm>
          <a:off x="3930484" y="1704360"/>
          <a:ext cx="2027985" cy="618288"/>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ar-TN" sz="1100" b="1" kern="1200" dirty="0">
              <a:latin typeface="Calibri" panose="020F0502020204030204" pitchFamily="34" charset="0"/>
              <a:cs typeface="Calibri" panose="020F0502020204030204" pitchFamily="34" charset="0"/>
            </a:rPr>
            <a:t>الأيام الإقليمية للثقة الرقمية </a:t>
          </a:r>
          <a:endParaRPr lang="fr-FR" sz="1100" b="1" kern="1200" dirty="0">
            <a:latin typeface="Calibri" panose="020F0502020204030204" pitchFamily="34" charset="0"/>
            <a:cs typeface="Calibri" panose="020F0502020204030204" pitchFamily="34" charset="0"/>
          </a:endParaRPr>
        </a:p>
      </dsp:txBody>
      <dsp:txXfrm>
        <a:off x="3930484" y="1704360"/>
        <a:ext cx="2027985" cy="618288"/>
      </dsp:txXfrm>
    </dsp:sp>
    <dsp:sp modelId="{AB093105-B915-4714-B3CA-B30A9A8341BE}">
      <dsp:nvSpPr>
        <dsp:cNvPr id="0" name=""/>
        <dsp:cNvSpPr/>
      </dsp:nvSpPr>
      <dsp:spPr>
        <a:xfrm>
          <a:off x="3930484" y="2477220"/>
          <a:ext cx="2027985" cy="618288"/>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ar-TN" sz="1100" b="1" kern="1200" dirty="0">
              <a:latin typeface="Calibri" panose="020F0502020204030204" pitchFamily="34" charset="0"/>
              <a:cs typeface="Calibri" panose="020F0502020204030204" pitchFamily="34" charset="0"/>
            </a:rPr>
            <a:t>اجتماع فريق العمل العربي المعني بشؤون الانترنت</a:t>
          </a:r>
          <a:endParaRPr lang="fr-FR" sz="1100" b="1" kern="1200" dirty="0">
            <a:latin typeface="Calibri" panose="020F0502020204030204" pitchFamily="34" charset="0"/>
            <a:cs typeface="Calibri" panose="020F0502020204030204" pitchFamily="34" charset="0"/>
          </a:endParaRPr>
        </a:p>
      </dsp:txBody>
      <dsp:txXfrm>
        <a:off x="3930484" y="2477220"/>
        <a:ext cx="2027985" cy="6182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1E8DA6-A18A-4646-9816-FBEEB386A712}">
      <dsp:nvSpPr>
        <dsp:cNvPr id="0" name=""/>
        <dsp:cNvSpPr/>
      </dsp:nvSpPr>
      <dsp:spPr>
        <a:xfrm>
          <a:off x="5708743" y="1580713"/>
          <a:ext cx="404645" cy="91440"/>
        </a:xfrm>
        <a:custGeom>
          <a:avLst/>
          <a:gdLst/>
          <a:ahLst/>
          <a:cxnLst/>
          <a:rect l="0" t="0" r="0" b="0"/>
          <a:pathLst>
            <a:path>
              <a:moveTo>
                <a:pt x="404645" y="45720"/>
              </a:moveTo>
              <a:lnTo>
                <a:pt x="0" y="45720"/>
              </a:lnTo>
            </a:path>
          </a:pathLst>
        </a:custGeom>
        <a:noFill/>
        <a:ln w="2222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kern="1200">
            <a:latin typeface="Calibri" panose="020F0502020204030204" pitchFamily="34" charset="0"/>
            <a:cs typeface="Calibri" panose="020F0502020204030204" pitchFamily="34" charset="0"/>
          </a:endParaRPr>
        </a:p>
      </dsp:txBody>
      <dsp:txXfrm>
        <a:off x="5900950" y="1616316"/>
        <a:ext cx="20232" cy="20232"/>
      </dsp:txXfrm>
    </dsp:sp>
    <dsp:sp modelId="{3E560C9C-D7C7-4B8B-B65B-F4F20F904C63}">
      <dsp:nvSpPr>
        <dsp:cNvPr id="0" name=""/>
        <dsp:cNvSpPr/>
      </dsp:nvSpPr>
      <dsp:spPr>
        <a:xfrm rot="5400000">
          <a:off x="5047099" y="1069465"/>
          <a:ext cx="3246515" cy="111393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ar-TN" sz="1800" b="1" kern="1200" dirty="0">
              <a:latin typeface="Calibri" panose="020F0502020204030204" pitchFamily="34" charset="0"/>
              <a:cs typeface="Calibri" panose="020F0502020204030204" pitchFamily="34" charset="0"/>
            </a:rPr>
            <a:t>الممكن الاستراتيجي الأوّل :</a:t>
          </a:r>
          <a:endParaRPr lang="fr-FR" sz="1800" b="1" kern="1200" dirty="0">
            <a:latin typeface="Calibri" panose="020F0502020204030204" pitchFamily="34" charset="0"/>
            <a:cs typeface="Calibri" panose="020F0502020204030204" pitchFamily="34" charset="0"/>
          </a:endParaRPr>
        </a:p>
        <a:p>
          <a:pPr marL="0" lvl="0" indent="0" algn="ctr" defTabSz="800100">
            <a:lnSpc>
              <a:spcPct val="90000"/>
            </a:lnSpc>
            <a:spcBef>
              <a:spcPct val="0"/>
            </a:spcBef>
            <a:spcAft>
              <a:spcPct val="35000"/>
            </a:spcAft>
            <a:buNone/>
          </a:pPr>
          <a:r>
            <a:rPr lang="ar-TN" sz="1800" b="1" kern="1200" dirty="0">
              <a:latin typeface="Calibri" panose="020F0502020204030204" pitchFamily="34" charset="0"/>
              <a:cs typeface="Calibri" panose="020F0502020204030204" pitchFamily="34" charset="0"/>
            </a:rPr>
            <a:t> أيكتو بيت الخبرة العربي للتمكين الرقمي</a:t>
          </a:r>
          <a:endParaRPr lang="fr-FR" sz="1800" b="1" kern="1200" dirty="0">
            <a:latin typeface="Calibri" panose="020F0502020204030204" pitchFamily="34" charset="0"/>
            <a:cs typeface="Calibri" panose="020F0502020204030204" pitchFamily="34" charset="0"/>
          </a:endParaRPr>
        </a:p>
        <a:p>
          <a:pPr marL="0" lvl="0" indent="0" algn="ctr" defTabSz="800100">
            <a:lnSpc>
              <a:spcPct val="90000"/>
            </a:lnSpc>
            <a:spcBef>
              <a:spcPct val="0"/>
            </a:spcBef>
            <a:spcAft>
              <a:spcPct val="35000"/>
            </a:spcAft>
            <a:buNone/>
          </a:pPr>
          <a:endParaRPr lang="fr-FR" sz="1800" b="1" kern="1200" dirty="0">
            <a:latin typeface="Calibri" panose="020F0502020204030204" pitchFamily="34" charset="0"/>
            <a:cs typeface="Calibri" panose="020F0502020204030204" pitchFamily="34" charset="0"/>
          </a:endParaRPr>
        </a:p>
      </dsp:txBody>
      <dsp:txXfrm>
        <a:off x="5047099" y="1069465"/>
        <a:ext cx="3246515" cy="1113935"/>
      </dsp:txXfrm>
    </dsp:sp>
    <dsp:sp modelId="{474A8E8A-2393-4A64-8168-4963CC7B0A5F}">
      <dsp:nvSpPr>
        <dsp:cNvPr id="0" name=""/>
        <dsp:cNvSpPr/>
      </dsp:nvSpPr>
      <dsp:spPr>
        <a:xfrm>
          <a:off x="3685515" y="1318013"/>
          <a:ext cx="2023228" cy="616838"/>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ar-TN" sz="1600" kern="1200" dirty="0">
              <a:latin typeface="Calibri" panose="020F0502020204030204" pitchFamily="34" charset="0"/>
              <a:cs typeface="Calibri" panose="020F0502020204030204" pitchFamily="34" charset="0"/>
            </a:rPr>
            <a:t>مساندة فنية لفائدة الاردن</a:t>
          </a:r>
          <a:endParaRPr lang="fr-FR" sz="1600" kern="1200" dirty="0">
            <a:latin typeface="Calibri" panose="020F0502020204030204" pitchFamily="34" charset="0"/>
            <a:cs typeface="Calibri" panose="020F0502020204030204" pitchFamily="34" charset="0"/>
          </a:endParaRPr>
        </a:p>
      </dsp:txBody>
      <dsp:txXfrm>
        <a:off x="3685515" y="1318013"/>
        <a:ext cx="2023228" cy="61683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4C68C3-DC02-4561-A68C-49E0CC324F77}">
      <dsp:nvSpPr>
        <dsp:cNvPr id="0" name=""/>
        <dsp:cNvSpPr/>
      </dsp:nvSpPr>
      <dsp:spPr>
        <a:xfrm>
          <a:off x="8012149" y="1740142"/>
          <a:ext cx="433782" cy="413283"/>
        </a:xfrm>
        <a:custGeom>
          <a:avLst/>
          <a:gdLst/>
          <a:ahLst/>
          <a:cxnLst/>
          <a:rect l="0" t="0" r="0" b="0"/>
          <a:pathLst>
            <a:path>
              <a:moveTo>
                <a:pt x="433782" y="0"/>
              </a:moveTo>
              <a:lnTo>
                <a:pt x="216891" y="0"/>
              </a:lnTo>
              <a:lnTo>
                <a:pt x="216891" y="413283"/>
              </a:lnTo>
              <a:lnTo>
                <a:pt x="0" y="413283"/>
              </a:lnTo>
            </a:path>
          </a:pathLst>
        </a:custGeom>
        <a:noFill/>
        <a:ln w="2222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kern="1200">
            <a:latin typeface="Calibri" panose="020F0502020204030204" pitchFamily="34" charset="0"/>
            <a:cs typeface="Calibri" panose="020F0502020204030204" pitchFamily="34" charset="0"/>
          </a:endParaRPr>
        </a:p>
      </dsp:txBody>
      <dsp:txXfrm>
        <a:off x="8214062" y="1931805"/>
        <a:ext cx="29957" cy="29957"/>
      </dsp:txXfrm>
    </dsp:sp>
    <dsp:sp modelId="{E351E6BE-A5DA-4485-907D-8A328A761798}">
      <dsp:nvSpPr>
        <dsp:cNvPr id="0" name=""/>
        <dsp:cNvSpPr/>
      </dsp:nvSpPr>
      <dsp:spPr>
        <a:xfrm>
          <a:off x="8012149" y="1326858"/>
          <a:ext cx="433782" cy="413283"/>
        </a:xfrm>
        <a:custGeom>
          <a:avLst/>
          <a:gdLst/>
          <a:ahLst/>
          <a:cxnLst/>
          <a:rect l="0" t="0" r="0" b="0"/>
          <a:pathLst>
            <a:path>
              <a:moveTo>
                <a:pt x="433782" y="413283"/>
              </a:moveTo>
              <a:lnTo>
                <a:pt x="216891" y="413283"/>
              </a:lnTo>
              <a:lnTo>
                <a:pt x="216891" y="0"/>
              </a:lnTo>
              <a:lnTo>
                <a:pt x="0" y="0"/>
              </a:lnTo>
            </a:path>
          </a:pathLst>
        </a:custGeom>
        <a:noFill/>
        <a:ln w="2222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kern="1200">
            <a:latin typeface="Calibri" panose="020F0502020204030204" pitchFamily="34" charset="0"/>
            <a:cs typeface="Calibri" panose="020F0502020204030204" pitchFamily="34" charset="0"/>
          </a:endParaRPr>
        </a:p>
      </dsp:txBody>
      <dsp:txXfrm>
        <a:off x="8214062" y="1518521"/>
        <a:ext cx="29957" cy="29957"/>
      </dsp:txXfrm>
    </dsp:sp>
    <dsp:sp modelId="{55D03DA1-A186-41CF-A6C2-C70DFC0952BC}">
      <dsp:nvSpPr>
        <dsp:cNvPr id="0" name=""/>
        <dsp:cNvSpPr/>
      </dsp:nvSpPr>
      <dsp:spPr>
        <a:xfrm rot="5400000">
          <a:off x="7509266" y="1409515"/>
          <a:ext cx="2534586" cy="661253"/>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ar-TN" sz="1200" b="1" kern="1200" dirty="0">
              <a:solidFill>
                <a:prstClr val="white"/>
              </a:solidFill>
              <a:latin typeface="Calibri" panose="020F0502020204030204" pitchFamily="34" charset="0"/>
              <a:ea typeface="+mn-ea"/>
              <a:cs typeface="Calibri" panose="020F0502020204030204" pitchFamily="34" charset="0"/>
            </a:rPr>
            <a:t>الممكن الاستراتيجي الثاني :</a:t>
          </a:r>
          <a:br>
            <a:rPr lang="ar-TN" sz="1200" b="1" kern="1200" dirty="0">
              <a:solidFill>
                <a:prstClr val="white"/>
              </a:solidFill>
              <a:latin typeface="Calibri" panose="020F0502020204030204" pitchFamily="34" charset="0"/>
              <a:ea typeface="+mn-ea"/>
              <a:cs typeface="Calibri" panose="020F0502020204030204" pitchFamily="34" charset="0"/>
            </a:rPr>
          </a:br>
          <a:r>
            <a:rPr lang="ar-TN" sz="1800" b="1" kern="1200" dirty="0">
              <a:solidFill>
                <a:prstClr val="white"/>
              </a:solidFill>
              <a:latin typeface="Calibri" panose="020F0502020204030204" pitchFamily="34" charset="0"/>
              <a:ea typeface="+mn-ea"/>
              <a:cs typeface="Calibri" panose="020F0502020204030204" pitchFamily="34" charset="0"/>
            </a:rPr>
            <a:t> </a:t>
          </a:r>
          <a:r>
            <a:rPr lang="ar-TN" sz="1600" b="1" kern="1200" dirty="0">
              <a:solidFill>
                <a:prstClr val="white"/>
              </a:solidFill>
              <a:latin typeface="Calibri" panose="020F0502020204030204" pitchFamily="34" charset="0"/>
              <a:ea typeface="+mn-ea"/>
              <a:cs typeface="Calibri" panose="020F0502020204030204" pitchFamily="34" charset="0"/>
            </a:rPr>
            <a:t>تعزيز الشراكة والتعاون </a:t>
          </a:r>
          <a:endParaRPr lang="fr-FR" sz="1600" b="1" kern="1200" dirty="0">
            <a:solidFill>
              <a:prstClr val="white"/>
            </a:solidFill>
            <a:latin typeface="Calibri" panose="020F0502020204030204" pitchFamily="34" charset="0"/>
            <a:ea typeface="+mn-ea"/>
            <a:cs typeface="Calibri" panose="020F0502020204030204" pitchFamily="34" charset="0"/>
          </a:endParaRPr>
        </a:p>
      </dsp:txBody>
      <dsp:txXfrm>
        <a:off x="7509266" y="1409515"/>
        <a:ext cx="2534586" cy="661253"/>
      </dsp:txXfrm>
    </dsp:sp>
    <dsp:sp modelId="{36B0D170-7FF5-4C18-86B5-E570413B6F46}">
      <dsp:nvSpPr>
        <dsp:cNvPr id="0" name=""/>
        <dsp:cNvSpPr/>
      </dsp:nvSpPr>
      <dsp:spPr>
        <a:xfrm>
          <a:off x="1805653" y="996231"/>
          <a:ext cx="6206496" cy="661253"/>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ar-TN" sz="1600" b="1" kern="1200" dirty="0">
              <a:latin typeface="Calibri" panose="020F0502020204030204" pitchFamily="34" charset="0"/>
              <a:cs typeface="Calibri" panose="020F0502020204030204" pitchFamily="34" charset="0"/>
            </a:rPr>
            <a:t>التعاون في مجال </a:t>
          </a:r>
          <a:r>
            <a:rPr lang="ar-TN" sz="1600" kern="1200" dirty="0">
              <a:solidFill>
                <a:prstClr val="white"/>
              </a:solidFill>
              <a:latin typeface="Calibri" panose="020F0502020204030204" pitchFamily="34" charset="0"/>
              <a:ea typeface="+mn-ea"/>
              <a:cs typeface="Calibri" panose="020F0502020204030204" pitchFamily="34" charset="0"/>
            </a:rPr>
            <a:t>الملاحة</a:t>
          </a:r>
          <a:r>
            <a:rPr lang="ar-TN" sz="1600" b="1" kern="1200" dirty="0">
              <a:latin typeface="Calibri" panose="020F0502020204030204" pitchFamily="34" charset="0"/>
              <a:cs typeface="Calibri" panose="020F0502020204030204" pitchFamily="34" charset="0"/>
            </a:rPr>
            <a:t> بالأقمار الصناعية </a:t>
          </a:r>
          <a:endParaRPr lang="fr-FR" sz="1600" b="1" kern="1200" dirty="0">
            <a:latin typeface="Calibri" panose="020F0502020204030204" pitchFamily="34" charset="0"/>
            <a:cs typeface="Calibri" panose="020F0502020204030204" pitchFamily="34" charset="0"/>
          </a:endParaRPr>
        </a:p>
      </dsp:txBody>
      <dsp:txXfrm>
        <a:off x="1805653" y="996231"/>
        <a:ext cx="6206496" cy="661253"/>
      </dsp:txXfrm>
    </dsp:sp>
    <dsp:sp modelId="{69E122A1-57A1-402D-BCE7-2794892C2F23}">
      <dsp:nvSpPr>
        <dsp:cNvPr id="0" name=""/>
        <dsp:cNvSpPr/>
      </dsp:nvSpPr>
      <dsp:spPr>
        <a:xfrm>
          <a:off x="1805653" y="1822798"/>
          <a:ext cx="6206496" cy="661253"/>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1">
            <a:lnSpc>
              <a:spcPct val="90000"/>
            </a:lnSpc>
            <a:spcBef>
              <a:spcPct val="0"/>
            </a:spcBef>
            <a:spcAft>
              <a:spcPct val="35000"/>
            </a:spcAft>
            <a:buNone/>
          </a:pPr>
          <a:r>
            <a:rPr lang="ar-TN" sz="1600" b="1" kern="1200" dirty="0">
              <a:latin typeface="Calibri" panose="020F0502020204030204" pitchFamily="34" charset="0"/>
              <a:cs typeface="Calibri" panose="020F0502020204030204" pitchFamily="34" charset="0"/>
            </a:rPr>
            <a:t>التعاون من أجل </a:t>
          </a:r>
          <a:r>
            <a:rPr lang="ar-TN" sz="1600" b="1" i="0" kern="1200" dirty="0">
              <a:latin typeface="Calibri" panose="020F0502020204030204" pitchFamily="34" charset="0"/>
              <a:cs typeface="Calibri" panose="020F0502020204030204" pitchFamily="34" charset="0"/>
            </a:rPr>
            <a:t>من أجل تطوير </a:t>
          </a:r>
          <a:r>
            <a:rPr lang="fr-FR" sz="1600" b="1" i="0" kern="1200" dirty="0">
              <a:latin typeface="Calibri" panose="020F0502020204030204" pitchFamily="34" charset="0"/>
              <a:cs typeface="Calibri" panose="020F0502020204030204" pitchFamily="34" charset="0"/>
            </a:rPr>
            <a:t>IPv6 </a:t>
          </a:r>
          <a:r>
            <a:rPr lang="ar-TN" sz="1600" b="1" i="0" kern="1200" dirty="0">
              <a:latin typeface="Calibri" panose="020F0502020204030204" pitchFamily="34" charset="0"/>
              <a:cs typeface="Calibri" panose="020F0502020204030204" pitchFamily="34" charset="0"/>
            </a:rPr>
            <a:t> في المنطقة العربية</a:t>
          </a:r>
          <a:endParaRPr lang="fr-FR" sz="1600" b="1" kern="1200" dirty="0">
            <a:latin typeface="Calibri" panose="020F0502020204030204" pitchFamily="34" charset="0"/>
            <a:cs typeface="Calibri" panose="020F0502020204030204" pitchFamily="34" charset="0"/>
          </a:endParaRPr>
        </a:p>
      </dsp:txBody>
      <dsp:txXfrm>
        <a:off x="1805653" y="1822798"/>
        <a:ext cx="6206496" cy="661253"/>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A28711-ED4C-4797-94DE-C10AFD1BC7C8}" type="datetimeFigureOut">
              <a:rPr lang="fr-FR" smtClean="0"/>
              <a:t>02/01/2024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853B01-CEF3-4E06-9C1F-DF7044363EC3}" type="slidenum">
              <a:rPr lang="fr-FR" smtClean="0"/>
              <a:t>‹#›</a:t>
            </a:fld>
            <a:endParaRPr lang="fr-FR"/>
          </a:p>
        </p:txBody>
      </p:sp>
    </p:spTree>
    <p:extLst>
      <p:ext uri="{BB962C8B-B14F-4D97-AF65-F5344CB8AC3E}">
        <p14:creationId xmlns:p14="http://schemas.microsoft.com/office/powerpoint/2010/main" val="4227672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C89BD85-B328-4AE8-8061-3CE41BAB14E0}" type="datetimeFigureOut">
              <a:rPr lang="fr-FR" smtClean="0"/>
              <a:t>02/01/2024</a:t>
            </a:fld>
            <a:endParaRPr lang="fr-F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fr-F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0F89A4C2-91F7-424D-80F2-BD9E28EF6DA1}" type="slidenum">
              <a:rPr lang="fr-FR" smtClean="0"/>
              <a:t>‹#›</a:t>
            </a:fld>
            <a:endParaRPr lang="fr-FR"/>
          </a:p>
        </p:txBody>
      </p:sp>
    </p:spTree>
    <p:extLst>
      <p:ext uri="{BB962C8B-B14F-4D97-AF65-F5344CB8AC3E}">
        <p14:creationId xmlns:p14="http://schemas.microsoft.com/office/powerpoint/2010/main" val="345795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C89BD85-B328-4AE8-8061-3CE41BAB14E0}"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F89A4C2-91F7-424D-80F2-BD9E28EF6DA1}" type="slidenum">
              <a:rPr lang="fr-FR" smtClean="0"/>
              <a:t>‹#›</a:t>
            </a:fld>
            <a:endParaRPr lang="fr-FR"/>
          </a:p>
        </p:txBody>
      </p:sp>
    </p:spTree>
    <p:extLst>
      <p:ext uri="{BB962C8B-B14F-4D97-AF65-F5344CB8AC3E}">
        <p14:creationId xmlns:p14="http://schemas.microsoft.com/office/powerpoint/2010/main" val="1625223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C89BD85-B328-4AE8-8061-3CE41BAB14E0}" type="datetimeFigureOut">
              <a:rPr lang="fr-FR" smtClean="0"/>
              <a:t>02/01/2024</a:t>
            </a:fld>
            <a:endParaRPr lang="fr-FR"/>
          </a:p>
        </p:txBody>
      </p:sp>
      <p:sp>
        <p:nvSpPr>
          <p:cNvPr id="5" name="Footer Placeholder 4"/>
          <p:cNvSpPr>
            <a:spLocks noGrp="1"/>
          </p:cNvSpPr>
          <p:nvPr>
            <p:ph type="ftr" sz="quarter" idx="11"/>
          </p:nvPr>
        </p:nvSpPr>
        <p:spPr>
          <a:xfrm>
            <a:off x="774923" y="5951811"/>
            <a:ext cx="7896279" cy="365125"/>
          </a:xfrm>
        </p:spPr>
        <p:txBody>
          <a:bodyPr/>
          <a:lstStyle/>
          <a:p>
            <a:endParaRPr lang="fr-F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0F89A4C2-91F7-424D-80F2-BD9E28EF6DA1}" type="slidenum">
              <a:rPr lang="fr-FR" smtClean="0"/>
              <a:t>‹#›</a:t>
            </a:fld>
            <a:endParaRPr lang="fr-FR"/>
          </a:p>
        </p:txBody>
      </p:sp>
    </p:spTree>
    <p:extLst>
      <p:ext uri="{BB962C8B-B14F-4D97-AF65-F5344CB8AC3E}">
        <p14:creationId xmlns:p14="http://schemas.microsoft.com/office/powerpoint/2010/main" val="3206499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C89BD85-B328-4AE8-8061-3CE41BAB14E0}"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10558300" y="5956137"/>
            <a:ext cx="1052508" cy="365125"/>
          </a:xfrm>
        </p:spPr>
        <p:txBody>
          <a:bodyPr/>
          <a:lstStyle/>
          <a:p>
            <a:fld id="{0F89A4C2-91F7-424D-80F2-BD9E28EF6DA1}" type="slidenum">
              <a:rPr lang="fr-FR" smtClean="0"/>
              <a:t>‹#›</a:t>
            </a:fld>
            <a:endParaRPr lang="fr-FR"/>
          </a:p>
        </p:txBody>
      </p:sp>
    </p:spTree>
    <p:extLst>
      <p:ext uri="{BB962C8B-B14F-4D97-AF65-F5344CB8AC3E}">
        <p14:creationId xmlns:p14="http://schemas.microsoft.com/office/powerpoint/2010/main" val="4170689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C89BD85-B328-4AE8-8061-3CE41BAB14E0}" type="datetimeFigureOut">
              <a:rPr lang="fr-FR" smtClean="0"/>
              <a:t>02/01/2024</a:t>
            </a:fld>
            <a:endParaRPr lang="fr-F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fr-F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0F89A4C2-91F7-424D-80F2-BD9E28EF6DA1}" type="slidenum">
              <a:rPr lang="fr-FR" smtClean="0"/>
              <a:t>‹#›</a:t>
            </a:fld>
            <a:endParaRPr lang="fr-FR"/>
          </a:p>
        </p:txBody>
      </p:sp>
    </p:spTree>
    <p:extLst>
      <p:ext uri="{BB962C8B-B14F-4D97-AF65-F5344CB8AC3E}">
        <p14:creationId xmlns:p14="http://schemas.microsoft.com/office/powerpoint/2010/main" val="2657113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C89BD85-B328-4AE8-8061-3CE41BAB14E0}" type="datetimeFigureOut">
              <a:rPr lang="fr-FR" smtClean="0"/>
              <a:t>02/01/2024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F89A4C2-91F7-424D-80F2-BD9E28EF6DA1}" type="slidenum">
              <a:rPr lang="fr-FR" smtClean="0"/>
              <a:t>‹#›</a:t>
            </a:fld>
            <a:endParaRPr lang="fr-FR"/>
          </a:p>
        </p:txBody>
      </p:sp>
    </p:spTree>
    <p:extLst>
      <p:ext uri="{BB962C8B-B14F-4D97-AF65-F5344CB8AC3E}">
        <p14:creationId xmlns:p14="http://schemas.microsoft.com/office/powerpoint/2010/main" val="13271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C89BD85-B328-4AE8-8061-3CE41BAB14E0}" type="datetimeFigureOut">
              <a:rPr lang="fr-FR" smtClean="0"/>
              <a:t>02/01/2024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F89A4C2-91F7-424D-80F2-BD9E28EF6DA1}" type="slidenum">
              <a:rPr lang="fr-FR" smtClean="0"/>
              <a:t>‹#›</a:t>
            </a:fld>
            <a:endParaRPr lang="fr-FR"/>
          </a:p>
        </p:txBody>
      </p:sp>
    </p:spTree>
    <p:extLst>
      <p:ext uri="{BB962C8B-B14F-4D97-AF65-F5344CB8AC3E}">
        <p14:creationId xmlns:p14="http://schemas.microsoft.com/office/powerpoint/2010/main" val="278634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C89BD85-B328-4AE8-8061-3CE41BAB14E0}" type="datetimeFigureOut">
              <a:rPr lang="fr-FR" smtClean="0"/>
              <a:t>02/01/2024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F89A4C2-91F7-424D-80F2-BD9E28EF6DA1}" type="slidenum">
              <a:rPr lang="fr-FR" smtClean="0"/>
              <a:t>‹#›</a:t>
            </a:fld>
            <a:endParaRPr lang="fr-FR"/>
          </a:p>
        </p:txBody>
      </p:sp>
    </p:spTree>
    <p:extLst>
      <p:ext uri="{BB962C8B-B14F-4D97-AF65-F5344CB8AC3E}">
        <p14:creationId xmlns:p14="http://schemas.microsoft.com/office/powerpoint/2010/main" val="1573480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89BD85-B328-4AE8-8061-3CE41BAB14E0}" type="datetimeFigureOut">
              <a:rPr lang="fr-FR" smtClean="0"/>
              <a:t>02/01/2024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F89A4C2-91F7-424D-80F2-BD9E28EF6DA1}" type="slidenum">
              <a:rPr lang="fr-FR" smtClean="0"/>
              <a:t>‹#›</a:t>
            </a:fld>
            <a:endParaRPr lang="fr-FR"/>
          </a:p>
        </p:txBody>
      </p:sp>
    </p:spTree>
    <p:extLst>
      <p:ext uri="{BB962C8B-B14F-4D97-AF65-F5344CB8AC3E}">
        <p14:creationId xmlns:p14="http://schemas.microsoft.com/office/powerpoint/2010/main" val="3064998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fr-FR"/>
              <a:t>Modifiez le style du titre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C89BD85-B328-4AE8-8061-3CE41BAB14E0}" type="datetimeFigureOut">
              <a:rPr lang="fr-FR" smtClean="0"/>
              <a:t>02/01/2024</a:t>
            </a:fld>
            <a:endParaRPr lang="fr-F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fr-F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0F89A4C2-91F7-424D-80F2-BD9E28EF6DA1}" type="slidenum">
              <a:rPr lang="fr-FR" smtClean="0"/>
              <a:t>‹#›</a:t>
            </a:fld>
            <a:endParaRPr lang="fr-FR"/>
          </a:p>
        </p:txBody>
      </p:sp>
    </p:spTree>
    <p:extLst>
      <p:ext uri="{BB962C8B-B14F-4D97-AF65-F5344CB8AC3E}">
        <p14:creationId xmlns:p14="http://schemas.microsoft.com/office/powerpoint/2010/main" val="1654350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C89BD85-B328-4AE8-8061-3CE41BAB14E0}" type="datetimeFigureOut">
              <a:rPr lang="fr-FR" smtClean="0"/>
              <a:t>02/01/2024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F89A4C2-91F7-424D-80F2-BD9E28EF6DA1}" type="slidenum">
              <a:rPr lang="fr-FR" smtClean="0"/>
              <a:t>‹#›</a:t>
            </a:fld>
            <a:endParaRPr lang="fr-FR"/>
          </a:p>
        </p:txBody>
      </p:sp>
    </p:spTree>
    <p:extLst>
      <p:ext uri="{BB962C8B-B14F-4D97-AF65-F5344CB8AC3E}">
        <p14:creationId xmlns:p14="http://schemas.microsoft.com/office/powerpoint/2010/main" val="952049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4C89BD85-B328-4AE8-8061-3CE41BAB14E0}" type="datetimeFigureOut">
              <a:rPr lang="fr-FR" smtClean="0"/>
              <a:t>02/01/2024</a:t>
            </a:fld>
            <a:endParaRPr lang="fr-F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fr-F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0F89A4C2-91F7-424D-80F2-BD9E28EF6DA1}" type="slidenum">
              <a:rPr lang="fr-FR" smtClean="0"/>
              <a:t>‹#›</a:t>
            </a:fld>
            <a:endParaRPr lang="fr-F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2372160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54CD48-E3F0-4BD1-A807-109BA5818834}"/>
              </a:ext>
            </a:extLst>
          </p:cNvPr>
          <p:cNvSpPr>
            <a:spLocks noGrp="1"/>
          </p:cNvSpPr>
          <p:nvPr>
            <p:ph type="ctrTitle"/>
          </p:nvPr>
        </p:nvSpPr>
        <p:spPr>
          <a:xfrm>
            <a:off x="415941" y="1348396"/>
            <a:ext cx="9815380" cy="1346895"/>
          </a:xfrm>
        </p:spPr>
        <p:txBody>
          <a:bodyPr>
            <a:normAutofit/>
          </a:bodyPr>
          <a:lstStyle/>
          <a:p>
            <a:pPr algn="ctr" rtl="1"/>
            <a:r>
              <a:rPr lang="ar-TN" sz="4000" b="1" dirty="0">
                <a:latin typeface="Calibri" panose="020F0502020204030204" pitchFamily="34" charset="0"/>
                <a:cs typeface="Calibri" panose="020F0502020204030204" pitchFamily="34" charset="0"/>
              </a:rPr>
              <a:t>تقرير أنشطة </a:t>
            </a:r>
            <a:br>
              <a:rPr lang="ar-TN" sz="4000" b="1" dirty="0">
                <a:latin typeface="Calibri" panose="020F0502020204030204" pitchFamily="34" charset="0"/>
                <a:cs typeface="Calibri" panose="020F0502020204030204" pitchFamily="34" charset="0"/>
              </a:rPr>
            </a:br>
            <a:r>
              <a:rPr lang="ar-TN" sz="4000" b="1" dirty="0">
                <a:solidFill>
                  <a:srgbClr val="2683C6"/>
                </a:solidFill>
                <a:latin typeface="Calibri" panose="020F0502020204030204" pitchFamily="34" charset="0"/>
                <a:cs typeface="Calibri" panose="020F0502020204030204" pitchFamily="34" charset="0"/>
              </a:rPr>
              <a:t>المنظمة العربية لتكنولوجيات الاتصال والمعلومات </a:t>
            </a:r>
            <a:endParaRPr lang="fr-FR" sz="4000" b="1" dirty="0">
              <a:solidFill>
                <a:srgbClr val="2683C6"/>
              </a:solidFill>
              <a:latin typeface="Calibri" panose="020F0502020204030204" pitchFamily="34" charset="0"/>
              <a:cs typeface="Calibri" panose="020F0502020204030204" pitchFamily="34" charset="0"/>
            </a:endParaRPr>
          </a:p>
        </p:txBody>
      </p:sp>
      <p:pic>
        <p:nvPicPr>
          <p:cNvPr id="4" name="Image 3">
            <a:extLst>
              <a:ext uri="{FF2B5EF4-FFF2-40B4-BE49-F238E27FC236}">
                <a16:creationId xmlns:a16="http://schemas.microsoft.com/office/drawing/2014/main" id="{06814095-BD2E-4D41-9F39-2747C2AB4AF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0030421" y="1142425"/>
            <a:ext cx="1738147" cy="1758838"/>
          </a:xfrm>
          <a:prstGeom prst="rect">
            <a:avLst/>
          </a:prstGeom>
        </p:spPr>
      </p:pic>
      <p:pic>
        <p:nvPicPr>
          <p:cNvPr id="6" name="Image 5">
            <a:extLst>
              <a:ext uri="{FF2B5EF4-FFF2-40B4-BE49-F238E27FC236}">
                <a16:creationId xmlns:a16="http://schemas.microsoft.com/office/drawing/2014/main" id="{29B5BBDC-555A-49B8-A679-7CB96E4D28FE}"/>
              </a:ext>
            </a:extLst>
          </p:cNvPr>
          <p:cNvPicPr>
            <a:picLocks noChangeAspect="1"/>
          </p:cNvPicPr>
          <p:nvPr/>
        </p:nvPicPr>
        <p:blipFill>
          <a:blip r:embed="rId3"/>
          <a:stretch>
            <a:fillRect/>
          </a:stretch>
        </p:blipFill>
        <p:spPr>
          <a:xfrm>
            <a:off x="415941" y="3014328"/>
            <a:ext cx="11352627" cy="3559347"/>
          </a:xfrm>
          <a:prstGeom prst="rect">
            <a:avLst/>
          </a:prstGeom>
        </p:spPr>
      </p:pic>
      <p:sp>
        <p:nvSpPr>
          <p:cNvPr id="7" name="Sous-titre 6">
            <a:extLst>
              <a:ext uri="{FF2B5EF4-FFF2-40B4-BE49-F238E27FC236}">
                <a16:creationId xmlns:a16="http://schemas.microsoft.com/office/drawing/2014/main" id="{ED6B132B-4229-7DCC-137B-D82B82A5264F}"/>
              </a:ext>
            </a:extLst>
          </p:cNvPr>
          <p:cNvSpPr>
            <a:spLocks noGrp="1"/>
          </p:cNvSpPr>
          <p:nvPr>
            <p:ph type="subTitle" idx="1"/>
          </p:nvPr>
        </p:nvSpPr>
        <p:spPr>
          <a:xfrm>
            <a:off x="595480" y="3299313"/>
            <a:ext cx="5848863" cy="590321"/>
          </a:xfrm>
        </p:spPr>
        <p:txBody>
          <a:bodyPr>
            <a:noAutofit/>
          </a:bodyPr>
          <a:lstStyle/>
          <a:p>
            <a:pPr algn="r" rtl="1"/>
            <a:r>
              <a:rPr lang="ar-TN" sz="1800" b="1" dirty="0">
                <a:solidFill>
                  <a:schemeClr val="bg1"/>
                </a:solidFill>
                <a:latin typeface="Calibri" panose="020F0502020204030204" pitchFamily="34" charset="0"/>
                <a:cs typeface="Calibri" panose="020F0502020204030204" pitchFamily="34" charset="0"/>
              </a:rPr>
              <a:t>الفترة : </a:t>
            </a:r>
            <a:r>
              <a:rPr lang="ar-TN" sz="2400" b="1" dirty="0">
                <a:solidFill>
                  <a:schemeClr val="bg1"/>
                </a:solidFill>
                <a:latin typeface="Calibri" panose="020F0502020204030204" pitchFamily="34" charset="0"/>
                <a:cs typeface="Calibri" panose="020F0502020204030204" pitchFamily="34" charset="0"/>
              </a:rPr>
              <a:t>جويلية</a:t>
            </a:r>
            <a:r>
              <a:rPr lang="fr-FR" sz="2400" b="1" dirty="0">
                <a:solidFill>
                  <a:schemeClr val="bg1"/>
                </a:solidFill>
                <a:latin typeface="Calibri" panose="020F0502020204030204" pitchFamily="34" charset="0"/>
                <a:cs typeface="Calibri" panose="020F0502020204030204" pitchFamily="34" charset="0"/>
              </a:rPr>
              <a:t> </a:t>
            </a:r>
            <a:r>
              <a:rPr lang="ar-TN" sz="2400" b="1" dirty="0">
                <a:solidFill>
                  <a:schemeClr val="bg1"/>
                </a:solidFill>
                <a:latin typeface="Calibri" panose="020F0502020204030204" pitchFamily="34" charset="0"/>
                <a:cs typeface="Calibri" panose="020F0502020204030204" pitchFamily="34" charset="0"/>
              </a:rPr>
              <a:t>/يوليو - ديسمبر/كانون الأوّل 2023</a:t>
            </a:r>
          </a:p>
          <a:p>
            <a:endParaRPr lang="fr-FR" sz="3200" b="1" dirty="0">
              <a:solidFill>
                <a:schemeClr val="bg1"/>
              </a:solidFill>
              <a:latin typeface="Calibri" panose="020F0502020204030204" pitchFamily="34" charset="0"/>
              <a:cs typeface="Calibri" panose="020F0502020204030204" pitchFamily="34" charset="0"/>
            </a:endParaRPr>
          </a:p>
          <a:p>
            <a:r>
              <a:rPr lang="ar-TN" sz="1800" b="1" dirty="0" err="1">
                <a:solidFill>
                  <a:schemeClr val="bg1"/>
                </a:solidFill>
                <a:latin typeface="Calibri" panose="020F0502020204030204" pitchFamily="34" charset="0"/>
                <a:cs typeface="Calibri" panose="020F0502020204030204" pitchFamily="34" charset="0"/>
              </a:rPr>
              <a:t>الإجتماع</a:t>
            </a:r>
            <a:r>
              <a:rPr lang="ar-TN" sz="1800" b="1" dirty="0">
                <a:solidFill>
                  <a:schemeClr val="bg1"/>
                </a:solidFill>
                <a:latin typeface="Calibri" panose="020F0502020204030204" pitchFamily="34" charset="0"/>
                <a:cs typeface="Calibri" panose="020F0502020204030204" pitchFamily="34" charset="0"/>
              </a:rPr>
              <a:t> 52 للجنة الدائمة للاتصالات</a:t>
            </a:r>
            <a:endParaRPr lang="fr-FR" sz="1800" b="1" dirty="0">
              <a:solidFill>
                <a:schemeClr val="bg1"/>
              </a:solidFill>
              <a:latin typeface="Calibri" panose="020F0502020204030204" pitchFamily="34" charset="0"/>
              <a:cs typeface="Calibri" panose="020F0502020204030204" pitchFamily="34" charset="0"/>
            </a:endParaRPr>
          </a:p>
          <a:p>
            <a:pPr rtl="1"/>
            <a:r>
              <a:rPr lang="ar-TN" sz="1800" b="1" dirty="0">
                <a:solidFill>
                  <a:schemeClr val="bg1"/>
                </a:solidFill>
                <a:latin typeface="Calibri" panose="020F0502020204030204" pitchFamily="34" charset="0"/>
                <a:cs typeface="Calibri" panose="020F0502020204030204" pitchFamily="34" charset="0"/>
              </a:rPr>
              <a:t>15-16 يناير 2024 ، أبو ظبي </a:t>
            </a:r>
            <a:endParaRPr lang="fr-FR" sz="18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6325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54CD48-E3F0-4BD1-A807-109BA5818834}"/>
              </a:ext>
            </a:extLst>
          </p:cNvPr>
          <p:cNvSpPr>
            <a:spLocks noGrp="1"/>
          </p:cNvSpPr>
          <p:nvPr>
            <p:ph type="ctrTitle"/>
          </p:nvPr>
        </p:nvSpPr>
        <p:spPr>
          <a:xfrm>
            <a:off x="581192" y="1057275"/>
            <a:ext cx="9947792" cy="1438169"/>
          </a:xfrm>
        </p:spPr>
        <p:txBody>
          <a:bodyPr>
            <a:normAutofit fontScale="90000"/>
          </a:bodyPr>
          <a:lstStyle/>
          <a:p>
            <a:pPr algn="ctr" rtl="1"/>
            <a:r>
              <a:rPr lang="ar-TN" b="1" dirty="0">
                <a:latin typeface="Calibri" panose="020F0502020204030204" pitchFamily="34" charset="0"/>
                <a:cs typeface="Calibri" panose="020F0502020204030204" pitchFamily="34" charset="0"/>
              </a:rPr>
              <a:t>التقرير الدوري عن أنشطة </a:t>
            </a:r>
            <a:br>
              <a:rPr lang="ar-TN" b="1" dirty="0">
                <a:latin typeface="Calibri" panose="020F0502020204030204" pitchFamily="34" charset="0"/>
                <a:cs typeface="Calibri" panose="020F0502020204030204" pitchFamily="34" charset="0"/>
              </a:rPr>
            </a:br>
            <a:r>
              <a:rPr lang="ar-TN" b="1" dirty="0">
                <a:latin typeface="Calibri" panose="020F0502020204030204" pitchFamily="34" charset="0"/>
                <a:cs typeface="Calibri" panose="020F0502020204030204" pitchFamily="34" charset="0"/>
              </a:rPr>
              <a:t>المنظمة العربية لتكنولوجيات الاتصال والمعلومات </a:t>
            </a:r>
            <a:br>
              <a:rPr lang="ar-TN" b="1" dirty="0">
                <a:latin typeface="Calibri" panose="020F0502020204030204" pitchFamily="34" charset="0"/>
                <a:cs typeface="Calibri" panose="020F0502020204030204" pitchFamily="34" charset="0"/>
              </a:rPr>
            </a:br>
            <a:r>
              <a:rPr lang="ar-TN" sz="2200" b="1" dirty="0">
                <a:solidFill>
                  <a:srgbClr val="42BA97"/>
                </a:solidFill>
                <a:latin typeface="Calibri" panose="020F0502020204030204" pitchFamily="34" charset="0"/>
                <a:cs typeface="Calibri" panose="020F0502020204030204" pitchFamily="34" charset="0"/>
              </a:rPr>
              <a:t>الفترة : ديسمبر 2022-جويلية 2023</a:t>
            </a:r>
            <a:endParaRPr lang="fr-FR" b="1" dirty="0">
              <a:solidFill>
                <a:srgbClr val="42BA97"/>
              </a:solidFill>
              <a:latin typeface="Calibri" panose="020F0502020204030204" pitchFamily="34" charset="0"/>
              <a:cs typeface="Calibri" panose="020F0502020204030204" pitchFamily="34" charset="0"/>
            </a:endParaRPr>
          </a:p>
        </p:txBody>
      </p:sp>
      <p:pic>
        <p:nvPicPr>
          <p:cNvPr id="4" name="Image 3">
            <a:extLst>
              <a:ext uri="{FF2B5EF4-FFF2-40B4-BE49-F238E27FC236}">
                <a16:creationId xmlns:a16="http://schemas.microsoft.com/office/drawing/2014/main" id="{06814095-BD2E-4D41-9F39-2747C2AB4AF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0186987" y="920013"/>
            <a:ext cx="1743075" cy="1763825"/>
          </a:xfrm>
          <a:prstGeom prst="rect">
            <a:avLst/>
          </a:prstGeom>
        </p:spPr>
      </p:pic>
      <p:graphicFrame>
        <p:nvGraphicFramePr>
          <p:cNvPr id="15" name="Espace réservé du contenu 3">
            <a:extLst>
              <a:ext uri="{FF2B5EF4-FFF2-40B4-BE49-F238E27FC236}">
                <a16:creationId xmlns:a16="http://schemas.microsoft.com/office/drawing/2014/main" id="{B3C5C0E1-5115-4A24-913F-E21969AD4C17}"/>
              </a:ext>
            </a:extLst>
          </p:cNvPr>
          <p:cNvGraphicFramePr>
            <a:graphicFrameLocks/>
          </p:cNvGraphicFramePr>
          <p:nvPr>
            <p:extLst>
              <p:ext uri="{D42A27DB-BD31-4B8C-83A1-F6EECF244321}">
                <p14:modId xmlns:p14="http://schemas.microsoft.com/office/powerpoint/2010/main" val="4066344342"/>
              </p:ext>
            </p:extLst>
          </p:nvPr>
        </p:nvGraphicFramePr>
        <p:xfrm>
          <a:off x="434715" y="3102965"/>
          <a:ext cx="10912840" cy="32528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0329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730D0-5958-4349-9919-92D65B28EB70}"/>
              </a:ext>
            </a:extLst>
          </p:cNvPr>
          <p:cNvSpPr>
            <a:spLocks noGrp="1"/>
          </p:cNvSpPr>
          <p:nvPr>
            <p:ph type="title"/>
          </p:nvPr>
        </p:nvSpPr>
        <p:spPr/>
        <p:txBody>
          <a:bodyPr>
            <a:normAutofit/>
          </a:bodyPr>
          <a:lstStyle/>
          <a:p>
            <a:pPr algn="r" rtl="1"/>
            <a:r>
              <a:rPr lang="ar-TN" sz="2400" b="1" dirty="0">
                <a:latin typeface="Calibri" panose="020F0502020204030204" pitchFamily="34" charset="0"/>
                <a:cs typeface="Calibri" panose="020F0502020204030204" pitchFamily="34" charset="0"/>
              </a:rPr>
              <a:t>أنشطة وإنجازات المنظمة : جويلية /يوليو - ديسمبر/كانون الأوّل 2023</a:t>
            </a:r>
            <a:br>
              <a:rPr lang="ar-TN" sz="2400" b="1" dirty="0">
                <a:latin typeface="Calibri" panose="020F0502020204030204" pitchFamily="34" charset="0"/>
                <a:cs typeface="Calibri" panose="020F0502020204030204" pitchFamily="34" charset="0"/>
              </a:rPr>
            </a:br>
            <a:r>
              <a:rPr lang="ar-TN" sz="2400" b="1" dirty="0">
                <a:solidFill>
                  <a:schemeClr val="accent6">
                    <a:lumMod val="20000"/>
                    <a:lumOff val="80000"/>
                  </a:schemeClr>
                </a:solidFill>
                <a:latin typeface="Calibri" panose="020F0502020204030204" pitchFamily="34" charset="0"/>
                <a:cs typeface="Calibri" panose="020F0502020204030204" pitchFamily="34" charset="0"/>
              </a:rPr>
              <a:t>الهدف الاستراتيجي الثالث : تعزيز الاندماج الرقمي </a:t>
            </a:r>
            <a:endParaRPr lang="fr-FR" sz="2400" dirty="0">
              <a:solidFill>
                <a:schemeClr val="accent6">
                  <a:lumMod val="20000"/>
                  <a:lumOff val="80000"/>
                </a:schemeClr>
              </a:solidFill>
              <a:latin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4BEF1392-6ED5-4D4F-89F9-65965DEEE4E6}"/>
              </a:ext>
            </a:extLst>
          </p:cNvPr>
          <p:cNvSpPr>
            <a:spLocks noGrp="1"/>
          </p:cNvSpPr>
          <p:nvPr>
            <p:ph idx="1"/>
          </p:nvPr>
        </p:nvSpPr>
        <p:spPr>
          <a:xfrm>
            <a:off x="581192" y="1844293"/>
            <a:ext cx="11029615" cy="5142044"/>
          </a:xfrm>
        </p:spPr>
        <p:txBody>
          <a:bodyPr>
            <a:noAutofit/>
          </a:bodyPr>
          <a:lstStyle/>
          <a:p>
            <a:pPr algn="r" rtl="1">
              <a:buClr>
                <a:srgbClr val="42BA97"/>
              </a:buClr>
            </a:pPr>
            <a:r>
              <a:rPr lang="ar-TN" sz="2400" b="1" dirty="0">
                <a:solidFill>
                  <a:srgbClr val="42BA97"/>
                </a:solidFill>
                <a:latin typeface="Calibri" panose="020F0502020204030204" pitchFamily="34" charset="0"/>
                <a:cs typeface="Calibri" panose="020F0502020204030204" pitchFamily="34" charset="0"/>
              </a:rPr>
              <a:t>"</a:t>
            </a:r>
            <a:r>
              <a:rPr lang="fr-FR" sz="2400" b="1" dirty="0">
                <a:solidFill>
                  <a:srgbClr val="42BA97"/>
                </a:solidFill>
                <a:latin typeface="Calibri" panose="020F0502020204030204" pitchFamily="34" charset="0"/>
                <a:cs typeface="Calibri" panose="020F0502020204030204" pitchFamily="34" charset="0"/>
              </a:rPr>
              <a:t> </a:t>
            </a:r>
            <a:r>
              <a:rPr lang="ar-TN" sz="2400" b="1" dirty="0">
                <a:solidFill>
                  <a:srgbClr val="42BA97"/>
                </a:solidFill>
                <a:latin typeface="Calibri" panose="020F0502020204030204" pitchFamily="34" charset="0"/>
                <a:cs typeface="Calibri" panose="020F0502020204030204" pitchFamily="34" charset="0"/>
              </a:rPr>
              <a:t>المجلس العربي للإصدار السادس لبروتوكول الانترنت</a:t>
            </a:r>
            <a:r>
              <a:rPr lang="fr-FR" sz="2400" b="1" dirty="0">
                <a:solidFill>
                  <a:srgbClr val="42BA97"/>
                </a:solidFill>
                <a:latin typeface="Calibri" panose="020F0502020204030204" pitchFamily="34" charset="0"/>
                <a:cs typeface="Calibri" panose="020F0502020204030204" pitchFamily="34" charset="0"/>
              </a:rPr>
              <a:t> </a:t>
            </a:r>
            <a:r>
              <a:rPr lang="ar-TN" sz="2400" b="1" dirty="0">
                <a:solidFill>
                  <a:srgbClr val="42BA97"/>
                </a:solidFill>
                <a:latin typeface="Calibri" panose="020F0502020204030204" pitchFamily="34" charset="0"/>
                <a:cs typeface="Calibri" panose="020F0502020204030204" pitchFamily="34" charset="0"/>
              </a:rPr>
              <a:t>" </a:t>
            </a:r>
            <a:r>
              <a:rPr lang="fr-FR" sz="1600" b="1" cap="all" dirty="0">
                <a:solidFill>
                  <a:srgbClr val="00B050"/>
                </a:solidFill>
                <a:latin typeface="Calibri" panose="020F0502020204030204" pitchFamily="34" charset="0"/>
                <a:ea typeface="+mj-ea"/>
                <a:cs typeface="Calibri" panose="020F0502020204030204" pitchFamily="34" charset="0"/>
              </a:rPr>
              <a:t>Arab IPv6 Council </a:t>
            </a:r>
            <a:endParaRPr lang="ar-TN" sz="1600" b="1" cap="all" dirty="0">
              <a:solidFill>
                <a:srgbClr val="00B050"/>
              </a:solidFill>
              <a:latin typeface="Calibri" panose="020F0502020204030204" pitchFamily="34" charset="0"/>
              <a:ea typeface="+mj-ea"/>
              <a:cs typeface="Calibri" panose="020F0502020204030204" pitchFamily="34" charset="0"/>
            </a:endParaRPr>
          </a:p>
          <a:p>
            <a:pPr algn="r" rtl="1">
              <a:buClr>
                <a:srgbClr val="42BA97"/>
              </a:buClr>
            </a:pPr>
            <a:r>
              <a:rPr lang="ar-TN" sz="2000" b="1" dirty="0">
                <a:solidFill>
                  <a:srgbClr val="2683C6"/>
                </a:solidFill>
                <a:latin typeface="Calibri" panose="020F0502020204030204" pitchFamily="34" charset="0"/>
                <a:cs typeface="Calibri" panose="020F0502020204030204" pitchFamily="34" charset="0"/>
              </a:rPr>
              <a:t>يهدف هذا المجلس إلى ابراز الفوائد التي تعود بالنفع على اقتصاديات المنطقة العربية من خلال زيادة معدّل نشر واعتماد النسخة السادسة من بروتوكول الانترنت والمساهمة في تقليص الفجوة مع الدول المتقدّمة في اعتماد </a:t>
            </a:r>
            <a:r>
              <a:rPr lang="fr-FR" sz="2000" b="1" dirty="0">
                <a:solidFill>
                  <a:srgbClr val="2683C6"/>
                </a:solidFill>
                <a:latin typeface="Calibri" panose="020F0502020204030204" pitchFamily="34" charset="0"/>
                <a:cs typeface="Calibri" panose="020F0502020204030204" pitchFamily="34" charset="0"/>
              </a:rPr>
              <a:t>IPv6. </a:t>
            </a:r>
            <a:r>
              <a:rPr lang="ar-TN" sz="2000" b="1" dirty="0">
                <a:solidFill>
                  <a:srgbClr val="2683C6"/>
                </a:solidFill>
                <a:latin typeface="Calibri" panose="020F0502020204030204" pitchFamily="34" charset="0"/>
                <a:cs typeface="Calibri" panose="020F0502020204030204" pitchFamily="34" charset="0"/>
              </a:rPr>
              <a:t> من خلال :</a:t>
            </a:r>
          </a:p>
          <a:p>
            <a:pPr marL="666900" lvl="1" indent="-342900" algn="justLow" rtl="1">
              <a:lnSpc>
                <a:spcPct val="107000"/>
              </a:lnSpc>
              <a:spcAft>
                <a:spcPts val="800"/>
              </a:spcAft>
              <a:buFont typeface="Symbol" panose="05050102010706020507" pitchFamily="18" charset="2"/>
              <a:buChar char=""/>
            </a:pPr>
            <a:r>
              <a:rPr lang="ar-TN" b="1" kern="100" dirty="0">
                <a:solidFill>
                  <a:schemeClr val="tx1"/>
                </a:solidFill>
                <a:effectLst/>
                <a:latin typeface="Calibri" panose="020F0502020204030204" pitchFamily="34" charset="0"/>
                <a:ea typeface="DengXian" panose="02010600030101010101" pitchFamily="2" charset="-122"/>
                <a:cs typeface="Calibri" panose="020F0502020204030204" pitchFamily="34" charset="0"/>
              </a:rPr>
              <a:t>تطوير الأطر والأدوات والأدلّة الاسترشادية الإقليمية لـ   </a:t>
            </a:r>
            <a:r>
              <a:rPr lang="fr-FR" b="1" kern="100" dirty="0">
                <a:solidFill>
                  <a:schemeClr val="tx1"/>
                </a:solidFill>
                <a:effectLst/>
                <a:latin typeface="Calibri" panose="020F0502020204030204" pitchFamily="34" charset="0"/>
                <a:ea typeface="DengXian" panose="02010600030101010101" pitchFamily="2" charset="-122"/>
                <a:cs typeface="Calibri" panose="020F0502020204030204" pitchFamily="34" charset="0"/>
              </a:rPr>
              <a:t>IPv6</a:t>
            </a:r>
            <a:r>
              <a:rPr lang="ar-TN" b="1" kern="100" dirty="0">
                <a:solidFill>
                  <a:schemeClr val="tx1"/>
                </a:solidFill>
                <a:effectLst/>
                <a:latin typeface="Calibri" panose="020F0502020204030204" pitchFamily="34" charset="0"/>
                <a:ea typeface="DengXian" panose="02010600030101010101" pitchFamily="2" charset="-122"/>
                <a:cs typeface="Calibri" panose="020F0502020204030204" pitchFamily="34" charset="0"/>
              </a:rPr>
              <a:t> ، من أجل مساعدة الدول العربية على تنفيذ "الاستراتيجية العربية لتكنولوجيا  المعلومات والاتصالات" – الأجندة الرقمية العربية 2023-2033.</a:t>
            </a:r>
            <a:endParaRPr lang="fr-FR"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666900" lvl="1" indent="-342900" algn="justLow" rtl="1">
              <a:lnSpc>
                <a:spcPct val="107000"/>
              </a:lnSpc>
              <a:spcAft>
                <a:spcPts val="800"/>
              </a:spcAft>
              <a:buFont typeface="Symbol" panose="05050102010706020507" pitchFamily="18" charset="2"/>
              <a:buChar char=""/>
            </a:pPr>
            <a:r>
              <a:rPr lang="ar-TN" b="1" kern="100" dirty="0">
                <a:solidFill>
                  <a:schemeClr val="tx1"/>
                </a:solidFill>
                <a:effectLst/>
                <a:latin typeface="Calibri" panose="020F0502020204030204" pitchFamily="34" charset="0"/>
                <a:ea typeface="DengXian" panose="02010600030101010101" pitchFamily="2" charset="-122"/>
                <a:cs typeface="Calibri" panose="020F0502020204030204" pitchFamily="34" charset="0"/>
              </a:rPr>
              <a:t>تطوير أو تعديل أفضل أداة لقياس نشر  </a:t>
            </a:r>
            <a:r>
              <a:rPr lang="fr-FR" b="1" kern="100" dirty="0">
                <a:solidFill>
                  <a:schemeClr val="tx1"/>
                </a:solidFill>
                <a:effectLst/>
                <a:latin typeface="Calibri" panose="020F0502020204030204" pitchFamily="34" charset="0"/>
                <a:ea typeface="DengXian" panose="02010600030101010101" pitchFamily="2" charset="-122"/>
                <a:cs typeface="Calibri" panose="020F0502020204030204" pitchFamily="34" charset="0"/>
              </a:rPr>
              <a:t>IPv6</a:t>
            </a:r>
            <a:r>
              <a:rPr lang="ar-TN" b="1" kern="100" dirty="0">
                <a:solidFill>
                  <a:schemeClr val="tx1"/>
                </a:solidFill>
                <a:effectLst/>
                <a:latin typeface="Calibri" panose="020F0502020204030204" pitchFamily="34" charset="0"/>
                <a:ea typeface="DengXian" panose="02010600030101010101" pitchFamily="2" charset="-122"/>
                <a:cs typeface="Calibri" panose="020F0502020204030204" pitchFamily="34" charset="0"/>
              </a:rPr>
              <a:t> لتمكين المجلس العربي للإصدار السادس لبروتوكول الانترنت من مراقبة التقدّم المحرز في نشر واعتماد الإصدار السادس لبروتوكول </a:t>
            </a:r>
            <a:r>
              <a:rPr lang="ar-TN" b="1" kern="100" dirty="0" err="1">
                <a:solidFill>
                  <a:schemeClr val="tx1"/>
                </a:solidFill>
                <a:effectLst/>
                <a:latin typeface="Calibri" panose="020F0502020204030204" pitchFamily="34" charset="0"/>
                <a:ea typeface="DengXian" panose="02010600030101010101" pitchFamily="2" charset="-122"/>
                <a:cs typeface="Calibri" panose="020F0502020204030204" pitchFamily="34" charset="0"/>
              </a:rPr>
              <a:t>الانترنات</a:t>
            </a:r>
            <a:r>
              <a:rPr lang="ar-TN" b="1" kern="100" dirty="0">
                <a:solidFill>
                  <a:schemeClr val="tx1"/>
                </a:solidFill>
                <a:effectLst/>
                <a:latin typeface="Calibri" panose="020F0502020204030204" pitchFamily="34" charset="0"/>
                <a:ea typeface="DengXian" panose="02010600030101010101" pitchFamily="2" charset="-122"/>
                <a:cs typeface="Calibri" panose="020F0502020204030204" pitchFamily="34" charset="0"/>
              </a:rPr>
              <a:t> في الدول العربية الأعضاء. </a:t>
            </a:r>
            <a:endParaRPr lang="fr-FR"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666900" lvl="1" indent="-342900" algn="justLow" rtl="1">
              <a:lnSpc>
                <a:spcPct val="107000"/>
              </a:lnSpc>
              <a:spcAft>
                <a:spcPts val="800"/>
              </a:spcAft>
              <a:buFont typeface="Symbol" panose="05050102010706020507" pitchFamily="18" charset="2"/>
              <a:buChar char=""/>
            </a:pPr>
            <a:r>
              <a:rPr lang="ar-TN" b="1" kern="100" dirty="0">
                <a:solidFill>
                  <a:schemeClr val="tx1"/>
                </a:solidFill>
                <a:effectLst/>
                <a:latin typeface="Calibri" panose="020F0502020204030204" pitchFamily="34" charset="0"/>
                <a:ea typeface="DengXian" panose="02010600030101010101" pitchFamily="2" charset="-122"/>
                <a:cs typeface="Calibri" panose="020F0502020204030204" pitchFamily="34" charset="0"/>
              </a:rPr>
              <a:t>إصدار تقارير حول جاهزية نشر  </a:t>
            </a:r>
            <a:r>
              <a:rPr lang="fr-FR" b="1" kern="100" dirty="0">
                <a:solidFill>
                  <a:schemeClr val="tx1"/>
                </a:solidFill>
                <a:effectLst/>
                <a:latin typeface="Calibri" panose="020F0502020204030204" pitchFamily="34" charset="0"/>
                <a:ea typeface="DengXian" panose="02010600030101010101" pitchFamily="2" charset="-122"/>
                <a:cs typeface="Calibri" panose="020F0502020204030204" pitchFamily="34" charset="0"/>
              </a:rPr>
              <a:t>IPv6</a:t>
            </a:r>
            <a:r>
              <a:rPr lang="ar-TN" b="1" kern="100" dirty="0">
                <a:solidFill>
                  <a:schemeClr val="tx1"/>
                </a:solidFill>
                <a:effectLst/>
                <a:latin typeface="Calibri" panose="020F0502020204030204" pitchFamily="34" charset="0"/>
                <a:ea typeface="DengXian" panose="02010600030101010101" pitchFamily="2" charset="-122"/>
                <a:cs typeface="Calibri" panose="020F0502020204030204" pitchFamily="34" charset="0"/>
              </a:rPr>
              <a:t> في المنطقة العربية</a:t>
            </a:r>
            <a:endParaRPr lang="fr-FR"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666900" lvl="1" indent="-342900" algn="justLow" rtl="1">
              <a:lnSpc>
                <a:spcPct val="107000"/>
              </a:lnSpc>
              <a:spcAft>
                <a:spcPts val="800"/>
              </a:spcAft>
              <a:buFont typeface="Symbol" panose="05050102010706020507" pitchFamily="18" charset="2"/>
              <a:buChar char=""/>
            </a:pPr>
            <a:r>
              <a:rPr lang="ar-TN" b="1" kern="100" dirty="0">
                <a:solidFill>
                  <a:schemeClr val="tx1"/>
                </a:solidFill>
                <a:effectLst/>
                <a:latin typeface="Calibri" panose="020F0502020204030204" pitchFamily="34" charset="0"/>
                <a:ea typeface="DengXian" panose="02010600030101010101" pitchFamily="2" charset="-122"/>
                <a:cs typeface="Calibri" panose="020F0502020204030204" pitchFamily="34" charset="0"/>
              </a:rPr>
              <a:t>توفير منصّة للنقاش حول القضايا الحاسمة والدقيقة لنشر  </a:t>
            </a:r>
            <a:r>
              <a:rPr lang="fr-FR" b="1" kern="100" dirty="0">
                <a:solidFill>
                  <a:schemeClr val="tx1"/>
                </a:solidFill>
                <a:effectLst/>
                <a:latin typeface="Calibri" panose="020F0502020204030204" pitchFamily="34" charset="0"/>
                <a:ea typeface="DengXian" panose="02010600030101010101" pitchFamily="2" charset="-122"/>
                <a:cs typeface="Calibri" panose="020F0502020204030204" pitchFamily="34" charset="0"/>
              </a:rPr>
              <a:t>IPv6</a:t>
            </a:r>
            <a:r>
              <a:rPr lang="ar-TN" b="1" kern="100" dirty="0">
                <a:solidFill>
                  <a:schemeClr val="tx1"/>
                </a:solidFill>
                <a:effectLst/>
                <a:latin typeface="Calibri" panose="020F0502020204030204" pitchFamily="34" charset="0"/>
                <a:ea typeface="DengXian" panose="02010600030101010101" pitchFamily="2" charset="-122"/>
                <a:cs typeface="Calibri" panose="020F0502020204030204" pitchFamily="34" charset="0"/>
              </a:rPr>
              <a:t> والجوانب الاقتصادية والسياسية والتنظيمية ذات العلاقة/ ذات الصلة. </a:t>
            </a:r>
            <a:endParaRPr lang="fr-FR" b="1"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666900" lvl="1" indent="-342900" algn="justLow" rtl="1">
              <a:lnSpc>
                <a:spcPct val="107000"/>
              </a:lnSpc>
              <a:spcAft>
                <a:spcPts val="800"/>
              </a:spcAft>
              <a:buFont typeface="Symbol" panose="05050102010706020507" pitchFamily="18" charset="2"/>
              <a:buChar char=""/>
            </a:pPr>
            <a:r>
              <a:rPr lang="ar-TN" b="1" kern="100" dirty="0">
                <a:solidFill>
                  <a:schemeClr val="tx1"/>
                </a:solidFill>
                <a:effectLst/>
                <a:latin typeface="Calibri" panose="020F0502020204030204" pitchFamily="34" charset="0"/>
                <a:ea typeface="DengXian" panose="02010600030101010101" pitchFamily="2" charset="-122"/>
                <a:cs typeface="Calibri" panose="020F0502020204030204" pitchFamily="34" charset="0"/>
              </a:rPr>
              <a:t>رصد وتقديم تقرير عن نتيجة إنشاء وتنفيذ "إطار العمل الإقليمي لـ </a:t>
            </a:r>
            <a:r>
              <a:rPr lang="fr-FR" b="1" kern="100" dirty="0">
                <a:solidFill>
                  <a:schemeClr val="tx1"/>
                </a:solidFill>
                <a:effectLst/>
                <a:latin typeface="Calibri" panose="020F0502020204030204" pitchFamily="34" charset="0"/>
                <a:ea typeface="DengXian" panose="02010600030101010101" pitchFamily="2" charset="-122"/>
                <a:cs typeface="Calibri" panose="020F0502020204030204" pitchFamily="34" charset="0"/>
              </a:rPr>
              <a:t>IPv6</a:t>
            </a:r>
            <a:r>
              <a:rPr lang="ar-TN" b="1" kern="100" dirty="0">
                <a:solidFill>
                  <a:schemeClr val="tx1"/>
                </a:solidFill>
                <a:effectLst/>
                <a:latin typeface="Calibri" panose="020F0502020204030204" pitchFamily="34" charset="0"/>
                <a:ea typeface="DengXian" panose="02010600030101010101" pitchFamily="2" charset="-122"/>
                <a:cs typeface="Calibri" panose="020F0502020204030204" pitchFamily="34" charset="0"/>
              </a:rPr>
              <a:t> على عمليات التنفيذ المرجعيّة من قبل الدول العربية الأعضاء. وهذا يمثّل حافزا للسماح للدول العربية الأعضاء من إحراز التقدّم المنشود. </a:t>
            </a:r>
          </a:p>
          <a:p>
            <a:pPr marL="666900" lvl="1" indent="-342900" algn="justLow" rtl="1">
              <a:lnSpc>
                <a:spcPct val="107000"/>
              </a:lnSpc>
              <a:spcAft>
                <a:spcPts val="800"/>
              </a:spcAft>
              <a:buFont typeface="Symbol" panose="05050102010706020507" pitchFamily="18" charset="2"/>
              <a:buChar char=""/>
            </a:pPr>
            <a:r>
              <a:rPr lang="ar-TN" b="1" kern="100" dirty="0">
                <a:solidFill>
                  <a:schemeClr val="tx1"/>
                </a:solidFill>
                <a:latin typeface="Calibri" panose="020F0502020204030204" pitchFamily="34" charset="0"/>
                <a:ea typeface="DengXian" panose="02010600030101010101" pitchFamily="2" charset="-122"/>
                <a:cs typeface="Calibri" panose="020F0502020204030204" pitchFamily="34" charset="0"/>
              </a:rPr>
              <a:t>تقديم خدمات المساندة</a:t>
            </a:r>
          </a:p>
        </p:txBody>
      </p:sp>
      <p:pic>
        <p:nvPicPr>
          <p:cNvPr id="6" name="Image 5">
            <a:extLst>
              <a:ext uri="{FF2B5EF4-FFF2-40B4-BE49-F238E27FC236}">
                <a16:creationId xmlns:a16="http://schemas.microsoft.com/office/drawing/2014/main" id="{E06F52DA-D8A3-6E06-B96B-7491A7CC35B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bwMode="auto">
          <a:xfrm>
            <a:off x="215926" y="1844293"/>
            <a:ext cx="2334536" cy="9000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41334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BEF1392-6ED5-4D4F-89F9-65965DEEE4E6}"/>
              </a:ext>
            </a:extLst>
          </p:cNvPr>
          <p:cNvSpPr>
            <a:spLocks noGrp="1"/>
          </p:cNvSpPr>
          <p:nvPr>
            <p:ph idx="1"/>
          </p:nvPr>
        </p:nvSpPr>
        <p:spPr>
          <a:xfrm>
            <a:off x="5430416" y="1715956"/>
            <a:ext cx="6273698" cy="4656852"/>
          </a:xfrm>
        </p:spPr>
        <p:txBody>
          <a:bodyPr>
            <a:noAutofit/>
          </a:bodyPr>
          <a:lstStyle/>
          <a:p>
            <a:pPr marL="0" indent="0" algn="r" rtl="1">
              <a:buClr>
                <a:srgbClr val="42BA97"/>
              </a:buClr>
              <a:buNone/>
            </a:pPr>
            <a:r>
              <a:rPr lang="ar-TN" sz="2000" b="1" dirty="0">
                <a:solidFill>
                  <a:srgbClr val="42BA97"/>
                </a:solidFill>
                <a:latin typeface="Calibri" panose="020F0502020204030204" pitchFamily="34" charset="0"/>
                <a:cs typeface="Calibri" panose="020F0502020204030204" pitchFamily="34" charset="0"/>
              </a:rPr>
              <a:t>نشاط "المجلس العربي </a:t>
            </a:r>
            <a:r>
              <a:rPr lang="ar-TN" sz="2000" b="1" dirty="0" err="1">
                <a:solidFill>
                  <a:srgbClr val="42BA97"/>
                </a:solidFill>
                <a:latin typeface="Calibri" panose="020F0502020204030204" pitchFamily="34" charset="0"/>
                <a:cs typeface="Calibri" panose="020F0502020204030204" pitchFamily="34" charset="0"/>
              </a:rPr>
              <a:t>للاصدار</a:t>
            </a:r>
            <a:r>
              <a:rPr lang="ar-TN" sz="2000" b="1" dirty="0">
                <a:solidFill>
                  <a:srgbClr val="42BA97"/>
                </a:solidFill>
                <a:latin typeface="Calibri" panose="020F0502020204030204" pitchFamily="34" charset="0"/>
                <a:cs typeface="Calibri" panose="020F0502020204030204" pitchFamily="34" charset="0"/>
              </a:rPr>
              <a:t> السادس لبروتوكول الانترنت" </a:t>
            </a:r>
            <a:r>
              <a:rPr lang="fr-FR" sz="1600" b="1" dirty="0">
                <a:solidFill>
                  <a:srgbClr val="42BA97"/>
                </a:solidFill>
                <a:latin typeface="Calibri" panose="020F0502020204030204" pitchFamily="34" charset="0"/>
                <a:cs typeface="Calibri" panose="020F0502020204030204" pitchFamily="34" charset="0"/>
              </a:rPr>
              <a:t>Arab IPv6 Council </a:t>
            </a:r>
            <a:r>
              <a:rPr lang="ar-TN" sz="1600" b="1" dirty="0">
                <a:solidFill>
                  <a:srgbClr val="42BA97"/>
                </a:solidFill>
                <a:latin typeface="Calibri" panose="020F0502020204030204" pitchFamily="34" charset="0"/>
                <a:cs typeface="Calibri" panose="020F0502020204030204" pitchFamily="34" charset="0"/>
              </a:rPr>
              <a:t> </a:t>
            </a:r>
            <a:endParaRPr lang="ar-TN" sz="2000" b="1" dirty="0">
              <a:solidFill>
                <a:srgbClr val="42BA97"/>
              </a:solidFill>
              <a:latin typeface="Calibri" panose="020F0502020204030204" pitchFamily="34" charset="0"/>
              <a:cs typeface="Calibri" panose="020F0502020204030204" pitchFamily="34" charset="0"/>
            </a:endParaRPr>
          </a:p>
          <a:p>
            <a:pPr algn="r" rtl="1">
              <a:buClr>
                <a:srgbClr val="42BA97"/>
              </a:buClr>
            </a:pPr>
            <a:r>
              <a:rPr lang="ar-TN" b="1" dirty="0">
                <a:solidFill>
                  <a:schemeClr val="tx1"/>
                </a:solidFill>
                <a:latin typeface="Calibri" panose="020F0502020204030204" pitchFamily="34" charset="0"/>
                <a:cs typeface="Calibri" panose="020F0502020204030204" pitchFamily="34" charset="0"/>
              </a:rPr>
              <a:t>تم إعداد ميثاق المجلس العربي </a:t>
            </a:r>
            <a:r>
              <a:rPr lang="ar-TN" b="1" dirty="0" err="1">
                <a:solidFill>
                  <a:schemeClr val="tx1"/>
                </a:solidFill>
                <a:latin typeface="Calibri" panose="020F0502020204030204" pitchFamily="34" charset="0"/>
                <a:cs typeface="Calibri" panose="020F0502020204030204" pitchFamily="34" charset="0"/>
              </a:rPr>
              <a:t>للاصدار</a:t>
            </a:r>
            <a:r>
              <a:rPr lang="ar-TN" b="1" dirty="0">
                <a:solidFill>
                  <a:schemeClr val="tx1"/>
                </a:solidFill>
                <a:latin typeface="Calibri" panose="020F0502020204030204" pitchFamily="34" charset="0"/>
                <a:cs typeface="Calibri" panose="020F0502020204030204" pitchFamily="34" charset="0"/>
              </a:rPr>
              <a:t> السادس لبروتوكول الانترنت</a:t>
            </a:r>
            <a:endParaRPr lang="fr-FR" b="1" dirty="0">
              <a:solidFill>
                <a:schemeClr val="tx1"/>
              </a:solidFill>
              <a:latin typeface="Calibri" panose="020F0502020204030204" pitchFamily="34" charset="0"/>
              <a:cs typeface="Calibri" panose="020F0502020204030204" pitchFamily="34" charset="0"/>
            </a:endParaRPr>
          </a:p>
          <a:p>
            <a:pPr algn="r" rtl="1">
              <a:buClr>
                <a:srgbClr val="42BA97"/>
              </a:buClr>
            </a:pPr>
            <a:r>
              <a:rPr lang="ar-TN" b="1" dirty="0">
                <a:solidFill>
                  <a:schemeClr val="tx1"/>
                </a:solidFill>
                <a:latin typeface="Calibri" panose="020F0502020204030204" pitchFamily="34" charset="0"/>
                <a:cs typeface="Calibri" panose="020F0502020204030204" pitchFamily="34" charset="0"/>
              </a:rPr>
              <a:t>تم </a:t>
            </a:r>
            <a:r>
              <a:rPr lang="ar-TN" b="1" dirty="0" err="1">
                <a:solidFill>
                  <a:schemeClr val="tx1"/>
                </a:solidFill>
                <a:latin typeface="Calibri" panose="020F0502020204030204" pitchFamily="34" charset="0"/>
                <a:cs typeface="Calibri" panose="020F0502020204030204" pitchFamily="34" charset="0"/>
              </a:rPr>
              <a:t>إختيار</a:t>
            </a:r>
            <a:r>
              <a:rPr lang="ar-TN" b="1" dirty="0">
                <a:solidFill>
                  <a:schemeClr val="tx1"/>
                </a:solidFill>
                <a:latin typeface="Calibri" panose="020F0502020204030204" pitchFamily="34" charset="0"/>
                <a:cs typeface="Calibri" panose="020F0502020204030204" pitchFamily="34" charset="0"/>
              </a:rPr>
              <a:t> الرئيس وأعضاء المجلس التنفيذي </a:t>
            </a:r>
          </a:p>
          <a:p>
            <a:pPr algn="r" rtl="1">
              <a:buClr>
                <a:srgbClr val="42BA97"/>
              </a:buClr>
            </a:pPr>
            <a:r>
              <a:rPr lang="ar-TN" b="1" dirty="0">
                <a:solidFill>
                  <a:schemeClr val="tx1"/>
                </a:solidFill>
                <a:latin typeface="Calibri" panose="020F0502020204030204" pitchFamily="34" charset="0"/>
                <a:cs typeface="Calibri" panose="020F0502020204030204" pitchFamily="34" charset="0"/>
              </a:rPr>
              <a:t>تم تنظيم اجتماعين حضوريين في الفترات ماي 2023 و جوان 2023 لفريق العمل من أجل اعداد البرنامج التنفيذي و المخطط الزمني لأنشطة هذا الفريق: </a:t>
            </a:r>
          </a:p>
          <a:p>
            <a:pPr lvl="1" algn="r" rtl="1">
              <a:buClr>
                <a:srgbClr val="42BA97"/>
              </a:buClr>
            </a:pPr>
            <a:r>
              <a:rPr lang="ar-TN" sz="1800" b="1" dirty="0">
                <a:solidFill>
                  <a:schemeClr val="tx1"/>
                </a:solidFill>
                <a:latin typeface="Calibri" panose="020F0502020204030204" pitchFamily="34" charset="0"/>
                <a:cs typeface="Calibri" panose="020F0502020204030204" pitchFamily="34" charset="0"/>
              </a:rPr>
              <a:t>مايو/أيار 2023 بتونس</a:t>
            </a:r>
          </a:p>
          <a:p>
            <a:pPr lvl="1" algn="r" rtl="1">
              <a:buClr>
                <a:srgbClr val="42BA97"/>
              </a:buClr>
            </a:pPr>
            <a:r>
              <a:rPr lang="ar-TN" sz="1800" b="1" dirty="0">
                <a:solidFill>
                  <a:schemeClr val="tx1"/>
                </a:solidFill>
                <a:latin typeface="Calibri" panose="020F0502020204030204" pitchFamily="34" charset="0"/>
                <a:cs typeface="Calibri" panose="020F0502020204030204" pitchFamily="34" charset="0"/>
              </a:rPr>
              <a:t>يونيو/حزيران 2023 بمراكش بالتوازي مع انعقاد معرض </a:t>
            </a:r>
            <a:r>
              <a:rPr lang="fr-FR" sz="1800" b="1" dirty="0">
                <a:solidFill>
                  <a:schemeClr val="tx1"/>
                </a:solidFill>
                <a:latin typeface="Calibri" panose="020F0502020204030204" pitchFamily="34" charset="0"/>
                <a:cs typeface="Calibri" panose="020F0502020204030204" pitchFamily="34" charset="0"/>
              </a:rPr>
              <a:t>GITEX</a:t>
            </a:r>
            <a:endParaRPr lang="ar-TN" sz="1800" b="1" dirty="0">
              <a:solidFill>
                <a:schemeClr val="tx1"/>
              </a:solidFill>
              <a:latin typeface="Calibri" panose="020F0502020204030204" pitchFamily="34" charset="0"/>
              <a:cs typeface="Calibri" panose="020F0502020204030204" pitchFamily="34" charset="0"/>
            </a:endParaRPr>
          </a:p>
        </p:txBody>
      </p:sp>
      <p:pic>
        <p:nvPicPr>
          <p:cNvPr id="7" name="Image 6">
            <a:extLst>
              <a:ext uri="{FF2B5EF4-FFF2-40B4-BE49-F238E27FC236}">
                <a16:creationId xmlns:a16="http://schemas.microsoft.com/office/drawing/2014/main" id="{6E55E62F-6F2D-818F-DFB6-9961A30DEB6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bwMode="auto">
          <a:xfrm>
            <a:off x="356601" y="1964214"/>
            <a:ext cx="2723483" cy="1049946"/>
          </a:xfrm>
          <a:prstGeom prst="rect">
            <a:avLst/>
          </a:prstGeom>
          <a:ln>
            <a:noFill/>
          </a:ln>
          <a:extLst>
            <a:ext uri="{53640926-AAD7-44D8-BBD7-CCE9431645EC}">
              <a14:shadowObscured xmlns:a14="http://schemas.microsoft.com/office/drawing/2010/main"/>
            </a:ext>
          </a:extLst>
        </p:spPr>
      </p:pic>
      <p:sp>
        <p:nvSpPr>
          <p:cNvPr id="5" name="Titre 1">
            <a:extLst>
              <a:ext uri="{FF2B5EF4-FFF2-40B4-BE49-F238E27FC236}">
                <a16:creationId xmlns:a16="http://schemas.microsoft.com/office/drawing/2014/main" id="{778933BC-3A97-D599-1631-F4C32E0963EB}"/>
              </a:ext>
            </a:extLst>
          </p:cNvPr>
          <p:cNvSpPr>
            <a:spLocks noGrp="1"/>
          </p:cNvSpPr>
          <p:nvPr>
            <p:ph type="title"/>
          </p:nvPr>
        </p:nvSpPr>
        <p:spPr>
          <a:xfrm>
            <a:off x="581192" y="702156"/>
            <a:ext cx="11029616" cy="1013800"/>
          </a:xfrm>
        </p:spPr>
        <p:txBody>
          <a:bodyPr>
            <a:normAutofit/>
          </a:bodyPr>
          <a:lstStyle/>
          <a:p>
            <a:pPr algn="r" rtl="1"/>
            <a:r>
              <a:rPr lang="ar-TN" sz="2400" b="1" dirty="0">
                <a:latin typeface="Calibri" panose="020F0502020204030204" pitchFamily="34" charset="0"/>
                <a:cs typeface="Calibri" panose="020F0502020204030204" pitchFamily="34" charset="0"/>
              </a:rPr>
              <a:t>أنشطة وإنجازات المنظمة : جويلية /يوليو - ديسمبر/كانون الأوّل 2023</a:t>
            </a:r>
            <a:br>
              <a:rPr lang="ar-TN" sz="2400" b="1" dirty="0">
                <a:latin typeface="Calibri" panose="020F0502020204030204" pitchFamily="34" charset="0"/>
                <a:cs typeface="Calibri" panose="020F0502020204030204" pitchFamily="34" charset="0"/>
              </a:rPr>
            </a:br>
            <a:r>
              <a:rPr lang="ar-TN" sz="2400" b="1" dirty="0">
                <a:solidFill>
                  <a:schemeClr val="accent6">
                    <a:lumMod val="20000"/>
                    <a:lumOff val="80000"/>
                  </a:schemeClr>
                </a:solidFill>
                <a:latin typeface="Calibri" panose="020F0502020204030204" pitchFamily="34" charset="0"/>
                <a:cs typeface="Calibri" panose="020F0502020204030204" pitchFamily="34" charset="0"/>
              </a:rPr>
              <a:t>الهدف الاستراتيجي الثالث : تعزيز الاندماج الرقمي </a:t>
            </a:r>
            <a:endParaRPr lang="fr-FR" sz="2400" dirty="0">
              <a:solidFill>
                <a:schemeClr val="accent6">
                  <a:lumMod val="20000"/>
                  <a:lumOff val="80000"/>
                </a:schemeClr>
              </a:solidFill>
              <a:latin typeface="Calibri" panose="020F0502020204030204" pitchFamily="34" charset="0"/>
              <a:cs typeface="Calibri" panose="020F0502020204030204" pitchFamily="34" charset="0"/>
            </a:endParaRPr>
          </a:p>
        </p:txBody>
      </p:sp>
      <p:sp>
        <p:nvSpPr>
          <p:cNvPr id="2" name="Espace réservé du contenu 2">
            <a:extLst>
              <a:ext uri="{FF2B5EF4-FFF2-40B4-BE49-F238E27FC236}">
                <a16:creationId xmlns:a16="http://schemas.microsoft.com/office/drawing/2014/main" id="{39BE7E0B-8946-AF0E-2E2E-FFEA10DE660E}"/>
              </a:ext>
            </a:extLst>
          </p:cNvPr>
          <p:cNvSpPr txBox="1">
            <a:spLocks/>
          </p:cNvSpPr>
          <p:nvPr/>
        </p:nvSpPr>
        <p:spPr>
          <a:xfrm>
            <a:off x="487885" y="3331029"/>
            <a:ext cx="4214743" cy="2342635"/>
          </a:xfrm>
          <a:prstGeom prst="rect">
            <a:avLst/>
          </a:prstGeom>
          <a:solidFill>
            <a:srgbClr val="42BA97"/>
          </a:solidFill>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r" rtl="1">
              <a:buClr>
                <a:srgbClr val="42BA97"/>
              </a:buClr>
              <a:buFont typeface="Wingdings 2" panose="05020102010507070707" pitchFamily="18" charset="2"/>
              <a:buNone/>
            </a:pPr>
            <a:r>
              <a:rPr lang="ar-TN" sz="2000" b="1" dirty="0">
                <a:solidFill>
                  <a:schemeClr val="bg1"/>
                </a:solidFill>
                <a:latin typeface="Calibri" panose="020F0502020204030204" pitchFamily="34" charset="0"/>
                <a:cs typeface="Calibri" panose="020F0502020204030204" pitchFamily="34" charset="0"/>
              </a:rPr>
              <a:t>دعوة الدول العربية للانضمام إلى هذا المجلس وفرق عمله التنفيذية من أجل العمل على تنفيذ أنشطته وأهدافه التي تخدم المنطقة العربية في مجال الانتقال إلى الإصدار السادس من بروتوكول الانترنت </a:t>
            </a:r>
            <a:r>
              <a:rPr lang="ar-TN" sz="2000" b="1" dirty="0" err="1">
                <a:solidFill>
                  <a:schemeClr val="bg1"/>
                </a:solidFill>
                <a:latin typeface="Calibri" panose="020F0502020204030204" pitchFamily="34" charset="0"/>
                <a:cs typeface="Calibri" panose="020F0502020204030204" pitchFamily="34" charset="0"/>
              </a:rPr>
              <a:t>وإستدامة</a:t>
            </a:r>
            <a:r>
              <a:rPr lang="ar-TN" sz="2000" b="1" dirty="0">
                <a:solidFill>
                  <a:schemeClr val="bg1"/>
                </a:solidFill>
                <a:latin typeface="Calibri" panose="020F0502020204030204" pitchFamily="34" charset="0"/>
                <a:cs typeface="Calibri" panose="020F0502020204030204" pitchFamily="34" charset="0"/>
              </a:rPr>
              <a:t> الانترنت وخدامته في المستقبل.</a:t>
            </a:r>
          </a:p>
          <a:p>
            <a:pPr marL="0" indent="0" algn="r" rtl="1">
              <a:buClr>
                <a:srgbClr val="42BA97"/>
              </a:buClr>
              <a:buNone/>
            </a:pPr>
            <a:endParaRPr lang="ar-TN" sz="18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7635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54CD48-E3F0-4BD1-A807-109BA5818834}"/>
              </a:ext>
            </a:extLst>
          </p:cNvPr>
          <p:cNvSpPr>
            <a:spLocks noGrp="1"/>
          </p:cNvSpPr>
          <p:nvPr>
            <p:ph type="ctrTitle"/>
          </p:nvPr>
        </p:nvSpPr>
        <p:spPr>
          <a:xfrm>
            <a:off x="917239" y="502169"/>
            <a:ext cx="9947792" cy="1438169"/>
          </a:xfrm>
        </p:spPr>
        <p:txBody>
          <a:bodyPr>
            <a:normAutofit/>
          </a:bodyPr>
          <a:lstStyle/>
          <a:p>
            <a:pPr algn="ctr" rtl="1"/>
            <a:r>
              <a:rPr lang="ar-TN" sz="2800" b="1" dirty="0">
                <a:latin typeface="Calibri" panose="020F0502020204030204" pitchFamily="34" charset="0"/>
                <a:cs typeface="Calibri" panose="020F0502020204030204" pitchFamily="34" charset="0"/>
              </a:rPr>
              <a:t>التقرير الدوري عن أنشطة </a:t>
            </a:r>
            <a:br>
              <a:rPr lang="ar-TN" sz="2800" b="1" dirty="0">
                <a:latin typeface="Calibri" panose="020F0502020204030204" pitchFamily="34" charset="0"/>
                <a:cs typeface="Calibri" panose="020F0502020204030204" pitchFamily="34" charset="0"/>
              </a:rPr>
            </a:br>
            <a:r>
              <a:rPr lang="ar-TN" sz="2800" b="1" dirty="0">
                <a:latin typeface="Calibri" panose="020F0502020204030204" pitchFamily="34" charset="0"/>
                <a:cs typeface="Calibri" panose="020F0502020204030204" pitchFamily="34" charset="0"/>
              </a:rPr>
              <a:t>المنظمة العربية لتكنولوجيات الاتصال والمعلومات </a:t>
            </a:r>
            <a:br>
              <a:rPr lang="ar-TN" sz="2800" b="1" dirty="0">
                <a:latin typeface="Calibri" panose="020F0502020204030204" pitchFamily="34" charset="0"/>
                <a:cs typeface="Calibri" panose="020F0502020204030204" pitchFamily="34" charset="0"/>
              </a:rPr>
            </a:br>
            <a:r>
              <a:rPr lang="ar-TN" sz="1800" b="1" dirty="0">
                <a:solidFill>
                  <a:srgbClr val="42BA97"/>
                </a:solidFill>
                <a:latin typeface="Calibri" panose="020F0502020204030204" pitchFamily="34" charset="0"/>
                <a:cs typeface="Calibri" panose="020F0502020204030204" pitchFamily="34" charset="0"/>
              </a:rPr>
              <a:t>الفترة : ديسمبر 2022-جويلية 2023</a:t>
            </a:r>
            <a:endParaRPr lang="fr-FR" sz="2800" b="1" dirty="0">
              <a:solidFill>
                <a:srgbClr val="42BA97"/>
              </a:solidFill>
              <a:latin typeface="Calibri" panose="020F0502020204030204" pitchFamily="34" charset="0"/>
              <a:cs typeface="Calibri" panose="020F0502020204030204" pitchFamily="34" charset="0"/>
            </a:endParaRPr>
          </a:p>
        </p:txBody>
      </p:sp>
      <p:pic>
        <p:nvPicPr>
          <p:cNvPr id="4" name="Image 3">
            <a:extLst>
              <a:ext uri="{FF2B5EF4-FFF2-40B4-BE49-F238E27FC236}">
                <a16:creationId xmlns:a16="http://schemas.microsoft.com/office/drawing/2014/main" id="{06814095-BD2E-4D41-9F39-2747C2AB4AF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0186987" y="920013"/>
            <a:ext cx="1743075" cy="1763825"/>
          </a:xfrm>
          <a:prstGeom prst="rect">
            <a:avLst/>
          </a:prstGeom>
        </p:spPr>
      </p:pic>
      <p:graphicFrame>
        <p:nvGraphicFramePr>
          <p:cNvPr id="15" name="Espace réservé du contenu 3">
            <a:extLst>
              <a:ext uri="{FF2B5EF4-FFF2-40B4-BE49-F238E27FC236}">
                <a16:creationId xmlns:a16="http://schemas.microsoft.com/office/drawing/2014/main" id="{B3C5C0E1-5115-4A24-913F-E21969AD4C17}"/>
              </a:ext>
            </a:extLst>
          </p:cNvPr>
          <p:cNvGraphicFramePr>
            <a:graphicFrameLocks/>
          </p:cNvGraphicFramePr>
          <p:nvPr>
            <p:extLst>
              <p:ext uri="{D42A27DB-BD31-4B8C-83A1-F6EECF244321}">
                <p14:modId xmlns:p14="http://schemas.microsoft.com/office/powerpoint/2010/main" val="2097878547"/>
              </p:ext>
            </p:extLst>
          </p:nvPr>
        </p:nvGraphicFramePr>
        <p:xfrm>
          <a:off x="434715" y="3101682"/>
          <a:ext cx="10912840" cy="32541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41837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730D0-5958-4349-9919-92D65B28EB70}"/>
              </a:ext>
            </a:extLst>
          </p:cNvPr>
          <p:cNvSpPr>
            <a:spLocks noGrp="1"/>
          </p:cNvSpPr>
          <p:nvPr>
            <p:ph type="title"/>
          </p:nvPr>
        </p:nvSpPr>
        <p:spPr/>
        <p:txBody>
          <a:bodyPr>
            <a:normAutofit/>
          </a:bodyPr>
          <a:lstStyle/>
          <a:p>
            <a:pPr algn="r" rtl="1"/>
            <a:r>
              <a:rPr lang="ar-TN" sz="2400" b="1" dirty="0">
                <a:latin typeface="Calibri" panose="020F0502020204030204" pitchFamily="34" charset="0"/>
                <a:cs typeface="Calibri" panose="020F0502020204030204" pitchFamily="34" charset="0"/>
              </a:rPr>
              <a:t>أنشطة وإنجازات المنظمة : جويلية /يوليو - ديسمبر/كانون الأوّل 2023</a:t>
            </a:r>
            <a:br>
              <a:rPr lang="ar-TN" sz="2400" b="1" dirty="0">
                <a:latin typeface="Calibri" panose="020F0502020204030204" pitchFamily="34" charset="0"/>
                <a:cs typeface="Calibri" panose="020F0502020204030204" pitchFamily="34" charset="0"/>
              </a:rPr>
            </a:br>
            <a:r>
              <a:rPr lang="ar-TN" sz="2400" b="1" dirty="0">
                <a:solidFill>
                  <a:schemeClr val="accent6">
                    <a:lumMod val="20000"/>
                    <a:lumOff val="80000"/>
                  </a:schemeClr>
                </a:solidFill>
                <a:latin typeface="Calibri" panose="020F0502020204030204" pitchFamily="34" charset="0"/>
                <a:cs typeface="Calibri" panose="020F0502020204030204" pitchFamily="34" charset="0"/>
              </a:rPr>
              <a:t>الهدف الاستراتيجي الرابع : تعزيز الثقة الرقميّة</a:t>
            </a:r>
            <a:endParaRPr lang="fr-FR" sz="2400" dirty="0">
              <a:solidFill>
                <a:schemeClr val="accent6">
                  <a:lumMod val="20000"/>
                  <a:lumOff val="80000"/>
                </a:schemeClr>
              </a:solidFill>
              <a:latin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4BEF1392-6ED5-4D4F-89F9-65965DEEE4E6}"/>
              </a:ext>
            </a:extLst>
          </p:cNvPr>
          <p:cNvSpPr>
            <a:spLocks noGrp="1"/>
          </p:cNvSpPr>
          <p:nvPr>
            <p:ph idx="1"/>
          </p:nvPr>
        </p:nvSpPr>
        <p:spPr>
          <a:xfrm>
            <a:off x="581192" y="3735370"/>
            <a:ext cx="11029615" cy="2964010"/>
          </a:xfrm>
        </p:spPr>
        <p:txBody>
          <a:bodyPr>
            <a:noAutofit/>
          </a:bodyPr>
          <a:lstStyle/>
          <a:p>
            <a:pPr algn="justLow" rtl="1">
              <a:buClr>
                <a:srgbClr val="42BA97"/>
              </a:buClr>
            </a:pPr>
            <a:r>
              <a:rPr lang="ar-TN" b="1" dirty="0">
                <a:solidFill>
                  <a:schemeClr val="tx1"/>
                </a:solidFill>
                <a:latin typeface="Calibri" panose="020F0502020204030204" pitchFamily="34" charset="0"/>
                <a:cs typeface="Calibri" panose="020F0502020204030204" pitchFamily="34" charset="0"/>
              </a:rPr>
              <a:t>تم خلال هذه الورشة عرض مناهج عملية لبناء الثقة في خدمات الحكومية الرقمية في المنطقة العربية، كما شكلت هذه الورشة منصة لتبادل الخبرات ووجهات النظر بين الخبراء وممثلين عن أصحاب المصلحة المتعدّدين من القطاعين العام والخاص حول الاستراتيجية العربية للأمن السيبراني وبناء الثقة والأمان في الخدمات الحكومية الرقمية.  إضافة الى مناقشة أفضل الممارسات حول الاستخدام الأمثل للتكنولوجيات الناشئة لتحسين الثقة في الخدمات الرقميّة الحكومية، إلى جانب التباحث في الاتجاهات الجديدة في مجال الاعتراف المتبادل لخدمات الثقة الرقمية في المنطقة العربية.</a:t>
            </a:r>
          </a:p>
          <a:p>
            <a:pPr algn="justLow" rtl="1">
              <a:buClr>
                <a:srgbClr val="42BA97"/>
              </a:buClr>
            </a:pPr>
            <a:r>
              <a:rPr lang="ar-TN" b="1" dirty="0">
                <a:solidFill>
                  <a:schemeClr val="tx1"/>
                </a:solidFill>
                <a:latin typeface="Calibri" panose="020F0502020204030204" pitchFamily="34" charset="0"/>
                <a:cs typeface="Calibri" panose="020F0502020204030204" pitchFamily="34" charset="0"/>
              </a:rPr>
              <a:t>وشملت هذه الورشة أيضاً عقد أول دورة تدريبية حول التشفير للخبراء الحكوميين لتوضيح كيفية مساهمة هذه الأداة الفعّالة في حماية البيانات وتأمين العمليات والخدمات الحكومية الرقمية بشكل أفضل.</a:t>
            </a:r>
          </a:p>
          <a:p>
            <a:pPr algn="r" rtl="1">
              <a:buClr>
                <a:srgbClr val="42BA97"/>
              </a:buClr>
            </a:pPr>
            <a:endParaRPr lang="ar-TN" kern="100" dirty="0">
              <a:solidFill>
                <a:schemeClr val="tx1"/>
              </a:solidFill>
              <a:latin typeface="Calibri" panose="020F0502020204030204" pitchFamily="34" charset="0"/>
              <a:ea typeface="DengXian" panose="02010600030101010101" pitchFamily="2" charset="-122"/>
              <a:cs typeface="Calibri" panose="020F0502020204030204" pitchFamily="34" charset="0"/>
            </a:endParaRPr>
          </a:p>
        </p:txBody>
      </p:sp>
      <p:pic>
        <p:nvPicPr>
          <p:cNvPr id="5" name="Image 4">
            <a:extLst>
              <a:ext uri="{FF2B5EF4-FFF2-40B4-BE49-F238E27FC236}">
                <a16:creationId xmlns:a16="http://schemas.microsoft.com/office/drawing/2014/main" id="{08B8E0B0-07BE-D64F-4C7C-1769F9181D4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69513" y="1844293"/>
            <a:ext cx="3309386" cy="1891077"/>
          </a:xfrm>
          <a:prstGeom prst="rect">
            <a:avLst/>
          </a:prstGeom>
        </p:spPr>
      </p:pic>
      <p:sp>
        <p:nvSpPr>
          <p:cNvPr id="4" name="Titre 1">
            <a:extLst>
              <a:ext uri="{FF2B5EF4-FFF2-40B4-BE49-F238E27FC236}">
                <a16:creationId xmlns:a16="http://schemas.microsoft.com/office/drawing/2014/main" id="{12FBFE2C-78EB-7FC6-145E-E87F3BCFD094}"/>
              </a:ext>
            </a:extLst>
          </p:cNvPr>
          <p:cNvSpPr txBox="1">
            <a:spLocks/>
          </p:cNvSpPr>
          <p:nvPr/>
        </p:nvSpPr>
        <p:spPr>
          <a:xfrm>
            <a:off x="4404049" y="1992889"/>
            <a:ext cx="7318438" cy="1614143"/>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rtl="1"/>
            <a:r>
              <a:rPr lang="ar-TN" sz="2400" b="1" dirty="0">
                <a:solidFill>
                  <a:srgbClr val="42BA97"/>
                </a:solidFill>
                <a:latin typeface="Calibri" panose="020F0502020204030204" pitchFamily="34" charset="0"/>
                <a:cs typeface="Calibri" panose="020F0502020204030204" pitchFamily="34" charset="0"/>
              </a:rPr>
              <a:t>النشاط 1 :</a:t>
            </a:r>
            <a:r>
              <a:rPr lang="ar-TN" sz="2000" b="1" dirty="0">
                <a:solidFill>
                  <a:srgbClr val="2683C6"/>
                </a:solidFill>
                <a:latin typeface="Calibri" panose="020F0502020204030204" pitchFamily="34" charset="0"/>
                <a:cs typeface="Calibri" panose="020F0502020204030204" pitchFamily="34" charset="0"/>
              </a:rPr>
              <a:t> </a:t>
            </a:r>
            <a:r>
              <a:rPr lang="ar-TN" sz="2400" b="1" dirty="0">
                <a:solidFill>
                  <a:srgbClr val="2683C6"/>
                </a:solidFill>
                <a:latin typeface="Calibri" panose="020F0502020204030204" pitchFamily="34" charset="0"/>
                <a:cs typeface="Calibri" panose="020F0502020204030204" pitchFamily="34" charset="0"/>
              </a:rPr>
              <a:t>ورشة عمل : بناء الثقة في الخدمات الحكومية الرقمية</a:t>
            </a:r>
          </a:p>
          <a:p>
            <a:pPr algn="r" rtl="1"/>
            <a:endParaRPr lang="ar-TN" sz="2400" b="1" dirty="0">
              <a:solidFill>
                <a:srgbClr val="2683C6"/>
              </a:solidFill>
              <a:latin typeface="Calibri" panose="020F0502020204030204" pitchFamily="34" charset="0"/>
              <a:cs typeface="Calibri" panose="020F0502020204030204" pitchFamily="34" charset="0"/>
            </a:endParaRPr>
          </a:p>
          <a:p>
            <a:pPr algn="r" rtl="1"/>
            <a:r>
              <a:rPr lang="ar-TN" sz="1600" b="1" dirty="0">
                <a:solidFill>
                  <a:schemeClr val="bg1">
                    <a:lumMod val="50000"/>
                  </a:schemeClr>
                </a:solidFill>
                <a:latin typeface="Calibri" panose="020F0502020204030204" pitchFamily="34" charset="0"/>
                <a:cs typeface="Calibri" panose="020F0502020204030204" pitchFamily="34" charset="0"/>
              </a:rPr>
              <a:t>بيت الأمم المتحدة- بيروت/لبنان - 11-12 أيلول/سبتمبر 2023</a:t>
            </a:r>
          </a:p>
          <a:p>
            <a:pPr algn="r" rtl="1"/>
            <a:r>
              <a:rPr lang="ar-TN" sz="1600" u="sng" dirty="0">
                <a:solidFill>
                  <a:schemeClr val="bg1">
                    <a:lumMod val="50000"/>
                  </a:schemeClr>
                </a:solidFill>
                <a:latin typeface="Calibri" panose="020F0502020204030204" pitchFamily="34" charset="0"/>
                <a:cs typeface="Calibri" panose="020F0502020204030204" pitchFamily="34" charset="0"/>
              </a:rPr>
              <a:t>بالتعاون مع لجنة الأمم المتحدة الاقتصادية والاجتماعية لغربي آسيا (الإسكوا) وجمعية الإنترنت والمكتب الإقليمي العربي للاتحاد الدولي للاتصالات</a:t>
            </a:r>
            <a:endParaRPr lang="fr-FR" sz="1600" u="sng" dirty="0">
              <a:solidFill>
                <a:schemeClr val="bg1">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9003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730D0-5958-4349-9919-92D65B28EB70}"/>
              </a:ext>
            </a:extLst>
          </p:cNvPr>
          <p:cNvSpPr>
            <a:spLocks noGrp="1"/>
          </p:cNvSpPr>
          <p:nvPr>
            <p:ph type="title"/>
          </p:nvPr>
        </p:nvSpPr>
        <p:spPr/>
        <p:txBody>
          <a:bodyPr>
            <a:normAutofit/>
          </a:bodyPr>
          <a:lstStyle/>
          <a:p>
            <a:pPr algn="r" rtl="1"/>
            <a:r>
              <a:rPr lang="ar-TN" sz="2400" b="1" dirty="0">
                <a:latin typeface="Calibri" panose="020F0502020204030204" pitchFamily="34" charset="0"/>
                <a:cs typeface="Calibri" panose="020F0502020204030204" pitchFamily="34" charset="0"/>
              </a:rPr>
              <a:t>أنشطة وإنجازات المنظمة : جويلية /يوليو - ديسمبر/كانون الأوّل 2023</a:t>
            </a:r>
            <a:br>
              <a:rPr lang="ar-TN" sz="2400" b="1" dirty="0">
                <a:latin typeface="Calibri" panose="020F0502020204030204" pitchFamily="34" charset="0"/>
                <a:cs typeface="Calibri" panose="020F0502020204030204" pitchFamily="34" charset="0"/>
              </a:rPr>
            </a:br>
            <a:r>
              <a:rPr lang="ar-TN" sz="2400" b="1" dirty="0">
                <a:solidFill>
                  <a:schemeClr val="accent6">
                    <a:lumMod val="20000"/>
                    <a:lumOff val="80000"/>
                  </a:schemeClr>
                </a:solidFill>
                <a:latin typeface="Calibri" panose="020F0502020204030204" pitchFamily="34" charset="0"/>
                <a:cs typeface="Calibri" panose="020F0502020204030204" pitchFamily="34" charset="0"/>
              </a:rPr>
              <a:t>الهدف الاستراتيجي الرابع : تعزيز الثقة الرقميّة</a:t>
            </a:r>
            <a:endParaRPr lang="fr-FR" sz="2400" dirty="0">
              <a:solidFill>
                <a:schemeClr val="accent6">
                  <a:lumMod val="20000"/>
                  <a:lumOff val="80000"/>
                </a:schemeClr>
              </a:solidFill>
              <a:latin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4BEF1392-6ED5-4D4F-89F9-65965DEEE4E6}"/>
              </a:ext>
            </a:extLst>
          </p:cNvPr>
          <p:cNvSpPr>
            <a:spLocks noGrp="1"/>
          </p:cNvSpPr>
          <p:nvPr>
            <p:ph idx="1"/>
          </p:nvPr>
        </p:nvSpPr>
        <p:spPr>
          <a:xfrm>
            <a:off x="581192" y="3735370"/>
            <a:ext cx="11029615" cy="2964010"/>
          </a:xfrm>
        </p:spPr>
        <p:txBody>
          <a:bodyPr>
            <a:noAutofit/>
          </a:bodyPr>
          <a:lstStyle/>
          <a:p>
            <a:pPr algn="justLow" rtl="1">
              <a:buClr>
                <a:srgbClr val="42BA97"/>
              </a:buClr>
            </a:pPr>
            <a:r>
              <a:rPr lang="ar-TN" b="1" dirty="0">
                <a:solidFill>
                  <a:schemeClr val="tx1"/>
                </a:solidFill>
                <a:latin typeface="Calibri" panose="020F0502020204030204" pitchFamily="34" charset="0"/>
                <a:cs typeface="Calibri" panose="020F0502020204030204" pitchFamily="34" charset="0"/>
              </a:rPr>
              <a:t>مثل هذا الحدث الهام منصة جمعت عديد الوزارات الحكومية ومنظمي الاتصالات والمؤسسات والمنظمات المتدخلة في مجال الطاقة والصناعة لمناقشة مخاطر الأمن السيبراني الحالية وتهديداتها المحتملة على هذا القطاع الحيوي. كما تم التطرق إلى توفير أفضل الحلول الاستباقية لتأمين استمرار الأعمال مع التركيز  بشكل خاص على الحلول التي يوفرها الذكاء الاصطناعي في قطاع الطاقة. </a:t>
            </a:r>
            <a:endParaRPr lang="ar-TN" kern="100" dirty="0">
              <a:solidFill>
                <a:schemeClr val="tx1"/>
              </a:solidFill>
              <a:latin typeface="Calibri" panose="020F0502020204030204" pitchFamily="34" charset="0"/>
              <a:ea typeface="DengXian" panose="02010600030101010101" pitchFamily="2" charset="-122"/>
              <a:cs typeface="Calibri" panose="020F0502020204030204" pitchFamily="34" charset="0"/>
            </a:endParaRPr>
          </a:p>
        </p:txBody>
      </p:sp>
      <p:sp>
        <p:nvSpPr>
          <p:cNvPr id="4" name="Titre 1">
            <a:extLst>
              <a:ext uri="{FF2B5EF4-FFF2-40B4-BE49-F238E27FC236}">
                <a16:creationId xmlns:a16="http://schemas.microsoft.com/office/drawing/2014/main" id="{12FBFE2C-78EB-7FC6-145E-E87F3BCFD094}"/>
              </a:ext>
            </a:extLst>
          </p:cNvPr>
          <p:cNvSpPr txBox="1">
            <a:spLocks/>
          </p:cNvSpPr>
          <p:nvPr/>
        </p:nvSpPr>
        <p:spPr>
          <a:xfrm>
            <a:off x="4404049" y="1992889"/>
            <a:ext cx="7318438" cy="1614143"/>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rtl="1"/>
            <a:r>
              <a:rPr lang="ar-TN" sz="2400" b="1" dirty="0">
                <a:solidFill>
                  <a:srgbClr val="42BA97"/>
                </a:solidFill>
                <a:latin typeface="Calibri" panose="020F0502020204030204" pitchFamily="34" charset="0"/>
                <a:cs typeface="Calibri" panose="020F0502020204030204" pitchFamily="34" charset="0"/>
              </a:rPr>
              <a:t>النشاط 2 :</a:t>
            </a:r>
            <a:r>
              <a:rPr lang="ar-TN" sz="2000" b="1" dirty="0">
                <a:solidFill>
                  <a:srgbClr val="2683C6"/>
                </a:solidFill>
                <a:latin typeface="Calibri" panose="020F0502020204030204" pitchFamily="34" charset="0"/>
                <a:cs typeface="Calibri" panose="020F0502020204030204" pitchFamily="34" charset="0"/>
              </a:rPr>
              <a:t> </a:t>
            </a:r>
            <a:r>
              <a:rPr lang="ar-TN" sz="2400" b="1" dirty="0">
                <a:solidFill>
                  <a:srgbClr val="2683C6"/>
                </a:solidFill>
                <a:latin typeface="Calibri" panose="020F0502020204030204" pitchFamily="34" charset="0"/>
                <a:cs typeface="Calibri" panose="020F0502020204030204" pitchFamily="34" charset="0"/>
              </a:rPr>
              <a:t>مؤتمر الشرق الأوسط وإفريقيا للأمن السيبراني</a:t>
            </a:r>
          </a:p>
          <a:p>
            <a:pPr algn="r" rtl="1"/>
            <a:endParaRPr lang="ar-TN" sz="2400" b="1" dirty="0">
              <a:solidFill>
                <a:srgbClr val="2683C6"/>
              </a:solidFill>
              <a:latin typeface="Calibri" panose="020F0502020204030204" pitchFamily="34" charset="0"/>
              <a:cs typeface="Calibri" panose="020F0502020204030204" pitchFamily="34" charset="0"/>
            </a:endParaRPr>
          </a:p>
          <a:p>
            <a:pPr algn="r" rtl="1"/>
            <a:r>
              <a:rPr lang="ar-TN" sz="1600" b="1" dirty="0">
                <a:solidFill>
                  <a:schemeClr val="bg1">
                    <a:lumMod val="50000"/>
                  </a:schemeClr>
                </a:solidFill>
                <a:latin typeface="Calibri" panose="020F0502020204030204" pitchFamily="34" charset="0"/>
                <a:cs typeface="Calibri" panose="020F0502020204030204" pitchFamily="34" charset="0"/>
              </a:rPr>
              <a:t>تونس / الجمهورية التونسية - 19 أيلول/سبتمبر 2023</a:t>
            </a:r>
          </a:p>
          <a:p>
            <a:pPr algn="r" rtl="1"/>
            <a:r>
              <a:rPr lang="ar-TN" sz="1600" u="sng" dirty="0">
                <a:solidFill>
                  <a:schemeClr val="bg1">
                    <a:lumMod val="50000"/>
                  </a:schemeClr>
                </a:solidFill>
                <a:latin typeface="Calibri" panose="020F0502020204030204" pitchFamily="34" charset="0"/>
                <a:cs typeface="Calibri" panose="020F0502020204030204" pitchFamily="34" charset="0"/>
              </a:rPr>
              <a:t>بالتعاون مع بالتعاون مع الشريك الاستراتيجي </a:t>
            </a:r>
            <a:r>
              <a:rPr lang="fr-FR" sz="1600" u="sng" dirty="0">
                <a:solidFill>
                  <a:schemeClr val="bg1">
                    <a:lumMod val="50000"/>
                  </a:schemeClr>
                </a:solidFill>
                <a:latin typeface="Calibri" panose="020F0502020204030204" pitchFamily="34" charset="0"/>
                <a:cs typeface="Calibri" panose="020F0502020204030204" pitchFamily="34" charset="0"/>
              </a:rPr>
              <a:t>SAMA PARTNERS</a:t>
            </a:r>
          </a:p>
        </p:txBody>
      </p:sp>
      <p:pic>
        <p:nvPicPr>
          <p:cNvPr id="7" name="Image 6">
            <a:extLst>
              <a:ext uri="{FF2B5EF4-FFF2-40B4-BE49-F238E27FC236}">
                <a16:creationId xmlns:a16="http://schemas.microsoft.com/office/drawing/2014/main" id="{E6D06199-6DE4-6DB8-161D-6C17835E487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69513" y="1992889"/>
            <a:ext cx="4094001" cy="1891076"/>
          </a:xfrm>
          <a:prstGeom prst="rect">
            <a:avLst/>
          </a:prstGeom>
        </p:spPr>
      </p:pic>
    </p:spTree>
    <p:extLst>
      <p:ext uri="{BB962C8B-B14F-4D97-AF65-F5344CB8AC3E}">
        <p14:creationId xmlns:p14="http://schemas.microsoft.com/office/powerpoint/2010/main" val="2734517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730D0-5958-4349-9919-92D65B28EB70}"/>
              </a:ext>
            </a:extLst>
          </p:cNvPr>
          <p:cNvSpPr>
            <a:spLocks noGrp="1"/>
          </p:cNvSpPr>
          <p:nvPr>
            <p:ph type="title"/>
          </p:nvPr>
        </p:nvSpPr>
        <p:spPr/>
        <p:txBody>
          <a:bodyPr>
            <a:normAutofit/>
          </a:bodyPr>
          <a:lstStyle/>
          <a:p>
            <a:pPr algn="r" rtl="1"/>
            <a:r>
              <a:rPr lang="ar-TN" sz="2400" b="1" dirty="0">
                <a:latin typeface="Calibri" panose="020F0502020204030204" pitchFamily="34" charset="0"/>
                <a:cs typeface="Calibri" panose="020F0502020204030204" pitchFamily="34" charset="0"/>
              </a:rPr>
              <a:t>أنشطة وإنجازات المنظمة : جويلية /يوليو - ديسمبر/كانون الأوّل 2023</a:t>
            </a:r>
            <a:br>
              <a:rPr lang="ar-TN" sz="2400" b="1" dirty="0">
                <a:latin typeface="Calibri" panose="020F0502020204030204" pitchFamily="34" charset="0"/>
                <a:cs typeface="Calibri" panose="020F0502020204030204" pitchFamily="34" charset="0"/>
              </a:rPr>
            </a:br>
            <a:r>
              <a:rPr lang="ar-TN" sz="2400" b="1" dirty="0">
                <a:solidFill>
                  <a:schemeClr val="accent6">
                    <a:lumMod val="20000"/>
                    <a:lumOff val="80000"/>
                  </a:schemeClr>
                </a:solidFill>
                <a:latin typeface="Calibri" panose="020F0502020204030204" pitchFamily="34" charset="0"/>
                <a:cs typeface="Calibri" panose="020F0502020204030204" pitchFamily="34" charset="0"/>
              </a:rPr>
              <a:t>الهدف الاستراتيجي الرابع : تعزيز الثقة الرقميّة</a:t>
            </a:r>
            <a:endParaRPr lang="fr-FR" sz="2400" dirty="0">
              <a:solidFill>
                <a:schemeClr val="accent6">
                  <a:lumMod val="20000"/>
                  <a:lumOff val="80000"/>
                </a:schemeClr>
              </a:solidFill>
              <a:latin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4BEF1392-6ED5-4D4F-89F9-65965DEEE4E6}"/>
              </a:ext>
            </a:extLst>
          </p:cNvPr>
          <p:cNvSpPr>
            <a:spLocks noGrp="1"/>
          </p:cNvSpPr>
          <p:nvPr>
            <p:ph idx="1"/>
          </p:nvPr>
        </p:nvSpPr>
        <p:spPr>
          <a:xfrm>
            <a:off x="581192" y="4034136"/>
            <a:ext cx="11029615" cy="2665244"/>
          </a:xfrm>
        </p:spPr>
        <p:txBody>
          <a:bodyPr>
            <a:noAutofit/>
          </a:bodyPr>
          <a:lstStyle/>
          <a:p>
            <a:pPr algn="justLow" rtl="1">
              <a:buClr>
                <a:srgbClr val="42BA97"/>
              </a:buClr>
            </a:pPr>
            <a:r>
              <a:rPr lang="ar-TN" b="1" dirty="0">
                <a:solidFill>
                  <a:schemeClr val="tx1"/>
                </a:solidFill>
                <a:latin typeface="Calibri" panose="020F0502020204030204" pitchFamily="34" charset="0"/>
                <a:cs typeface="Calibri" panose="020F0502020204030204" pitchFamily="34" charset="0"/>
              </a:rPr>
              <a:t>شملت أشغال هذه الدورة من المنتدى جلستين تطرقت الجلسة الأولى الى تقديم نظرة شاملة عن الأمن السيبراني في المنطقة العربية مع تقديم لآخر التحديثات حول المخاطر والثغرات التي تواجهها الدول العربية في العصر الرقمي كما تم بحث استراتيجيات إدارة نقاط الضعف ومعالجة الثغرات، مع التركيز على التوازن الدقيق بين التقدم التكنولوجي والتدابير الأمنية للتخفيف من حدة التهديدات والاستجابة للحوادث والأطر التنظيمية المساعدة على ذلك.</a:t>
            </a:r>
          </a:p>
          <a:p>
            <a:pPr algn="justLow" rtl="1">
              <a:buClr>
                <a:srgbClr val="42BA97"/>
              </a:buClr>
            </a:pPr>
            <a:r>
              <a:rPr lang="ar-TN" b="1" dirty="0">
                <a:solidFill>
                  <a:schemeClr val="tx1"/>
                </a:solidFill>
                <a:latin typeface="Calibri" panose="020F0502020204030204" pitchFamily="34" charset="0"/>
                <a:cs typeface="Calibri" panose="020F0502020204030204" pitchFamily="34" charset="0"/>
              </a:rPr>
              <a:t>فيما تطرقت أشغال الجلسة الثانية لموضوع حماية البيانات الشخصية في ظل الاتجاهات التكنولوجية الجديدة: المخاطر والفرص. وتم خلالها عرض وتحليل عميق للاستراتيجيات والنجاحات في مجال حماية البيانات الشخصية. من خلال تسليط الضوء على تجارب وقصص النجاح العربية والإقليمية والدولية من مختلف الممارسات والأطر القانونية للاستفادة منها واكتساب معرفة ثريّة حول تنفيذ استراتيجيات قوية لحماية البيانات، وضمان الامتثال للمعايير الدولية، وتعزيز بيئة رقمية آمنة للبيانات الشخصية على الصعيد الدولي.</a:t>
            </a:r>
          </a:p>
          <a:p>
            <a:pPr algn="r" rtl="1">
              <a:buClr>
                <a:srgbClr val="42BA97"/>
              </a:buClr>
            </a:pPr>
            <a:endParaRPr lang="ar-TN" kern="100" dirty="0">
              <a:solidFill>
                <a:schemeClr val="tx1"/>
              </a:solidFill>
              <a:latin typeface="Calibri" panose="020F0502020204030204" pitchFamily="34" charset="0"/>
              <a:ea typeface="DengXian" panose="02010600030101010101" pitchFamily="2" charset="-122"/>
              <a:cs typeface="Calibri" panose="020F0502020204030204" pitchFamily="34" charset="0"/>
            </a:endParaRPr>
          </a:p>
        </p:txBody>
      </p:sp>
      <p:sp>
        <p:nvSpPr>
          <p:cNvPr id="4" name="Titre 1">
            <a:extLst>
              <a:ext uri="{FF2B5EF4-FFF2-40B4-BE49-F238E27FC236}">
                <a16:creationId xmlns:a16="http://schemas.microsoft.com/office/drawing/2014/main" id="{12FBFE2C-78EB-7FC6-145E-E87F3BCFD094}"/>
              </a:ext>
            </a:extLst>
          </p:cNvPr>
          <p:cNvSpPr txBox="1">
            <a:spLocks/>
          </p:cNvSpPr>
          <p:nvPr/>
        </p:nvSpPr>
        <p:spPr>
          <a:xfrm>
            <a:off x="4404049" y="1992889"/>
            <a:ext cx="7318438" cy="1891078"/>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rtl="1"/>
            <a:r>
              <a:rPr lang="ar-TN" sz="2400" b="1" dirty="0">
                <a:solidFill>
                  <a:srgbClr val="42BA97"/>
                </a:solidFill>
                <a:latin typeface="Calibri" panose="020F0502020204030204" pitchFamily="34" charset="0"/>
                <a:cs typeface="Calibri" panose="020F0502020204030204" pitchFamily="34" charset="0"/>
              </a:rPr>
              <a:t>النشاط </a:t>
            </a:r>
            <a:r>
              <a:rPr lang="fr-FR" sz="2400" b="1" dirty="0">
                <a:solidFill>
                  <a:srgbClr val="42BA97"/>
                </a:solidFill>
                <a:latin typeface="Calibri" panose="020F0502020204030204" pitchFamily="34" charset="0"/>
                <a:cs typeface="Calibri" panose="020F0502020204030204" pitchFamily="34" charset="0"/>
              </a:rPr>
              <a:t>3</a:t>
            </a:r>
            <a:r>
              <a:rPr lang="ar-TN" sz="2400" b="1" dirty="0">
                <a:solidFill>
                  <a:srgbClr val="42BA97"/>
                </a:solidFill>
                <a:latin typeface="Calibri" panose="020F0502020204030204" pitchFamily="34" charset="0"/>
                <a:cs typeface="Calibri" panose="020F0502020204030204" pitchFamily="34" charset="0"/>
              </a:rPr>
              <a:t> :</a:t>
            </a:r>
            <a:r>
              <a:rPr lang="ar-TN" sz="2000" b="1" dirty="0">
                <a:solidFill>
                  <a:srgbClr val="2683C6"/>
                </a:solidFill>
                <a:latin typeface="Calibri" panose="020F0502020204030204" pitchFamily="34" charset="0"/>
                <a:cs typeface="Calibri" panose="020F0502020204030204" pitchFamily="34" charset="0"/>
              </a:rPr>
              <a:t> </a:t>
            </a:r>
            <a:r>
              <a:rPr lang="ar-TN" sz="2400" b="1" dirty="0">
                <a:solidFill>
                  <a:srgbClr val="1CADE4"/>
                </a:solidFill>
                <a:latin typeface="Calibri" panose="020F0502020204030204" pitchFamily="34" charset="0"/>
                <a:cs typeface="Calibri" panose="020F0502020204030204" pitchFamily="34" charset="0"/>
              </a:rPr>
              <a:t>الأيام العربية للأمن السيبراني </a:t>
            </a:r>
          </a:p>
          <a:p>
            <a:pPr algn="r" rtl="1"/>
            <a:r>
              <a:rPr lang="ar-TN" sz="2400" b="1" dirty="0">
                <a:solidFill>
                  <a:srgbClr val="42BA97"/>
                </a:solidFill>
                <a:latin typeface="Calibri" panose="020F0502020204030204" pitchFamily="34" charset="0"/>
                <a:cs typeface="Calibri" panose="020F0502020204030204" pitchFamily="34" charset="0"/>
              </a:rPr>
              <a:t>1/ الدورة الثالثة للمنتدى العربي للأمن السيبراني </a:t>
            </a:r>
          </a:p>
          <a:p>
            <a:pPr algn="r" rtl="1"/>
            <a:r>
              <a:rPr lang="ar-TN" sz="2000" b="1" dirty="0">
                <a:solidFill>
                  <a:srgbClr val="2683C6"/>
                </a:solidFill>
                <a:latin typeface="Calibri" panose="020F0502020204030204" pitchFamily="34" charset="0"/>
                <a:cs typeface="Calibri" panose="020F0502020204030204" pitchFamily="34" charset="0"/>
              </a:rPr>
              <a:t>"حماية البيانات الشخصية في عصر البيانات الضخمة والذكاء الاصطناعي" </a:t>
            </a:r>
          </a:p>
          <a:p>
            <a:pPr algn="r" rtl="1"/>
            <a:r>
              <a:rPr lang="ar-TN" sz="1600" b="1" dirty="0">
                <a:solidFill>
                  <a:schemeClr val="bg1">
                    <a:lumMod val="50000"/>
                  </a:schemeClr>
                </a:solidFill>
                <a:latin typeface="Calibri" panose="020F0502020204030204" pitchFamily="34" charset="0"/>
                <a:cs typeface="Calibri" panose="020F0502020204030204" pitchFamily="34" charset="0"/>
              </a:rPr>
              <a:t>تونس – الجمهورية التونسية – 05 كانون الأول / ديسمبر 2023 </a:t>
            </a:r>
          </a:p>
          <a:p>
            <a:pPr algn="r" rtl="1"/>
            <a:endParaRPr lang="ar-TN" sz="1600" b="1" dirty="0">
              <a:solidFill>
                <a:schemeClr val="bg1">
                  <a:lumMod val="50000"/>
                </a:schemeClr>
              </a:solidFill>
              <a:latin typeface="Calibri" panose="020F0502020204030204" pitchFamily="34" charset="0"/>
              <a:cs typeface="Calibri" panose="020F0502020204030204" pitchFamily="34" charset="0"/>
            </a:endParaRPr>
          </a:p>
        </p:txBody>
      </p:sp>
      <p:pic>
        <p:nvPicPr>
          <p:cNvPr id="9" name="Image 8">
            <a:extLst>
              <a:ext uri="{FF2B5EF4-FFF2-40B4-BE49-F238E27FC236}">
                <a16:creationId xmlns:a16="http://schemas.microsoft.com/office/drawing/2014/main" id="{69B54EBF-F882-57C1-D49E-1AB928E97E1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69513" y="1929507"/>
            <a:ext cx="3309386" cy="1891078"/>
          </a:xfrm>
          <a:prstGeom prst="rect">
            <a:avLst/>
          </a:prstGeom>
        </p:spPr>
      </p:pic>
      <p:pic>
        <p:nvPicPr>
          <p:cNvPr id="10" name="Image 9">
            <a:extLst>
              <a:ext uri="{FF2B5EF4-FFF2-40B4-BE49-F238E27FC236}">
                <a16:creationId xmlns:a16="http://schemas.microsoft.com/office/drawing/2014/main" id="{0F558EEC-87CF-EE0E-AE78-6BBFB08E291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80276" y="2262345"/>
            <a:ext cx="1219306" cy="1225402"/>
          </a:xfrm>
          <a:prstGeom prst="rect">
            <a:avLst/>
          </a:prstGeom>
        </p:spPr>
      </p:pic>
    </p:spTree>
    <p:extLst>
      <p:ext uri="{BB962C8B-B14F-4D97-AF65-F5344CB8AC3E}">
        <p14:creationId xmlns:p14="http://schemas.microsoft.com/office/powerpoint/2010/main" val="307274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730D0-5958-4349-9919-92D65B28EB70}"/>
              </a:ext>
            </a:extLst>
          </p:cNvPr>
          <p:cNvSpPr>
            <a:spLocks noGrp="1"/>
          </p:cNvSpPr>
          <p:nvPr>
            <p:ph type="title"/>
          </p:nvPr>
        </p:nvSpPr>
        <p:spPr/>
        <p:txBody>
          <a:bodyPr>
            <a:normAutofit/>
          </a:bodyPr>
          <a:lstStyle/>
          <a:p>
            <a:pPr algn="r" rtl="1"/>
            <a:r>
              <a:rPr lang="ar-TN" sz="2400" b="1" dirty="0">
                <a:latin typeface="Calibri" panose="020F0502020204030204" pitchFamily="34" charset="0"/>
                <a:cs typeface="Calibri" panose="020F0502020204030204" pitchFamily="34" charset="0"/>
              </a:rPr>
              <a:t>أنشطة وإنجازات المنظمة : جويلية /يوليو - ديسمبر/كانون الأوّل 2023</a:t>
            </a:r>
            <a:br>
              <a:rPr lang="ar-TN" sz="2400" b="1" dirty="0">
                <a:latin typeface="Calibri" panose="020F0502020204030204" pitchFamily="34" charset="0"/>
                <a:cs typeface="Calibri" panose="020F0502020204030204" pitchFamily="34" charset="0"/>
              </a:rPr>
            </a:br>
            <a:r>
              <a:rPr lang="ar-TN" sz="2400" b="1" dirty="0">
                <a:solidFill>
                  <a:schemeClr val="accent6">
                    <a:lumMod val="20000"/>
                    <a:lumOff val="80000"/>
                  </a:schemeClr>
                </a:solidFill>
                <a:latin typeface="Calibri" panose="020F0502020204030204" pitchFamily="34" charset="0"/>
                <a:cs typeface="Calibri" panose="020F0502020204030204" pitchFamily="34" charset="0"/>
              </a:rPr>
              <a:t>الهدف الاستراتيجي الرابع : تعزيز الثقة الرقميّة</a:t>
            </a:r>
            <a:endParaRPr lang="fr-FR" sz="2400" dirty="0">
              <a:solidFill>
                <a:schemeClr val="accent6">
                  <a:lumMod val="20000"/>
                  <a:lumOff val="80000"/>
                </a:schemeClr>
              </a:solidFill>
              <a:latin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4BEF1392-6ED5-4D4F-89F9-65965DEEE4E6}"/>
              </a:ext>
            </a:extLst>
          </p:cNvPr>
          <p:cNvSpPr>
            <a:spLocks noGrp="1"/>
          </p:cNvSpPr>
          <p:nvPr>
            <p:ph idx="1"/>
          </p:nvPr>
        </p:nvSpPr>
        <p:spPr>
          <a:xfrm>
            <a:off x="9883037" y="3694095"/>
            <a:ext cx="1727771" cy="2665244"/>
          </a:xfrm>
        </p:spPr>
        <p:txBody>
          <a:bodyPr>
            <a:noAutofit/>
          </a:bodyPr>
          <a:lstStyle/>
          <a:p>
            <a:pPr marL="0" indent="0" algn="justLow" rtl="1">
              <a:buClr>
                <a:srgbClr val="42BA97"/>
              </a:buClr>
              <a:buNone/>
            </a:pPr>
            <a:r>
              <a:rPr lang="ar-TN" sz="1700" b="1" dirty="0" err="1">
                <a:solidFill>
                  <a:schemeClr val="tx1"/>
                </a:solidFill>
                <a:latin typeface="Calibri" panose="020F0502020204030204" pitchFamily="34" charset="0"/>
                <a:cs typeface="Calibri" panose="020F0502020204030204" pitchFamily="34" charset="0"/>
              </a:rPr>
              <a:t>إلاطلاق</a:t>
            </a:r>
            <a:r>
              <a:rPr lang="ar-TN" sz="1700" b="1" dirty="0">
                <a:solidFill>
                  <a:schemeClr val="tx1"/>
                </a:solidFill>
                <a:latin typeface="Calibri" panose="020F0502020204030204" pitchFamily="34" charset="0"/>
                <a:cs typeface="Calibri" panose="020F0502020204030204" pitchFamily="34" charset="0"/>
              </a:rPr>
              <a:t> الرسمي للكتاب الأبيض الذي يحمل عنوان</a:t>
            </a:r>
            <a:r>
              <a:rPr lang="fr-FR" sz="1700" b="1" dirty="0">
                <a:solidFill>
                  <a:schemeClr val="tx1"/>
                </a:solidFill>
                <a:latin typeface="Calibri" panose="020F0502020204030204" pitchFamily="34" charset="0"/>
                <a:cs typeface="Calibri" panose="020F0502020204030204" pitchFamily="34" charset="0"/>
              </a:rPr>
              <a:t> </a:t>
            </a:r>
            <a:r>
              <a:rPr lang="ar-TN" sz="1700" b="1" dirty="0">
                <a:solidFill>
                  <a:schemeClr val="tx1"/>
                </a:solidFill>
                <a:latin typeface="Calibri" panose="020F0502020204030204" pitchFamily="34" charset="0"/>
                <a:cs typeface="Calibri" panose="020F0502020204030204" pitchFamily="34" charset="0"/>
              </a:rPr>
              <a:t> : </a:t>
            </a:r>
            <a:r>
              <a:rPr lang="ar-TN" sz="1700" b="1" dirty="0">
                <a:solidFill>
                  <a:srgbClr val="2683C6"/>
                </a:solidFill>
                <a:latin typeface="Calibri" panose="020F0502020204030204" pitchFamily="34" charset="0"/>
                <a:cs typeface="Calibri" panose="020F0502020204030204" pitchFamily="34" charset="0"/>
              </a:rPr>
              <a:t>"نحو منظومة عربية شاملة لإدارة ومعالجة الثغرات السيبرانية" </a:t>
            </a:r>
          </a:p>
          <a:p>
            <a:pPr algn="r" rtl="1">
              <a:buClr>
                <a:srgbClr val="42BA97"/>
              </a:buClr>
            </a:pPr>
            <a:endParaRPr lang="ar-TN" kern="100" dirty="0">
              <a:solidFill>
                <a:schemeClr val="tx1"/>
              </a:solidFill>
              <a:latin typeface="Calibri" panose="020F0502020204030204" pitchFamily="34" charset="0"/>
              <a:ea typeface="DengXian" panose="02010600030101010101" pitchFamily="2" charset="-122"/>
              <a:cs typeface="Calibri" panose="020F0502020204030204" pitchFamily="34" charset="0"/>
            </a:endParaRPr>
          </a:p>
        </p:txBody>
      </p:sp>
      <p:sp>
        <p:nvSpPr>
          <p:cNvPr id="4" name="Titre 1">
            <a:extLst>
              <a:ext uri="{FF2B5EF4-FFF2-40B4-BE49-F238E27FC236}">
                <a16:creationId xmlns:a16="http://schemas.microsoft.com/office/drawing/2014/main" id="{12FBFE2C-78EB-7FC6-145E-E87F3BCFD094}"/>
              </a:ext>
            </a:extLst>
          </p:cNvPr>
          <p:cNvSpPr txBox="1">
            <a:spLocks/>
          </p:cNvSpPr>
          <p:nvPr/>
        </p:nvSpPr>
        <p:spPr>
          <a:xfrm>
            <a:off x="2807746" y="1992889"/>
            <a:ext cx="8914741" cy="1891078"/>
          </a:xfrm>
          <a:prstGeom prst="rect">
            <a:avLst/>
          </a:prstGeom>
        </p:spPr>
        <p:txBody>
          <a:bodyPr vert="horz" lIns="91440" tIns="45720" rIns="91440" bIns="45720" rtlCol="0" anchor="b">
            <a:normAutofit lnSpcReduction="10000"/>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rtl="1"/>
            <a:r>
              <a:rPr lang="ar-TN" sz="2400" b="1" dirty="0">
                <a:solidFill>
                  <a:srgbClr val="42BA97"/>
                </a:solidFill>
                <a:latin typeface="Calibri" panose="020F0502020204030204" pitchFamily="34" charset="0"/>
                <a:cs typeface="Calibri" panose="020F0502020204030204" pitchFamily="34" charset="0"/>
              </a:rPr>
              <a:t>النشاط </a:t>
            </a:r>
            <a:r>
              <a:rPr lang="fr-FR" sz="2400" b="1" dirty="0">
                <a:solidFill>
                  <a:srgbClr val="42BA97"/>
                </a:solidFill>
                <a:latin typeface="Calibri" panose="020F0502020204030204" pitchFamily="34" charset="0"/>
                <a:cs typeface="Calibri" panose="020F0502020204030204" pitchFamily="34" charset="0"/>
              </a:rPr>
              <a:t>3</a:t>
            </a:r>
            <a:r>
              <a:rPr lang="ar-TN" sz="2400" b="1" dirty="0">
                <a:solidFill>
                  <a:srgbClr val="42BA97"/>
                </a:solidFill>
                <a:latin typeface="Calibri" panose="020F0502020204030204" pitchFamily="34" charset="0"/>
                <a:cs typeface="Calibri" panose="020F0502020204030204" pitchFamily="34" charset="0"/>
              </a:rPr>
              <a:t> :</a:t>
            </a:r>
            <a:r>
              <a:rPr lang="ar-TN" sz="2000" b="1" dirty="0">
                <a:solidFill>
                  <a:srgbClr val="2683C6"/>
                </a:solidFill>
                <a:latin typeface="Calibri" panose="020F0502020204030204" pitchFamily="34" charset="0"/>
                <a:cs typeface="Calibri" panose="020F0502020204030204" pitchFamily="34" charset="0"/>
              </a:rPr>
              <a:t> </a:t>
            </a:r>
            <a:r>
              <a:rPr lang="ar-TN" sz="2400" b="1" dirty="0">
                <a:solidFill>
                  <a:srgbClr val="1CADE4"/>
                </a:solidFill>
                <a:latin typeface="Calibri" panose="020F0502020204030204" pitchFamily="34" charset="0"/>
                <a:cs typeface="Calibri" panose="020F0502020204030204" pitchFamily="34" charset="0"/>
              </a:rPr>
              <a:t>الأيام العربية للأمن السيبراني </a:t>
            </a:r>
          </a:p>
          <a:p>
            <a:pPr algn="r" rtl="1"/>
            <a:r>
              <a:rPr lang="ar-TN" sz="2400" b="1" dirty="0">
                <a:solidFill>
                  <a:srgbClr val="42BA97"/>
                </a:solidFill>
                <a:latin typeface="Calibri" panose="020F0502020204030204" pitchFamily="34" charset="0"/>
                <a:cs typeface="Calibri" panose="020F0502020204030204" pitchFamily="34" charset="0"/>
              </a:rPr>
              <a:t>1/ الدورة الثالثة للمنتدى العربي للأمن السيبراني </a:t>
            </a:r>
            <a:br>
              <a:rPr lang="ar-TN" sz="2400" b="1" dirty="0">
                <a:solidFill>
                  <a:srgbClr val="42BA97"/>
                </a:solidFill>
                <a:latin typeface="Calibri" panose="020F0502020204030204" pitchFamily="34" charset="0"/>
                <a:cs typeface="Calibri" panose="020F0502020204030204" pitchFamily="34" charset="0"/>
              </a:rPr>
            </a:br>
            <a:r>
              <a:rPr lang="ar-TN" sz="2000" b="1" dirty="0">
                <a:solidFill>
                  <a:srgbClr val="2683C6"/>
                </a:solidFill>
                <a:latin typeface="Calibri" panose="020F0502020204030204" pitchFamily="34" charset="0"/>
                <a:cs typeface="Calibri" panose="020F0502020204030204" pitchFamily="34" charset="0"/>
              </a:rPr>
              <a:t>"حماية البيانات الشخصية في عصر البيانات الضخمة والذكاء الاصطناعي" </a:t>
            </a:r>
          </a:p>
          <a:p>
            <a:pPr algn="r" rtl="1"/>
            <a:r>
              <a:rPr lang="ar-TN" sz="1600" b="1" dirty="0">
                <a:solidFill>
                  <a:schemeClr val="bg1">
                    <a:lumMod val="50000"/>
                  </a:schemeClr>
                </a:solidFill>
                <a:latin typeface="Calibri" panose="020F0502020204030204" pitchFamily="34" charset="0"/>
                <a:cs typeface="Calibri" panose="020F0502020204030204" pitchFamily="34" charset="0"/>
              </a:rPr>
              <a:t>تونس – الجمهورية التونسية – 05 كانون الأول / ديسمبر 2023 </a:t>
            </a:r>
          </a:p>
          <a:p>
            <a:pPr algn="r" rtl="1"/>
            <a:endParaRPr lang="ar-TN" sz="1600" b="1" dirty="0">
              <a:solidFill>
                <a:schemeClr val="bg1">
                  <a:lumMod val="50000"/>
                </a:schemeClr>
              </a:solidFill>
              <a:latin typeface="Calibri" panose="020F0502020204030204" pitchFamily="34" charset="0"/>
              <a:cs typeface="Calibri" panose="020F0502020204030204" pitchFamily="34" charset="0"/>
            </a:endParaRPr>
          </a:p>
          <a:p>
            <a:pPr algn="r" rtl="1"/>
            <a:r>
              <a:rPr lang="ar-TN" sz="2400" b="1" dirty="0">
                <a:solidFill>
                  <a:srgbClr val="2683C6"/>
                </a:solidFill>
                <a:highlight>
                  <a:srgbClr val="EAEBEB"/>
                </a:highlight>
                <a:latin typeface="Calibri" panose="020F0502020204030204" pitchFamily="34" charset="0"/>
                <a:cs typeface="Calibri" panose="020F0502020204030204" pitchFamily="34" charset="0"/>
              </a:rPr>
              <a:t>المخرجات : </a:t>
            </a:r>
            <a:r>
              <a:rPr lang="ar-TN" sz="1600" b="1" dirty="0">
                <a:solidFill>
                  <a:schemeClr val="tx1"/>
                </a:solidFill>
                <a:latin typeface="Calibri" panose="020F0502020204030204" pitchFamily="34" charset="0"/>
                <a:cs typeface="Calibri" panose="020F0502020204030204" pitchFamily="34" charset="0"/>
              </a:rPr>
              <a:t>شهدت أشغال الدورة الثالثة للمنتدى العربي للأمن السيبراني : </a:t>
            </a:r>
          </a:p>
          <a:p>
            <a:pPr algn="r" rtl="1"/>
            <a:endParaRPr lang="ar-TN" sz="1600" b="1" dirty="0">
              <a:solidFill>
                <a:schemeClr val="bg1">
                  <a:lumMod val="50000"/>
                </a:schemeClr>
              </a:solidFill>
              <a:latin typeface="Calibri" panose="020F0502020204030204" pitchFamily="34" charset="0"/>
              <a:cs typeface="Calibri" panose="020F0502020204030204" pitchFamily="34" charset="0"/>
            </a:endParaRPr>
          </a:p>
        </p:txBody>
      </p:sp>
      <p:pic>
        <p:nvPicPr>
          <p:cNvPr id="5" name="Image 4">
            <a:extLst>
              <a:ext uri="{FF2B5EF4-FFF2-40B4-BE49-F238E27FC236}">
                <a16:creationId xmlns:a16="http://schemas.microsoft.com/office/drawing/2014/main" id="{79086807-9EE7-4F05-A580-7D0C8F7DF64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43589" y="3883967"/>
            <a:ext cx="1727770" cy="2464704"/>
          </a:xfrm>
          <a:prstGeom prst="rect">
            <a:avLst/>
          </a:prstGeom>
        </p:spPr>
      </p:pic>
      <p:sp>
        <p:nvSpPr>
          <p:cNvPr id="6" name="Espace réservé du contenu 2">
            <a:extLst>
              <a:ext uri="{FF2B5EF4-FFF2-40B4-BE49-F238E27FC236}">
                <a16:creationId xmlns:a16="http://schemas.microsoft.com/office/drawing/2014/main" id="{4DF4B614-F7F8-579C-6138-43EAB37C79F7}"/>
              </a:ext>
            </a:extLst>
          </p:cNvPr>
          <p:cNvSpPr txBox="1">
            <a:spLocks/>
          </p:cNvSpPr>
          <p:nvPr/>
        </p:nvSpPr>
        <p:spPr>
          <a:xfrm>
            <a:off x="6204139" y="3732678"/>
            <a:ext cx="1727771" cy="2665244"/>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justLow" rtl="1">
              <a:buClr>
                <a:srgbClr val="42BA97"/>
              </a:buClr>
              <a:buFont typeface="Wingdings 2" panose="05020102010507070707" pitchFamily="18" charset="2"/>
              <a:buNone/>
            </a:pPr>
            <a:r>
              <a:rPr lang="ar-TN" b="1" dirty="0">
                <a:solidFill>
                  <a:schemeClr val="tx1"/>
                </a:solidFill>
                <a:latin typeface="Calibri" panose="020F0502020204030204" pitchFamily="34" charset="0"/>
                <a:cs typeface="Calibri" panose="020F0502020204030204" pitchFamily="34" charset="0"/>
              </a:rPr>
              <a:t>إطلاق نتائج الدراسة حول : </a:t>
            </a:r>
            <a:r>
              <a:rPr lang="ar-TN" sz="1700" b="1" dirty="0">
                <a:solidFill>
                  <a:srgbClr val="2683C6"/>
                </a:solidFill>
                <a:latin typeface="Calibri" panose="020F0502020204030204" pitchFamily="34" charset="0"/>
                <a:cs typeface="Calibri" panose="020F0502020204030204" pitchFamily="34" charset="0"/>
              </a:rPr>
              <a:t>"حماية المعطيات الشخصية في المنطقة العربية على ضوء المعايير الدولية"</a:t>
            </a:r>
          </a:p>
          <a:p>
            <a:pPr algn="r" rtl="1">
              <a:buClr>
                <a:srgbClr val="42BA97"/>
              </a:buClr>
            </a:pPr>
            <a:endParaRPr lang="ar-TN" kern="100" dirty="0">
              <a:solidFill>
                <a:schemeClr val="tx1"/>
              </a:solidFill>
              <a:latin typeface="Calibri" panose="020F0502020204030204" pitchFamily="34" charset="0"/>
              <a:ea typeface="DengXian" panose="02010600030101010101" pitchFamily="2" charset="-122"/>
              <a:cs typeface="Calibri" panose="020F0502020204030204" pitchFamily="34" charset="0"/>
            </a:endParaRPr>
          </a:p>
        </p:txBody>
      </p:sp>
      <p:pic>
        <p:nvPicPr>
          <p:cNvPr id="7" name="Image 6">
            <a:extLst>
              <a:ext uri="{FF2B5EF4-FFF2-40B4-BE49-F238E27FC236}">
                <a16:creationId xmlns:a16="http://schemas.microsoft.com/office/drawing/2014/main" id="{1BC5DBDD-FC08-286C-2BED-94E8AC0C9D0A}"/>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349660" y="3883968"/>
            <a:ext cx="1727772" cy="2334138"/>
          </a:xfrm>
          <a:prstGeom prst="rect">
            <a:avLst/>
          </a:prstGeom>
          <a:ln>
            <a:solidFill>
              <a:srgbClr val="2683C6"/>
            </a:solidFill>
          </a:ln>
        </p:spPr>
      </p:pic>
      <p:sp>
        <p:nvSpPr>
          <p:cNvPr id="8" name="Espace réservé du contenu 2">
            <a:extLst>
              <a:ext uri="{FF2B5EF4-FFF2-40B4-BE49-F238E27FC236}">
                <a16:creationId xmlns:a16="http://schemas.microsoft.com/office/drawing/2014/main" id="{75841E92-7CB7-EB49-BB91-653090F71154}"/>
              </a:ext>
            </a:extLst>
          </p:cNvPr>
          <p:cNvSpPr txBox="1">
            <a:spLocks/>
          </p:cNvSpPr>
          <p:nvPr/>
        </p:nvSpPr>
        <p:spPr>
          <a:xfrm>
            <a:off x="2495182" y="3683427"/>
            <a:ext cx="1727771" cy="2665244"/>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justLow" rtl="1">
              <a:buClr>
                <a:srgbClr val="42BA97"/>
              </a:buClr>
              <a:buFont typeface="Wingdings 2" panose="05020102010507070707" pitchFamily="18" charset="2"/>
              <a:buNone/>
            </a:pPr>
            <a:r>
              <a:rPr lang="ar-TN" sz="1700" b="1" dirty="0">
                <a:solidFill>
                  <a:srgbClr val="2683C6"/>
                </a:solidFill>
                <a:latin typeface="Calibri" panose="020F0502020204030204" pitchFamily="34" charset="0"/>
                <a:cs typeface="Calibri" panose="020F0502020204030204" pitchFamily="34" charset="0"/>
              </a:rPr>
              <a:t>"الإعلان عن نتائج مسابقة الفراهيدي للأمن السيبراني "</a:t>
            </a:r>
          </a:p>
          <a:p>
            <a:pPr algn="r" rtl="1">
              <a:buClr>
                <a:srgbClr val="42BA97"/>
              </a:buClr>
            </a:pPr>
            <a:endParaRPr lang="ar-TN" kern="100" dirty="0">
              <a:solidFill>
                <a:schemeClr val="tx1"/>
              </a:solidFill>
              <a:latin typeface="Calibri" panose="020F0502020204030204" pitchFamily="34" charset="0"/>
              <a:ea typeface="DengXian" panose="02010600030101010101" pitchFamily="2" charset="-122"/>
              <a:cs typeface="Calibri" panose="020F0502020204030204" pitchFamily="34" charset="0"/>
            </a:endParaRPr>
          </a:p>
        </p:txBody>
      </p:sp>
      <p:pic>
        <p:nvPicPr>
          <p:cNvPr id="10" name="Image 9">
            <a:extLst>
              <a:ext uri="{FF2B5EF4-FFF2-40B4-BE49-F238E27FC236}">
                <a16:creationId xmlns:a16="http://schemas.microsoft.com/office/drawing/2014/main" id="{74663E00-D2DB-BDEE-08AE-042DEF05EE5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1192" y="1992888"/>
            <a:ext cx="1219306" cy="1225402"/>
          </a:xfrm>
          <a:prstGeom prst="rect">
            <a:avLst/>
          </a:prstGeom>
        </p:spPr>
      </p:pic>
      <p:pic>
        <p:nvPicPr>
          <p:cNvPr id="12" name="Image 11">
            <a:extLst>
              <a:ext uri="{FF2B5EF4-FFF2-40B4-BE49-F238E27FC236}">
                <a16:creationId xmlns:a16="http://schemas.microsoft.com/office/drawing/2014/main" id="{EC2B3149-1AE6-1C8E-786D-4219D83804C2}"/>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13996" y="3862451"/>
            <a:ext cx="1727771" cy="2452039"/>
          </a:xfrm>
          <a:prstGeom prst="rect">
            <a:avLst/>
          </a:prstGeom>
        </p:spPr>
      </p:pic>
    </p:spTree>
    <p:extLst>
      <p:ext uri="{BB962C8B-B14F-4D97-AF65-F5344CB8AC3E}">
        <p14:creationId xmlns:p14="http://schemas.microsoft.com/office/powerpoint/2010/main" val="2662838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730D0-5958-4349-9919-92D65B28EB70}"/>
              </a:ext>
            </a:extLst>
          </p:cNvPr>
          <p:cNvSpPr>
            <a:spLocks noGrp="1"/>
          </p:cNvSpPr>
          <p:nvPr>
            <p:ph type="title"/>
          </p:nvPr>
        </p:nvSpPr>
        <p:spPr/>
        <p:txBody>
          <a:bodyPr>
            <a:normAutofit/>
          </a:bodyPr>
          <a:lstStyle/>
          <a:p>
            <a:pPr algn="r" rtl="1"/>
            <a:r>
              <a:rPr lang="ar-TN" sz="2400" b="1" dirty="0">
                <a:latin typeface="Calibri" panose="020F0502020204030204" pitchFamily="34" charset="0"/>
                <a:cs typeface="Calibri" panose="020F0502020204030204" pitchFamily="34" charset="0"/>
              </a:rPr>
              <a:t>أنشطة وإنجازات المنظمة : جويلية /يوليو - ديسمبر/كانون الأوّل 2023</a:t>
            </a:r>
            <a:br>
              <a:rPr lang="ar-TN" sz="2400" b="1" dirty="0">
                <a:latin typeface="Calibri" panose="020F0502020204030204" pitchFamily="34" charset="0"/>
                <a:cs typeface="Calibri" panose="020F0502020204030204" pitchFamily="34" charset="0"/>
              </a:rPr>
            </a:br>
            <a:r>
              <a:rPr lang="ar-TN" sz="2400" b="1" dirty="0">
                <a:solidFill>
                  <a:schemeClr val="accent6">
                    <a:lumMod val="20000"/>
                    <a:lumOff val="80000"/>
                  </a:schemeClr>
                </a:solidFill>
                <a:latin typeface="Calibri" panose="020F0502020204030204" pitchFamily="34" charset="0"/>
                <a:cs typeface="Calibri" panose="020F0502020204030204" pitchFamily="34" charset="0"/>
              </a:rPr>
              <a:t>الهدف الاستراتيجي الرابع : تعزيز الثقة الرقميّة</a:t>
            </a:r>
            <a:endParaRPr lang="fr-FR" sz="2400" dirty="0">
              <a:solidFill>
                <a:schemeClr val="accent6">
                  <a:lumMod val="20000"/>
                  <a:lumOff val="80000"/>
                </a:schemeClr>
              </a:solidFill>
              <a:latin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4BEF1392-6ED5-4D4F-89F9-65965DEEE4E6}"/>
              </a:ext>
            </a:extLst>
          </p:cNvPr>
          <p:cNvSpPr>
            <a:spLocks noGrp="1"/>
          </p:cNvSpPr>
          <p:nvPr>
            <p:ph idx="1"/>
          </p:nvPr>
        </p:nvSpPr>
        <p:spPr>
          <a:xfrm>
            <a:off x="525353" y="4272304"/>
            <a:ext cx="11141294" cy="1883540"/>
          </a:xfrm>
        </p:spPr>
        <p:txBody>
          <a:bodyPr>
            <a:noAutofit/>
          </a:bodyPr>
          <a:lstStyle/>
          <a:p>
            <a:pPr algn="justLow" rtl="1">
              <a:buClr>
                <a:srgbClr val="42BA97"/>
              </a:buClr>
            </a:pPr>
            <a:r>
              <a:rPr lang="ar-TN" b="1" dirty="0">
                <a:solidFill>
                  <a:schemeClr val="tx1"/>
                </a:solidFill>
                <a:latin typeface="Calibri" panose="020F0502020204030204" pitchFamily="34" charset="0"/>
                <a:cs typeface="Calibri" panose="020F0502020204030204" pitchFamily="34" charset="0"/>
              </a:rPr>
              <a:t>يوم دراسي </a:t>
            </a:r>
            <a:r>
              <a:rPr lang="ar-TN" b="1" dirty="0" err="1">
                <a:solidFill>
                  <a:schemeClr val="tx1"/>
                </a:solidFill>
                <a:latin typeface="Calibri" panose="020F0502020204030204" pitchFamily="34" charset="0"/>
                <a:cs typeface="Calibri" panose="020F0502020204030204" pitchFamily="34" charset="0"/>
              </a:rPr>
              <a:t>استش</a:t>
            </a:r>
            <a:r>
              <a:rPr lang="ar-SA" b="1" dirty="0">
                <a:solidFill>
                  <a:schemeClr val="tx1"/>
                </a:solidFill>
                <a:latin typeface="Calibri" panose="020F0502020204030204" pitchFamily="34" charset="0"/>
                <a:cs typeface="Calibri" panose="020F0502020204030204" pitchFamily="34" charset="0"/>
              </a:rPr>
              <a:t>ر</a:t>
            </a:r>
            <a:r>
              <a:rPr lang="ar-TN" b="1" dirty="0">
                <a:solidFill>
                  <a:schemeClr val="tx1"/>
                </a:solidFill>
                <a:latin typeface="Calibri" panose="020F0502020204030204" pitchFamily="34" charset="0"/>
                <a:cs typeface="Calibri" panose="020F0502020204030204" pitchFamily="34" charset="0"/>
              </a:rPr>
              <a:t>افي تم فيه التباحث حول درجة استعداد المنطقة العربية للتأقلم مع التطوّرات التكنولوجية حتى تستفيد من الفرص ، من ناحية، وتتخذ الإجراءات اللازمة لحماية فضاءاتها الترابية والافتراضية واستخلاص التوصيات الداعمة لاستقرارها وديمومتها، من ناحية أخرى.</a:t>
            </a:r>
            <a:endParaRPr lang="fr-FR" b="1" dirty="0">
              <a:solidFill>
                <a:schemeClr val="tx1"/>
              </a:solidFill>
              <a:latin typeface="Calibri" panose="020F0502020204030204" pitchFamily="34" charset="0"/>
              <a:cs typeface="Calibri" panose="020F0502020204030204" pitchFamily="34" charset="0"/>
            </a:endParaRPr>
          </a:p>
          <a:p>
            <a:pPr marL="0" indent="0" algn="justLow" rtl="1">
              <a:buClr>
                <a:srgbClr val="42BA97"/>
              </a:buClr>
              <a:buNone/>
            </a:pPr>
            <a:r>
              <a:rPr lang="ar-TN" sz="2400" b="1" cap="all" dirty="0">
                <a:solidFill>
                  <a:srgbClr val="2683C6"/>
                </a:solidFill>
                <a:highlight>
                  <a:srgbClr val="EAEBEB"/>
                </a:highlight>
                <a:latin typeface="Calibri" panose="020F0502020204030204" pitchFamily="34" charset="0"/>
                <a:ea typeface="+mj-ea"/>
                <a:cs typeface="Calibri" panose="020F0502020204030204" pitchFamily="34" charset="0"/>
              </a:rPr>
              <a:t>من التوصيات : </a:t>
            </a:r>
          </a:p>
          <a:p>
            <a:pPr algn="justLow" rtl="1">
              <a:buClr>
                <a:srgbClr val="42BA97"/>
              </a:buClr>
            </a:pPr>
            <a:r>
              <a:rPr lang="ar-TN" b="1" dirty="0">
                <a:solidFill>
                  <a:schemeClr val="tx1"/>
                </a:solidFill>
                <a:latin typeface="Calibri" panose="020F0502020204030204" pitchFamily="34" charset="0"/>
                <a:cs typeface="Calibri" panose="020F0502020204030204" pitchFamily="34" charset="0"/>
              </a:rPr>
              <a:t>ضرورة الانطلاق في تكوين موقف عربي موحد حول "السيادة الرقمية" من خلال توحيد المفاهيم والتوجهات. في هذا الاطار يمكن أن  يرتكز الموقف العربي بخصوص السيادة الرقمية العربية على المبادئ الثلاث التالية : الإجماع العربي على السيادة الرقمية، التنسيق الشامل، التعاون الدولي</a:t>
            </a:r>
            <a:endParaRPr lang="fr-FR" b="1" dirty="0">
              <a:solidFill>
                <a:schemeClr val="tx1"/>
              </a:solidFill>
              <a:latin typeface="Calibri" panose="020F0502020204030204" pitchFamily="34" charset="0"/>
              <a:cs typeface="Calibri" panose="020F0502020204030204" pitchFamily="34" charset="0"/>
            </a:endParaRPr>
          </a:p>
          <a:p>
            <a:pPr algn="justLow" rtl="1">
              <a:buClr>
                <a:srgbClr val="42BA97"/>
              </a:buClr>
            </a:pPr>
            <a:r>
              <a:rPr lang="ar-TN" b="1" dirty="0">
                <a:solidFill>
                  <a:schemeClr val="tx1"/>
                </a:solidFill>
                <a:latin typeface="Calibri" panose="020F0502020204030204" pitchFamily="34" charset="0"/>
                <a:cs typeface="Calibri" panose="020F0502020204030204" pitchFamily="34" charset="0"/>
              </a:rPr>
              <a:t>ضرورة الوعي بأهمية حماية المعطيات الشخصية والحياة الخاصة داخل الفضاء الرقمي </a:t>
            </a:r>
            <a:r>
              <a:rPr lang="ar-TN" b="1" dirty="0" err="1">
                <a:solidFill>
                  <a:schemeClr val="tx1"/>
                </a:solidFill>
                <a:latin typeface="Calibri" panose="020F0502020204030204" pitchFamily="34" charset="0"/>
                <a:cs typeface="Calibri" panose="020F0502020204030204" pitchFamily="34" charset="0"/>
              </a:rPr>
              <a:t>المعولم</a:t>
            </a:r>
            <a:endParaRPr lang="ar-TN" b="1" dirty="0">
              <a:solidFill>
                <a:schemeClr val="tx1"/>
              </a:solidFill>
              <a:latin typeface="Calibri" panose="020F0502020204030204" pitchFamily="34" charset="0"/>
              <a:cs typeface="Calibri" panose="020F0502020204030204" pitchFamily="34" charset="0"/>
            </a:endParaRPr>
          </a:p>
          <a:p>
            <a:pPr algn="justLow" rtl="1">
              <a:buClr>
                <a:srgbClr val="42BA97"/>
              </a:buClr>
            </a:pPr>
            <a:r>
              <a:rPr lang="ar-TN" b="1" dirty="0">
                <a:solidFill>
                  <a:schemeClr val="tx1"/>
                </a:solidFill>
                <a:latin typeface="Calibri" panose="020F0502020204030204" pitchFamily="34" charset="0"/>
                <a:cs typeface="Calibri" panose="020F0502020204030204" pitchFamily="34" charset="0"/>
              </a:rPr>
              <a:t>التأكيد على الأهمية القصوى لوضع اطار قانوني يحدد الضوابط و الحدود و/أو ميثاق عربي "</a:t>
            </a:r>
            <a:r>
              <a:rPr lang="ar-TN" b="1" dirty="0" err="1">
                <a:solidFill>
                  <a:schemeClr val="tx1"/>
                </a:solidFill>
                <a:latin typeface="Calibri" panose="020F0502020204030204" pitchFamily="34" charset="0"/>
                <a:cs typeface="Calibri" panose="020F0502020204030204" pitchFamily="34" charset="0"/>
              </a:rPr>
              <a:t>للأستعمال</a:t>
            </a:r>
            <a:r>
              <a:rPr lang="ar-TN" b="1" dirty="0">
                <a:solidFill>
                  <a:schemeClr val="tx1"/>
                </a:solidFill>
                <a:latin typeface="Calibri" panose="020F0502020204030204" pitchFamily="34" charset="0"/>
                <a:cs typeface="Calibri" panose="020F0502020204030204" pitchFamily="34" charset="0"/>
              </a:rPr>
              <a:t> الأخلاقي والمسؤول للذكاء الاصطناعي" </a:t>
            </a:r>
          </a:p>
        </p:txBody>
      </p:sp>
      <p:sp>
        <p:nvSpPr>
          <p:cNvPr id="4" name="Titre 1">
            <a:extLst>
              <a:ext uri="{FF2B5EF4-FFF2-40B4-BE49-F238E27FC236}">
                <a16:creationId xmlns:a16="http://schemas.microsoft.com/office/drawing/2014/main" id="{12FBFE2C-78EB-7FC6-145E-E87F3BCFD094}"/>
              </a:ext>
            </a:extLst>
          </p:cNvPr>
          <p:cNvSpPr txBox="1">
            <a:spLocks/>
          </p:cNvSpPr>
          <p:nvPr/>
        </p:nvSpPr>
        <p:spPr>
          <a:xfrm>
            <a:off x="3968122" y="1606773"/>
            <a:ext cx="7642685" cy="2521961"/>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rtl="1"/>
            <a:r>
              <a:rPr lang="ar-TN" sz="2400" b="1" dirty="0">
                <a:solidFill>
                  <a:srgbClr val="42BA97"/>
                </a:solidFill>
                <a:latin typeface="Calibri" panose="020F0502020204030204" pitchFamily="34" charset="0"/>
                <a:cs typeface="Calibri" panose="020F0502020204030204" pitchFamily="34" charset="0"/>
              </a:rPr>
              <a:t>النشاط </a:t>
            </a:r>
            <a:r>
              <a:rPr lang="fr-FR" sz="2400" b="1" dirty="0">
                <a:solidFill>
                  <a:srgbClr val="42BA97"/>
                </a:solidFill>
                <a:latin typeface="Calibri" panose="020F0502020204030204" pitchFamily="34" charset="0"/>
                <a:cs typeface="Calibri" panose="020F0502020204030204" pitchFamily="34" charset="0"/>
              </a:rPr>
              <a:t>3</a:t>
            </a:r>
            <a:r>
              <a:rPr lang="ar-TN" sz="2400" b="1" dirty="0">
                <a:solidFill>
                  <a:srgbClr val="42BA97"/>
                </a:solidFill>
                <a:latin typeface="Calibri" panose="020F0502020204030204" pitchFamily="34" charset="0"/>
                <a:cs typeface="Calibri" panose="020F0502020204030204" pitchFamily="34" charset="0"/>
              </a:rPr>
              <a:t> :</a:t>
            </a:r>
            <a:r>
              <a:rPr lang="ar-TN" sz="2000" b="1" dirty="0">
                <a:solidFill>
                  <a:srgbClr val="2683C6"/>
                </a:solidFill>
                <a:latin typeface="Calibri" panose="020F0502020204030204" pitchFamily="34" charset="0"/>
                <a:cs typeface="Calibri" panose="020F0502020204030204" pitchFamily="34" charset="0"/>
              </a:rPr>
              <a:t> </a:t>
            </a:r>
            <a:r>
              <a:rPr lang="ar-TN" sz="2400" b="1" dirty="0">
                <a:solidFill>
                  <a:srgbClr val="1CADE4"/>
                </a:solidFill>
                <a:latin typeface="Calibri" panose="020F0502020204030204" pitchFamily="34" charset="0"/>
                <a:cs typeface="Calibri" panose="020F0502020204030204" pitchFamily="34" charset="0"/>
              </a:rPr>
              <a:t>الأيام العربية للأمن السيبراني </a:t>
            </a:r>
          </a:p>
          <a:p>
            <a:pPr algn="r" rtl="1"/>
            <a:r>
              <a:rPr lang="ar-TN" sz="2400" b="1" dirty="0">
                <a:solidFill>
                  <a:srgbClr val="42BA97"/>
                </a:solidFill>
                <a:latin typeface="Calibri" panose="020F0502020204030204" pitchFamily="34" charset="0"/>
                <a:cs typeface="Calibri" panose="020F0502020204030204" pitchFamily="34" charset="0"/>
              </a:rPr>
              <a:t>2/ ندوة علمية : "السيادة الرقمية العربية"</a:t>
            </a:r>
          </a:p>
          <a:p>
            <a:pPr algn="r" rtl="1"/>
            <a:r>
              <a:rPr lang="ar-TN" sz="1600" b="1" dirty="0">
                <a:solidFill>
                  <a:schemeClr val="bg1">
                    <a:lumMod val="50000"/>
                  </a:schemeClr>
                </a:solidFill>
                <a:latin typeface="Calibri" panose="020F0502020204030204" pitchFamily="34" charset="0"/>
                <a:cs typeface="Calibri" panose="020F0502020204030204" pitchFamily="34" charset="0"/>
              </a:rPr>
              <a:t>تونس – الجمهورية التونسية – 06 كانون الأول / ديسمبر 2023</a:t>
            </a:r>
            <a:endParaRPr lang="fr-FR" sz="1600" b="1" dirty="0">
              <a:solidFill>
                <a:schemeClr val="bg1">
                  <a:lumMod val="50000"/>
                </a:schemeClr>
              </a:solidFill>
              <a:latin typeface="Calibri" panose="020F0502020204030204" pitchFamily="34" charset="0"/>
              <a:cs typeface="Calibri" panose="020F0502020204030204" pitchFamily="34" charset="0"/>
            </a:endParaRPr>
          </a:p>
          <a:p>
            <a:pPr algn="r" rtl="1"/>
            <a:r>
              <a:rPr lang="ar-TN" sz="1600" b="1" dirty="0">
                <a:solidFill>
                  <a:schemeClr val="bg1">
                    <a:lumMod val="50000"/>
                  </a:schemeClr>
                </a:solidFill>
                <a:latin typeface="Calibri" panose="020F0502020204030204" pitchFamily="34" charset="0"/>
                <a:cs typeface="Calibri" panose="020F0502020204030204" pitchFamily="34" charset="0"/>
              </a:rPr>
              <a:t>بالشراكة مع مركز تونس لجامعة الدول العربية وبالتعاون مع المنظمات العربية المتخصّصة</a:t>
            </a:r>
          </a:p>
          <a:p>
            <a:pPr algn="r" rtl="1"/>
            <a:r>
              <a:rPr lang="ar-TN" sz="1600" b="1" dirty="0">
                <a:solidFill>
                  <a:schemeClr val="bg1">
                    <a:lumMod val="50000"/>
                  </a:schemeClr>
                </a:solidFill>
                <a:latin typeface="Calibri" panose="020F0502020204030204" pitchFamily="34" charset="0"/>
                <a:cs typeface="Calibri" panose="020F0502020204030204" pitchFamily="34" charset="0"/>
              </a:rPr>
              <a:t> اتحاد اذاعات الدول العربية ، المنظمة العربية للتربية والثقافة والعلوم، مجلس وزراء الداخلية العرب</a:t>
            </a:r>
          </a:p>
          <a:p>
            <a:pPr marL="285750" indent="-285750" algn="r" rtl="1">
              <a:buFont typeface="Arial" panose="020B0604020202020204" pitchFamily="34" charset="0"/>
              <a:buChar char="•"/>
            </a:pPr>
            <a:r>
              <a:rPr lang="ar-TN" sz="1600" b="1" dirty="0">
                <a:solidFill>
                  <a:schemeClr val="bg1">
                    <a:lumMod val="50000"/>
                  </a:schemeClr>
                </a:solidFill>
                <a:latin typeface="Calibri" panose="020F0502020204030204" pitchFamily="34" charset="0"/>
                <a:cs typeface="Calibri" panose="020F0502020204030204" pitchFamily="34" charset="0"/>
              </a:rPr>
              <a:t>الهيئة العربية للطاقة الذرية </a:t>
            </a:r>
          </a:p>
          <a:p>
            <a:pPr algn="r" rtl="1"/>
            <a:endParaRPr lang="ar-TN" sz="1600" b="1" dirty="0">
              <a:solidFill>
                <a:schemeClr val="bg1">
                  <a:lumMod val="50000"/>
                </a:schemeClr>
              </a:solidFill>
              <a:latin typeface="Calibri" panose="020F0502020204030204" pitchFamily="34" charset="0"/>
              <a:cs typeface="Calibri" panose="020F0502020204030204" pitchFamily="34" charset="0"/>
            </a:endParaRPr>
          </a:p>
          <a:p>
            <a:pPr algn="r" rtl="1"/>
            <a:endParaRPr lang="ar-TN" sz="1600" b="1" dirty="0">
              <a:solidFill>
                <a:schemeClr val="bg1">
                  <a:lumMod val="50000"/>
                </a:schemeClr>
              </a:solidFill>
              <a:latin typeface="Calibri" panose="020F0502020204030204" pitchFamily="34" charset="0"/>
              <a:cs typeface="Calibri" panose="020F0502020204030204" pitchFamily="34" charset="0"/>
            </a:endParaRPr>
          </a:p>
        </p:txBody>
      </p:sp>
      <p:pic>
        <p:nvPicPr>
          <p:cNvPr id="6" name="Image 5">
            <a:extLst>
              <a:ext uri="{FF2B5EF4-FFF2-40B4-BE49-F238E27FC236}">
                <a16:creationId xmlns:a16="http://schemas.microsoft.com/office/drawing/2014/main" id="{D2DBC35A-4569-9711-DFDA-2795560B2F4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69513" y="702156"/>
            <a:ext cx="3498609" cy="2332406"/>
          </a:xfrm>
          <a:prstGeom prst="rect">
            <a:avLst/>
          </a:prstGeom>
        </p:spPr>
      </p:pic>
    </p:spTree>
    <p:extLst>
      <p:ext uri="{BB962C8B-B14F-4D97-AF65-F5344CB8AC3E}">
        <p14:creationId xmlns:p14="http://schemas.microsoft.com/office/powerpoint/2010/main" val="3023407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730D0-5958-4349-9919-92D65B28EB70}"/>
              </a:ext>
            </a:extLst>
          </p:cNvPr>
          <p:cNvSpPr>
            <a:spLocks noGrp="1"/>
          </p:cNvSpPr>
          <p:nvPr>
            <p:ph type="title"/>
          </p:nvPr>
        </p:nvSpPr>
        <p:spPr/>
        <p:txBody>
          <a:bodyPr>
            <a:normAutofit/>
          </a:bodyPr>
          <a:lstStyle/>
          <a:p>
            <a:pPr algn="r" rtl="1"/>
            <a:r>
              <a:rPr lang="ar-TN" sz="2400" b="1" dirty="0">
                <a:latin typeface="Calibri" panose="020F0502020204030204" pitchFamily="34" charset="0"/>
                <a:cs typeface="Calibri" panose="020F0502020204030204" pitchFamily="34" charset="0"/>
              </a:rPr>
              <a:t>أنشطة وإنجازات المنظمة : جويلية /يوليو - ديسمبر/كانون الأوّل 2023</a:t>
            </a:r>
            <a:br>
              <a:rPr lang="ar-TN" sz="2400" b="1" dirty="0">
                <a:latin typeface="Calibri" panose="020F0502020204030204" pitchFamily="34" charset="0"/>
                <a:cs typeface="Calibri" panose="020F0502020204030204" pitchFamily="34" charset="0"/>
              </a:rPr>
            </a:br>
            <a:r>
              <a:rPr lang="ar-TN" sz="2400" b="1" dirty="0">
                <a:solidFill>
                  <a:schemeClr val="accent6">
                    <a:lumMod val="20000"/>
                    <a:lumOff val="80000"/>
                  </a:schemeClr>
                </a:solidFill>
                <a:latin typeface="Calibri" panose="020F0502020204030204" pitchFamily="34" charset="0"/>
                <a:cs typeface="Calibri" panose="020F0502020204030204" pitchFamily="34" charset="0"/>
              </a:rPr>
              <a:t>الهدف الاستراتيجي الرابع : تعزيز الثقة الرقميّة</a:t>
            </a:r>
            <a:endParaRPr lang="fr-FR" sz="2400" dirty="0">
              <a:solidFill>
                <a:schemeClr val="accent6">
                  <a:lumMod val="20000"/>
                  <a:lumOff val="80000"/>
                </a:schemeClr>
              </a:solidFill>
              <a:latin typeface="Calibri" panose="020F0502020204030204" pitchFamily="34" charset="0"/>
              <a:cs typeface="Calibri" panose="020F0502020204030204" pitchFamily="34" charset="0"/>
            </a:endParaRPr>
          </a:p>
        </p:txBody>
      </p:sp>
      <p:sp>
        <p:nvSpPr>
          <p:cNvPr id="4" name="Titre 1">
            <a:extLst>
              <a:ext uri="{FF2B5EF4-FFF2-40B4-BE49-F238E27FC236}">
                <a16:creationId xmlns:a16="http://schemas.microsoft.com/office/drawing/2014/main" id="{12FBFE2C-78EB-7FC6-145E-E87F3BCFD094}"/>
              </a:ext>
            </a:extLst>
          </p:cNvPr>
          <p:cNvSpPr txBox="1">
            <a:spLocks/>
          </p:cNvSpPr>
          <p:nvPr/>
        </p:nvSpPr>
        <p:spPr>
          <a:xfrm>
            <a:off x="4404049" y="1992889"/>
            <a:ext cx="7318438" cy="1436111"/>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rtl="1"/>
            <a:r>
              <a:rPr lang="ar-TN" sz="2400" b="1" dirty="0">
                <a:solidFill>
                  <a:srgbClr val="42BA97"/>
                </a:solidFill>
                <a:latin typeface="Calibri" panose="020F0502020204030204" pitchFamily="34" charset="0"/>
                <a:cs typeface="Calibri" panose="020F0502020204030204" pitchFamily="34" charset="0"/>
              </a:rPr>
              <a:t>النشاط 4 :</a:t>
            </a:r>
            <a:r>
              <a:rPr lang="ar-TN" sz="2000" b="1" dirty="0">
                <a:solidFill>
                  <a:srgbClr val="2683C6"/>
                </a:solidFill>
                <a:latin typeface="Calibri" panose="020F0502020204030204" pitchFamily="34" charset="0"/>
                <a:cs typeface="Calibri" panose="020F0502020204030204" pitchFamily="34" charset="0"/>
              </a:rPr>
              <a:t> </a:t>
            </a:r>
            <a:r>
              <a:rPr lang="ar-TN" sz="2400" b="1" dirty="0">
                <a:solidFill>
                  <a:srgbClr val="1CADE4"/>
                </a:solidFill>
                <a:latin typeface="Calibri" panose="020F0502020204030204" pitchFamily="34" charset="0"/>
                <a:cs typeface="Calibri" panose="020F0502020204030204" pitchFamily="34" charset="0"/>
              </a:rPr>
              <a:t>اجتماع الفريق العربي المعني بشؤون الانترنت </a:t>
            </a:r>
          </a:p>
          <a:p>
            <a:pPr algn="r" rtl="1"/>
            <a:r>
              <a:rPr lang="ar-TN" sz="1600" b="1" dirty="0">
                <a:solidFill>
                  <a:schemeClr val="bg1">
                    <a:lumMod val="50000"/>
                  </a:schemeClr>
                </a:solidFill>
                <a:latin typeface="Calibri" panose="020F0502020204030204" pitchFamily="34" charset="0"/>
                <a:cs typeface="Calibri" panose="020F0502020204030204" pitchFamily="34" charset="0"/>
              </a:rPr>
              <a:t>تونس – الجمهورية التونسية – 05 كانون الأول / ديسمبر 2023</a:t>
            </a:r>
            <a:endParaRPr lang="fr-FR" sz="1600" b="1" dirty="0">
              <a:solidFill>
                <a:schemeClr val="bg1">
                  <a:lumMod val="50000"/>
                </a:schemeClr>
              </a:solidFill>
              <a:latin typeface="Calibri" panose="020F0502020204030204" pitchFamily="34" charset="0"/>
              <a:cs typeface="Calibri" panose="020F0502020204030204" pitchFamily="34" charset="0"/>
            </a:endParaRPr>
          </a:p>
          <a:p>
            <a:pPr algn="r" rtl="1"/>
            <a:r>
              <a:rPr lang="ar-TN" sz="1600" b="1" dirty="0">
                <a:solidFill>
                  <a:schemeClr val="bg1">
                    <a:lumMod val="50000"/>
                  </a:schemeClr>
                </a:solidFill>
                <a:latin typeface="Calibri" panose="020F0502020204030204" pitchFamily="34" charset="0"/>
                <a:cs typeface="Calibri" panose="020F0502020204030204" pitchFamily="34" charset="0"/>
              </a:rPr>
              <a:t> </a:t>
            </a:r>
          </a:p>
          <a:p>
            <a:pPr algn="r" rtl="1"/>
            <a:endParaRPr lang="ar-TN" sz="1600" b="1" dirty="0">
              <a:solidFill>
                <a:schemeClr val="bg1">
                  <a:lumMod val="50000"/>
                </a:schemeClr>
              </a:solidFill>
              <a:latin typeface="Calibri" panose="020F0502020204030204" pitchFamily="34" charset="0"/>
              <a:cs typeface="Calibri" panose="020F0502020204030204" pitchFamily="34" charset="0"/>
            </a:endParaRPr>
          </a:p>
          <a:p>
            <a:pPr algn="r" rtl="1"/>
            <a:endParaRPr lang="ar-TN" sz="1600" b="1" dirty="0">
              <a:solidFill>
                <a:schemeClr val="bg1">
                  <a:lumMod val="50000"/>
                </a:schemeClr>
              </a:solidFill>
              <a:latin typeface="Calibri" panose="020F0502020204030204" pitchFamily="34" charset="0"/>
              <a:cs typeface="Calibri" panose="020F0502020204030204" pitchFamily="34" charset="0"/>
            </a:endParaRPr>
          </a:p>
        </p:txBody>
      </p:sp>
      <p:pic>
        <p:nvPicPr>
          <p:cNvPr id="6" name="Image 5">
            <a:extLst>
              <a:ext uri="{FF2B5EF4-FFF2-40B4-BE49-F238E27FC236}">
                <a16:creationId xmlns:a16="http://schemas.microsoft.com/office/drawing/2014/main" id="{B02CB852-B5EB-56F2-405B-D346004CA3B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224570" y="3039592"/>
            <a:ext cx="5340701" cy="3006814"/>
          </a:xfrm>
          <a:prstGeom prst="rect">
            <a:avLst/>
          </a:prstGeom>
        </p:spPr>
      </p:pic>
      <p:sp>
        <p:nvSpPr>
          <p:cNvPr id="7" name="Espace réservé du contenu 6">
            <a:extLst>
              <a:ext uri="{FF2B5EF4-FFF2-40B4-BE49-F238E27FC236}">
                <a16:creationId xmlns:a16="http://schemas.microsoft.com/office/drawing/2014/main" id="{6CF54FC0-4A48-8F2E-179B-8BD3A9A27984}"/>
              </a:ext>
            </a:extLst>
          </p:cNvPr>
          <p:cNvSpPr>
            <a:spLocks noGrp="1"/>
          </p:cNvSpPr>
          <p:nvPr>
            <p:ph idx="1"/>
          </p:nvPr>
        </p:nvSpPr>
        <p:spPr/>
        <p:txBody>
          <a:bodyPr/>
          <a:lstStyle/>
          <a:p>
            <a:endParaRPr lang="fr-FR" dirty="0"/>
          </a:p>
        </p:txBody>
      </p:sp>
    </p:spTree>
    <p:extLst>
      <p:ext uri="{BB962C8B-B14F-4D97-AF65-F5344CB8AC3E}">
        <p14:creationId xmlns:p14="http://schemas.microsoft.com/office/powerpoint/2010/main" val="3626901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D77C25-B830-8FB0-2890-C20982A29A33}"/>
              </a:ext>
            </a:extLst>
          </p:cNvPr>
          <p:cNvSpPr>
            <a:spLocks noGrp="1"/>
          </p:cNvSpPr>
          <p:nvPr>
            <p:ph idx="1"/>
          </p:nvPr>
        </p:nvSpPr>
        <p:spPr/>
        <p:txBody>
          <a:bodyPr/>
          <a:lstStyle/>
          <a:p>
            <a:pPr algn="r" rtl="1"/>
            <a:r>
              <a:rPr lang="ar-TN" sz="2400" b="1" dirty="0">
                <a:solidFill>
                  <a:schemeClr val="accent4">
                    <a:lumMod val="75000"/>
                  </a:schemeClr>
                </a:solidFill>
                <a:latin typeface="Calibri" panose="020F0502020204030204" pitchFamily="34" charset="0"/>
                <a:cs typeface="Calibri" panose="020F0502020204030204" pitchFamily="34" charset="0"/>
              </a:rPr>
              <a:t>الإطار العام : الرؤية والأهداف الاستراتيجية للمنظمة العربية لتكنولوجيات الاتصال والمعلومات</a:t>
            </a:r>
          </a:p>
          <a:p>
            <a:pPr algn="r" rtl="1"/>
            <a:r>
              <a:rPr lang="ar-TN" sz="2400" b="1" dirty="0">
                <a:solidFill>
                  <a:schemeClr val="accent4">
                    <a:lumMod val="75000"/>
                  </a:schemeClr>
                </a:solidFill>
                <a:latin typeface="Calibri" panose="020F0502020204030204" pitchFamily="34" charset="0"/>
                <a:cs typeface="Calibri" panose="020F0502020204030204" pitchFamily="34" charset="0"/>
              </a:rPr>
              <a:t>الأنشطة والانجازات خلال الفترة : جويلية /يوليو - ديسمبر/كانون الأوّل 2023</a:t>
            </a:r>
          </a:p>
          <a:p>
            <a:pPr lvl="1" algn="r" rtl="1"/>
            <a:r>
              <a:rPr lang="ar-TN" sz="2200" b="1" dirty="0">
                <a:solidFill>
                  <a:schemeClr val="accent4">
                    <a:lumMod val="75000"/>
                  </a:schemeClr>
                </a:solidFill>
                <a:latin typeface="Calibri" panose="020F0502020204030204" pitchFamily="34" charset="0"/>
                <a:cs typeface="Calibri" panose="020F0502020204030204" pitchFamily="34" charset="0"/>
              </a:rPr>
              <a:t>الأنشطة المرتبطة بتحقيق الأهداف الاستراتيجية  </a:t>
            </a:r>
          </a:p>
          <a:p>
            <a:pPr lvl="1" algn="r" rtl="1"/>
            <a:r>
              <a:rPr lang="ar-TN" sz="2200" b="1" dirty="0">
                <a:solidFill>
                  <a:schemeClr val="accent4">
                    <a:lumMod val="75000"/>
                  </a:schemeClr>
                </a:solidFill>
                <a:latin typeface="Calibri" panose="020F0502020204030204" pitchFamily="34" charset="0"/>
                <a:cs typeface="Calibri" panose="020F0502020204030204" pitchFamily="34" charset="0"/>
              </a:rPr>
              <a:t>الأنشطة المرتبطة بالممكّنات الاستراتيجية </a:t>
            </a:r>
          </a:p>
          <a:p>
            <a:pPr lvl="1" algn="r" rtl="1"/>
            <a:r>
              <a:rPr lang="ar-TN" sz="2200" b="1" dirty="0">
                <a:solidFill>
                  <a:schemeClr val="accent4">
                    <a:lumMod val="75000"/>
                  </a:schemeClr>
                </a:solidFill>
                <a:latin typeface="Calibri" panose="020F0502020204030204" pitchFamily="34" charset="0"/>
                <a:cs typeface="Calibri" panose="020F0502020204030204" pitchFamily="34" charset="0"/>
              </a:rPr>
              <a:t>مصفوفة الأهداف والممكنات الاستراتيجية للمنظمة والأنشطة المتعلقة بها</a:t>
            </a:r>
            <a:br>
              <a:rPr lang="ar-TN" sz="2200" b="1" dirty="0">
                <a:solidFill>
                  <a:schemeClr val="accent4">
                    <a:lumMod val="75000"/>
                  </a:schemeClr>
                </a:solidFill>
                <a:latin typeface="Calibri" panose="020F0502020204030204" pitchFamily="34" charset="0"/>
                <a:cs typeface="Calibri" panose="020F0502020204030204" pitchFamily="34" charset="0"/>
              </a:rPr>
            </a:br>
            <a:endParaRPr lang="fr-FR" sz="2200" b="1" dirty="0">
              <a:solidFill>
                <a:schemeClr val="accent4">
                  <a:lumMod val="75000"/>
                </a:schemeClr>
              </a:solidFill>
              <a:latin typeface="Calibri" panose="020F0502020204030204" pitchFamily="34" charset="0"/>
              <a:cs typeface="Calibri" panose="020F0502020204030204" pitchFamily="34" charset="0"/>
            </a:endParaRPr>
          </a:p>
        </p:txBody>
      </p:sp>
      <p:sp>
        <p:nvSpPr>
          <p:cNvPr id="4" name="Titre 1">
            <a:extLst>
              <a:ext uri="{FF2B5EF4-FFF2-40B4-BE49-F238E27FC236}">
                <a16:creationId xmlns:a16="http://schemas.microsoft.com/office/drawing/2014/main" id="{3B725C57-FD39-4891-66B0-58CA783D6BBA}"/>
              </a:ext>
            </a:extLst>
          </p:cNvPr>
          <p:cNvSpPr>
            <a:spLocks noGrp="1"/>
          </p:cNvSpPr>
          <p:nvPr>
            <p:ph type="title"/>
          </p:nvPr>
        </p:nvSpPr>
        <p:spPr>
          <a:xfrm>
            <a:off x="581192" y="152400"/>
            <a:ext cx="11029616" cy="1563556"/>
          </a:xfrm>
        </p:spPr>
        <p:txBody>
          <a:bodyPr>
            <a:normAutofit/>
          </a:bodyPr>
          <a:lstStyle/>
          <a:p>
            <a:pPr algn="r" rtl="1"/>
            <a:r>
              <a:rPr lang="ar-TN" sz="2400" b="1" dirty="0">
                <a:latin typeface="Calibri" panose="020F0502020204030204" pitchFamily="34" charset="0"/>
                <a:cs typeface="Calibri" panose="020F0502020204030204" pitchFamily="34" charset="0"/>
              </a:rPr>
              <a:t>أنشطة وإنجازات المنظمة : </a:t>
            </a:r>
            <a:r>
              <a:rPr lang="ar-TN" sz="2400" b="1" dirty="0">
                <a:solidFill>
                  <a:schemeClr val="bg1"/>
                </a:solidFill>
                <a:latin typeface="Calibri" panose="020F0502020204030204" pitchFamily="34" charset="0"/>
                <a:cs typeface="Calibri" panose="020F0502020204030204" pitchFamily="34" charset="0"/>
              </a:rPr>
              <a:t>جويلية</a:t>
            </a:r>
            <a:r>
              <a:rPr lang="fr-FR" sz="2400" b="1" dirty="0">
                <a:solidFill>
                  <a:schemeClr val="bg1"/>
                </a:solidFill>
                <a:latin typeface="Calibri" panose="020F0502020204030204" pitchFamily="34" charset="0"/>
                <a:cs typeface="Calibri" panose="020F0502020204030204" pitchFamily="34" charset="0"/>
              </a:rPr>
              <a:t> </a:t>
            </a:r>
            <a:r>
              <a:rPr lang="ar-TN" sz="2400" b="1" dirty="0">
                <a:solidFill>
                  <a:schemeClr val="bg1"/>
                </a:solidFill>
                <a:latin typeface="Calibri" panose="020F0502020204030204" pitchFamily="34" charset="0"/>
                <a:cs typeface="Calibri" panose="020F0502020204030204" pitchFamily="34" charset="0"/>
              </a:rPr>
              <a:t>/يوليو - ديسمبر/كانون الأوّل 2023</a:t>
            </a:r>
            <a:br>
              <a:rPr lang="ar-TN" sz="2400" b="1" dirty="0">
                <a:latin typeface="Calibri" panose="020F0502020204030204" pitchFamily="34" charset="0"/>
                <a:cs typeface="Calibri" panose="020F0502020204030204" pitchFamily="34" charset="0"/>
              </a:rPr>
            </a:br>
            <a:endParaRPr lang="fr-FR" sz="2400" dirty="0">
              <a:solidFill>
                <a:schemeClr val="accent6">
                  <a:lumMod val="20000"/>
                  <a:lumOff val="8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66038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54CD48-E3F0-4BD1-A807-109BA5818834}"/>
              </a:ext>
            </a:extLst>
          </p:cNvPr>
          <p:cNvSpPr>
            <a:spLocks noGrp="1"/>
          </p:cNvSpPr>
          <p:nvPr>
            <p:ph type="ctrTitle"/>
          </p:nvPr>
        </p:nvSpPr>
        <p:spPr>
          <a:xfrm>
            <a:off x="415941" y="1348396"/>
            <a:ext cx="9815380" cy="1346895"/>
          </a:xfrm>
        </p:spPr>
        <p:txBody>
          <a:bodyPr>
            <a:normAutofit/>
          </a:bodyPr>
          <a:lstStyle/>
          <a:p>
            <a:pPr algn="ctr" rtl="1"/>
            <a:r>
              <a:rPr lang="ar-TN" sz="4000" b="1" dirty="0">
                <a:latin typeface="Calibri" panose="020F0502020204030204" pitchFamily="34" charset="0"/>
                <a:cs typeface="Calibri" panose="020F0502020204030204" pitchFamily="34" charset="0"/>
              </a:rPr>
              <a:t>تقرير أنشطة </a:t>
            </a:r>
            <a:br>
              <a:rPr lang="ar-TN" sz="4000" b="1" dirty="0">
                <a:latin typeface="Calibri" panose="020F0502020204030204" pitchFamily="34" charset="0"/>
                <a:cs typeface="Calibri" panose="020F0502020204030204" pitchFamily="34" charset="0"/>
              </a:rPr>
            </a:br>
            <a:r>
              <a:rPr lang="ar-TN" sz="4000" b="1" dirty="0">
                <a:solidFill>
                  <a:srgbClr val="2683C6"/>
                </a:solidFill>
                <a:latin typeface="Calibri" panose="020F0502020204030204" pitchFamily="34" charset="0"/>
                <a:cs typeface="Calibri" panose="020F0502020204030204" pitchFamily="34" charset="0"/>
              </a:rPr>
              <a:t>المنظمة العربية لتكنولوجيات الاتصال والمعلومات </a:t>
            </a:r>
            <a:endParaRPr lang="fr-FR" sz="4000" b="1" dirty="0">
              <a:solidFill>
                <a:srgbClr val="2683C6"/>
              </a:solidFill>
              <a:latin typeface="Calibri" panose="020F0502020204030204" pitchFamily="34" charset="0"/>
              <a:cs typeface="Calibri" panose="020F0502020204030204" pitchFamily="34" charset="0"/>
            </a:endParaRPr>
          </a:p>
        </p:txBody>
      </p:sp>
      <p:pic>
        <p:nvPicPr>
          <p:cNvPr id="4" name="Image 3">
            <a:extLst>
              <a:ext uri="{FF2B5EF4-FFF2-40B4-BE49-F238E27FC236}">
                <a16:creationId xmlns:a16="http://schemas.microsoft.com/office/drawing/2014/main" id="{06814095-BD2E-4D41-9F39-2747C2AB4AF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0030421" y="1142425"/>
            <a:ext cx="1738147" cy="1758838"/>
          </a:xfrm>
          <a:prstGeom prst="rect">
            <a:avLst/>
          </a:prstGeom>
        </p:spPr>
      </p:pic>
      <p:sp>
        <p:nvSpPr>
          <p:cNvPr id="7" name="Sous-titre 6">
            <a:extLst>
              <a:ext uri="{FF2B5EF4-FFF2-40B4-BE49-F238E27FC236}">
                <a16:creationId xmlns:a16="http://schemas.microsoft.com/office/drawing/2014/main" id="{ED6B132B-4229-7DCC-137B-D82B82A5264F}"/>
              </a:ext>
            </a:extLst>
          </p:cNvPr>
          <p:cNvSpPr>
            <a:spLocks noGrp="1"/>
          </p:cNvSpPr>
          <p:nvPr>
            <p:ph type="subTitle" idx="1"/>
          </p:nvPr>
        </p:nvSpPr>
        <p:spPr>
          <a:xfrm>
            <a:off x="688786" y="2606101"/>
            <a:ext cx="5848863" cy="590321"/>
          </a:xfrm>
        </p:spPr>
        <p:txBody>
          <a:bodyPr>
            <a:noAutofit/>
          </a:bodyPr>
          <a:lstStyle/>
          <a:p>
            <a:pPr algn="r" rtl="1"/>
            <a:r>
              <a:rPr lang="ar-TN" sz="1800" b="1" dirty="0">
                <a:solidFill>
                  <a:srgbClr val="42BA97"/>
                </a:solidFill>
                <a:latin typeface="Calibri" panose="020F0502020204030204" pitchFamily="34" charset="0"/>
                <a:cs typeface="Calibri" panose="020F0502020204030204" pitchFamily="34" charset="0"/>
              </a:rPr>
              <a:t>الفترة : </a:t>
            </a:r>
            <a:r>
              <a:rPr lang="ar-TN" sz="2400" b="1" dirty="0">
                <a:solidFill>
                  <a:srgbClr val="42BA97"/>
                </a:solidFill>
                <a:latin typeface="Calibri" panose="020F0502020204030204" pitchFamily="34" charset="0"/>
                <a:cs typeface="Calibri" panose="020F0502020204030204" pitchFamily="34" charset="0"/>
              </a:rPr>
              <a:t>جويلية</a:t>
            </a:r>
            <a:r>
              <a:rPr lang="fr-FR" sz="2400" b="1" dirty="0">
                <a:solidFill>
                  <a:srgbClr val="42BA97"/>
                </a:solidFill>
                <a:latin typeface="Calibri" panose="020F0502020204030204" pitchFamily="34" charset="0"/>
                <a:cs typeface="Calibri" panose="020F0502020204030204" pitchFamily="34" charset="0"/>
              </a:rPr>
              <a:t> </a:t>
            </a:r>
            <a:r>
              <a:rPr lang="ar-TN" sz="2400" b="1" dirty="0">
                <a:solidFill>
                  <a:srgbClr val="42BA97"/>
                </a:solidFill>
                <a:latin typeface="Calibri" panose="020F0502020204030204" pitchFamily="34" charset="0"/>
                <a:cs typeface="Calibri" panose="020F0502020204030204" pitchFamily="34" charset="0"/>
              </a:rPr>
              <a:t>/يوليو - ديسمبر/كانون الأوّل 2023</a:t>
            </a:r>
          </a:p>
          <a:p>
            <a:endParaRPr lang="fr-FR" sz="3200" b="1" dirty="0">
              <a:solidFill>
                <a:schemeClr val="bg1"/>
              </a:solidFill>
              <a:latin typeface="Calibri" panose="020F0502020204030204" pitchFamily="34" charset="0"/>
              <a:cs typeface="Calibri" panose="020F0502020204030204" pitchFamily="34" charset="0"/>
            </a:endParaRPr>
          </a:p>
        </p:txBody>
      </p:sp>
      <p:sp>
        <p:nvSpPr>
          <p:cNvPr id="9" name="ZoneTexte 8">
            <a:extLst>
              <a:ext uri="{FF2B5EF4-FFF2-40B4-BE49-F238E27FC236}">
                <a16:creationId xmlns:a16="http://schemas.microsoft.com/office/drawing/2014/main" id="{D6AD4634-2AA4-CE77-ED44-21024163DA04}"/>
              </a:ext>
            </a:extLst>
          </p:cNvPr>
          <p:cNvSpPr txBox="1"/>
          <p:nvPr/>
        </p:nvSpPr>
        <p:spPr>
          <a:xfrm>
            <a:off x="3613217" y="3861614"/>
            <a:ext cx="6097554" cy="1323439"/>
          </a:xfrm>
          <a:prstGeom prst="rect">
            <a:avLst/>
          </a:prstGeom>
          <a:noFill/>
        </p:spPr>
        <p:txBody>
          <a:bodyPr wrap="square">
            <a:spAutoFit/>
          </a:bodyPr>
          <a:lstStyle/>
          <a:p>
            <a:pPr algn="r" rtl="1"/>
            <a:r>
              <a:rPr lang="ar-TN" sz="4000" b="1" dirty="0">
                <a:solidFill>
                  <a:schemeClr val="bg1"/>
                </a:solidFill>
                <a:latin typeface="Calibri" panose="020F0502020204030204" pitchFamily="34" charset="0"/>
                <a:cs typeface="Calibri" panose="020F0502020204030204" pitchFamily="34" charset="0"/>
              </a:rPr>
              <a:t>الأنشطة المرتبطة بتحقيق الممكّنات الاستراتيجية </a:t>
            </a:r>
          </a:p>
        </p:txBody>
      </p:sp>
    </p:spTree>
    <p:extLst>
      <p:ext uri="{BB962C8B-B14F-4D97-AF65-F5344CB8AC3E}">
        <p14:creationId xmlns:p14="http://schemas.microsoft.com/office/powerpoint/2010/main" val="3455826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54CD48-E3F0-4BD1-A807-109BA5818834}"/>
              </a:ext>
            </a:extLst>
          </p:cNvPr>
          <p:cNvSpPr>
            <a:spLocks noGrp="1"/>
          </p:cNvSpPr>
          <p:nvPr>
            <p:ph type="ctrTitle"/>
          </p:nvPr>
        </p:nvSpPr>
        <p:spPr>
          <a:xfrm>
            <a:off x="581192" y="1057275"/>
            <a:ext cx="9947792" cy="1438169"/>
          </a:xfrm>
        </p:spPr>
        <p:txBody>
          <a:bodyPr>
            <a:normAutofit fontScale="90000"/>
          </a:bodyPr>
          <a:lstStyle/>
          <a:p>
            <a:pPr algn="ctr" rtl="1"/>
            <a:r>
              <a:rPr lang="ar-TN" b="1" dirty="0">
                <a:latin typeface="Calibri" panose="020F0502020204030204" pitchFamily="34" charset="0"/>
                <a:cs typeface="Calibri" panose="020F0502020204030204" pitchFamily="34" charset="0"/>
              </a:rPr>
              <a:t>التقرير الدوري عن أنشطة </a:t>
            </a:r>
            <a:br>
              <a:rPr lang="ar-TN" b="1" dirty="0">
                <a:latin typeface="Calibri" panose="020F0502020204030204" pitchFamily="34" charset="0"/>
                <a:cs typeface="Calibri" panose="020F0502020204030204" pitchFamily="34" charset="0"/>
              </a:rPr>
            </a:br>
            <a:r>
              <a:rPr lang="ar-TN" b="1" dirty="0">
                <a:latin typeface="Calibri" panose="020F0502020204030204" pitchFamily="34" charset="0"/>
                <a:cs typeface="Calibri" panose="020F0502020204030204" pitchFamily="34" charset="0"/>
              </a:rPr>
              <a:t>المنظمة العربية لتكنولوجيات الاتصال والمعلومات </a:t>
            </a:r>
            <a:br>
              <a:rPr lang="ar-TN" b="1" dirty="0">
                <a:latin typeface="Calibri" panose="020F0502020204030204" pitchFamily="34" charset="0"/>
                <a:cs typeface="Calibri" panose="020F0502020204030204" pitchFamily="34" charset="0"/>
              </a:rPr>
            </a:br>
            <a:r>
              <a:rPr lang="ar-TN" sz="2200" b="1" dirty="0">
                <a:solidFill>
                  <a:srgbClr val="42BA97"/>
                </a:solidFill>
                <a:latin typeface="Calibri" panose="020F0502020204030204" pitchFamily="34" charset="0"/>
                <a:cs typeface="Calibri" panose="020F0502020204030204" pitchFamily="34" charset="0"/>
              </a:rPr>
              <a:t>الفترة : ديسمبر 2022-جويلية 2023</a:t>
            </a:r>
            <a:endParaRPr lang="fr-FR" b="1" dirty="0">
              <a:solidFill>
                <a:srgbClr val="42BA97"/>
              </a:solidFill>
              <a:latin typeface="Calibri" panose="020F0502020204030204" pitchFamily="34" charset="0"/>
              <a:cs typeface="Calibri" panose="020F0502020204030204" pitchFamily="34" charset="0"/>
            </a:endParaRPr>
          </a:p>
        </p:txBody>
      </p:sp>
      <p:pic>
        <p:nvPicPr>
          <p:cNvPr id="4" name="Image 3">
            <a:extLst>
              <a:ext uri="{FF2B5EF4-FFF2-40B4-BE49-F238E27FC236}">
                <a16:creationId xmlns:a16="http://schemas.microsoft.com/office/drawing/2014/main" id="{06814095-BD2E-4D41-9F39-2747C2AB4AF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0186987" y="920013"/>
            <a:ext cx="1743075" cy="1763825"/>
          </a:xfrm>
          <a:prstGeom prst="rect">
            <a:avLst/>
          </a:prstGeom>
        </p:spPr>
      </p:pic>
      <p:graphicFrame>
        <p:nvGraphicFramePr>
          <p:cNvPr id="15" name="Espace réservé du contenu 3">
            <a:extLst>
              <a:ext uri="{FF2B5EF4-FFF2-40B4-BE49-F238E27FC236}">
                <a16:creationId xmlns:a16="http://schemas.microsoft.com/office/drawing/2014/main" id="{B3C5C0E1-5115-4A24-913F-E21969AD4C17}"/>
              </a:ext>
            </a:extLst>
          </p:cNvPr>
          <p:cNvGraphicFramePr>
            <a:graphicFrameLocks/>
          </p:cNvGraphicFramePr>
          <p:nvPr>
            <p:extLst>
              <p:ext uri="{D42A27DB-BD31-4B8C-83A1-F6EECF244321}">
                <p14:modId xmlns:p14="http://schemas.microsoft.com/office/powerpoint/2010/main" val="661209916"/>
              </p:ext>
            </p:extLst>
          </p:nvPr>
        </p:nvGraphicFramePr>
        <p:xfrm>
          <a:off x="434715" y="3102965"/>
          <a:ext cx="10912840" cy="32528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67348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730D0-5958-4349-9919-92D65B28EB70}"/>
              </a:ext>
            </a:extLst>
          </p:cNvPr>
          <p:cNvSpPr>
            <a:spLocks noGrp="1"/>
          </p:cNvSpPr>
          <p:nvPr>
            <p:ph type="title"/>
          </p:nvPr>
        </p:nvSpPr>
        <p:spPr/>
        <p:txBody>
          <a:bodyPr>
            <a:normAutofit/>
          </a:bodyPr>
          <a:lstStyle/>
          <a:p>
            <a:pPr algn="r" rtl="1"/>
            <a:r>
              <a:rPr lang="ar-TN" sz="2400" b="1" dirty="0">
                <a:latin typeface="Calibri" panose="020F0502020204030204" pitchFamily="34" charset="0"/>
                <a:cs typeface="Calibri" panose="020F0502020204030204" pitchFamily="34" charset="0"/>
              </a:rPr>
              <a:t>أنشطة وإنجازات المنظمة : جويلية /يوليو - ديسمبر/كانون الأوّل 2023</a:t>
            </a:r>
            <a:br>
              <a:rPr lang="ar-TN" sz="2400" b="1" dirty="0">
                <a:latin typeface="Calibri" panose="020F0502020204030204" pitchFamily="34" charset="0"/>
                <a:cs typeface="Calibri" panose="020F0502020204030204" pitchFamily="34" charset="0"/>
              </a:rPr>
            </a:br>
            <a:r>
              <a:rPr lang="ar-TN" sz="2400" b="1" dirty="0">
                <a:solidFill>
                  <a:schemeClr val="accent6">
                    <a:lumMod val="20000"/>
                    <a:lumOff val="80000"/>
                  </a:schemeClr>
                </a:solidFill>
                <a:latin typeface="Calibri" panose="020F0502020204030204" pitchFamily="34" charset="0"/>
                <a:cs typeface="Calibri" panose="020F0502020204030204" pitchFamily="34" charset="0"/>
              </a:rPr>
              <a:t>الممكن الاستراتيجي الأوّل :  أيكتو بيت الخبرة العربي للتمكين الرقمي</a:t>
            </a:r>
            <a:endParaRPr lang="fr-FR" sz="2400" dirty="0">
              <a:solidFill>
                <a:schemeClr val="accent6">
                  <a:lumMod val="20000"/>
                  <a:lumOff val="80000"/>
                </a:schemeClr>
              </a:solidFill>
              <a:latin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4BEF1392-6ED5-4D4F-89F9-65965DEEE4E6}"/>
              </a:ext>
            </a:extLst>
          </p:cNvPr>
          <p:cNvSpPr>
            <a:spLocks noGrp="1"/>
          </p:cNvSpPr>
          <p:nvPr>
            <p:ph idx="1"/>
          </p:nvPr>
        </p:nvSpPr>
        <p:spPr>
          <a:xfrm>
            <a:off x="469513" y="4697506"/>
            <a:ext cx="11141294" cy="1183341"/>
          </a:xfrm>
        </p:spPr>
        <p:txBody>
          <a:bodyPr>
            <a:noAutofit/>
          </a:bodyPr>
          <a:lstStyle/>
          <a:p>
            <a:pPr algn="justLow" rtl="1">
              <a:buClr>
                <a:srgbClr val="42BA97"/>
              </a:buClr>
            </a:pPr>
            <a:r>
              <a:rPr lang="ar-TN" b="1" dirty="0" err="1">
                <a:solidFill>
                  <a:schemeClr val="tx1"/>
                </a:solidFill>
                <a:latin typeface="Calibri" panose="020F0502020204030204" pitchFamily="34" charset="0"/>
                <a:cs typeface="Calibri" panose="020F0502020204030204" pitchFamily="34" charset="0"/>
              </a:rPr>
              <a:t>بناءا</a:t>
            </a:r>
            <a:r>
              <a:rPr lang="ar-TN" b="1" dirty="0">
                <a:solidFill>
                  <a:schemeClr val="tx1"/>
                </a:solidFill>
                <a:latin typeface="Calibri" panose="020F0502020204030204" pitchFamily="34" charset="0"/>
                <a:cs typeface="Calibri" panose="020F0502020204030204" pitchFamily="34" charset="0"/>
              </a:rPr>
              <a:t> على طلب من وزارة  </a:t>
            </a:r>
            <a:r>
              <a:rPr lang="ar-TN" b="1" dirty="0" err="1">
                <a:solidFill>
                  <a:schemeClr val="tx1"/>
                </a:solidFill>
                <a:latin typeface="Calibri" panose="020F0502020204030204" pitchFamily="34" charset="0"/>
                <a:cs typeface="Calibri" panose="020F0502020204030204" pitchFamily="34" charset="0"/>
              </a:rPr>
              <a:t>وزارة</a:t>
            </a:r>
            <a:r>
              <a:rPr lang="ar-TN" b="1" dirty="0">
                <a:solidFill>
                  <a:schemeClr val="tx1"/>
                </a:solidFill>
                <a:latin typeface="Calibri" panose="020F0502020204030204" pitchFamily="34" charset="0"/>
                <a:cs typeface="Calibri" panose="020F0502020204030204" pitchFamily="34" charset="0"/>
              </a:rPr>
              <a:t> الاقتصاد الرقمي والريادة بالمملكة الأردنية الهاشمية قامت المنظمة بسلسلة من الاجتماعات عن بعد في إطار تقديم مساندة فنية حول "قانون حماية البيانات الشخصية لعام 2023" الأردني</a:t>
            </a:r>
          </a:p>
          <a:p>
            <a:pPr algn="justLow" rtl="1">
              <a:buClr>
                <a:srgbClr val="42BA97"/>
              </a:buClr>
            </a:pPr>
            <a:r>
              <a:rPr lang="ar-TN" b="1" dirty="0">
                <a:solidFill>
                  <a:schemeClr val="tx1"/>
                </a:solidFill>
                <a:latin typeface="Calibri" panose="020F0502020204030204" pitchFamily="34" charset="0"/>
                <a:cs typeface="Calibri" panose="020F0502020204030204" pitchFamily="34" charset="0"/>
              </a:rPr>
              <a:t>وكان الهدف تقديم الدعم من طرف خبراء المنظمة في مجال المعطيات الشخصية من أجل تعزيز تطبيق هذا القانون والمساعدة</a:t>
            </a:r>
            <a:r>
              <a:rPr lang="fr-FR" b="1" dirty="0">
                <a:solidFill>
                  <a:schemeClr val="tx1"/>
                </a:solidFill>
                <a:latin typeface="Calibri" panose="020F0502020204030204" pitchFamily="34" charset="0"/>
                <a:cs typeface="Calibri" panose="020F0502020204030204" pitchFamily="34" charset="0"/>
              </a:rPr>
              <a:t> </a:t>
            </a:r>
            <a:r>
              <a:rPr lang="ar-SA" b="1">
                <a:solidFill>
                  <a:schemeClr val="tx1"/>
                </a:solidFill>
                <a:latin typeface="Calibri" panose="020F0502020204030204" pitchFamily="34" charset="0"/>
                <a:cs typeface="Calibri" panose="020F0502020204030204" pitchFamily="34" charset="0"/>
              </a:rPr>
              <a:t>الفنية</a:t>
            </a:r>
            <a:endParaRPr lang="ar-TN" b="1" dirty="0">
              <a:solidFill>
                <a:schemeClr val="tx1"/>
              </a:solidFill>
              <a:latin typeface="Calibri" panose="020F0502020204030204" pitchFamily="34" charset="0"/>
              <a:cs typeface="Calibri" panose="020F0502020204030204" pitchFamily="34" charset="0"/>
            </a:endParaRPr>
          </a:p>
          <a:p>
            <a:pPr marL="0" indent="0" algn="justLow" rtl="1">
              <a:buClr>
                <a:srgbClr val="42BA97"/>
              </a:buClr>
              <a:buNone/>
            </a:pPr>
            <a:endParaRPr lang="ar-TN" b="1" dirty="0">
              <a:solidFill>
                <a:schemeClr val="tx1"/>
              </a:solidFill>
              <a:highlight>
                <a:srgbClr val="FF0000"/>
              </a:highlight>
              <a:latin typeface="Calibri" panose="020F0502020204030204" pitchFamily="34" charset="0"/>
              <a:cs typeface="Calibri" panose="020F0502020204030204" pitchFamily="34" charset="0"/>
            </a:endParaRPr>
          </a:p>
          <a:p>
            <a:pPr algn="justLow" rtl="1">
              <a:buClr>
                <a:srgbClr val="42BA97"/>
              </a:buClr>
            </a:pPr>
            <a:endParaRPr lang="ar-TN" b="1" dirty="0">
              <a:solidFill>
                <a:schemeClr val="tx1"/>
              </a:solidFill>
              <a:latin typeface="Calibri" panose="020F0502020204030204" pitchFamily="34" charset="0"/>
              <a:cs typeface="Calibri" panose="020F0502020204030204" pitchFamily="34" charset="0"/>
            </a:endParaRPr>
          </a:p>
        </p:txBody>
      </p:sp>
      <p:sp>
        <p:nvSpPr>
          <p:cNvPr id="4" name="Titre 1">
            <a:extLst>
              <a:ext uri="{FF2B5EF4-FFF2-40B4-BE49-F238E27FC236}">
                <a16:creationId xmlns:a16="http://schemas.microsoft.com/office/drawing/2014/main" id="{12FBFE2C-78EB-7FC6-145E-E87F3BCFD094}"/>
              </a:ext>
            </a:extLst>
          </p:cNvPr>
          <p:cNvSpPr txBox="1">
            <a:spLocks/>
          </p:cNvSpPr>
          <p:nvPr/>
        </p:nvSpPr>
        <p:spPr>
          <a:xfrm>
            <a:off x="4404049" y="1992889"/>
            <a:ext cx="7318438" cy="1436111"/>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rtl="1"/>
            <a:r>
              <a:rPr lang="ar-TN" sz="2400" b="1" dirty="0">
                <a:solidFill>
                  <a:srgbClr val="42BA97"/>
                </a:solidFill>
                <a:latin typeface="Calibri" panose="020F0502020204030204" pitchFamily="34" charset="0"/>
                <a:cs typeface="Calibri" panose="020F0502020204030204" pitchFamily="34" charset="0"/>
              </a:rPr>
              <a:t>النشاط :</a:t>
            </a:r>
            <a:r>
              <a:rPr lang="ar-TN" sz="2000" b="1" dirty="0">
                <a:solidFill>
                  <a:srgbClr val="2683C6"/>
                </a:solidFill>
                <a:latin typeface="Calibri" panose="020F0502020204030204" pitchFamily="34" charset="0"/>
                <a:cs typeface="Calibri" panose="020F0502020204030204" pitchFamily="34" charset="0"/>
              </a:rPr>
              <a:t> </a:t>
            </a:r>
            <a:r>
              <a:rPr lang="ar-TN" sz="2400" b="1" dirty="0">
                <a:solidFill>
                  <a:srgbClr val="1CADE4"/>
                </a:solidFill>
                <a:latin typeface="Calibri" panose="020F0502020204030204" pitchFamily="34" charset="0"/>
                <a:cs typeface="Calibri" panose="020F0502020204030204" pitchFamily="34" charset="0"/>
              </a:rPr>
              <a:t>مساندة فنية لفائدة المملكة الأردنية الهاشمية </a:t>
            </a:r>
          </a:p>
          <a:p>
            <a:pPr algn="r" rtl="1"/>
            <a:r>
              <a:rPr lang="ar-TN" sz="2400" b="1" dirty="0">
                <a:solidFill>
                  <a:srgbClr val="42BA97"/>
                </a:solidFill>
                <a:latin typeface="Calibri" panose="020F0502020204030204" pitchFamily="34" charset="0"/>
                <a:cs typeface="Calibri" panose="020F0502020204030204" pitchFamily="34" charset="0"/>
              </a:rPr>
              <a:t>"قانون حماية البيانات الشخصية لعام 2023"</a:t>
            </a:r>
            <a:r>
              <a:rPr lang="ar-TN" sz="1600" b="1" dirty="0">
                <a:solidFill>
                  <a:schemeClr val="bg1">
                    <a:lumMod val="50000"/>
                  </a:schemeClr>
                </a:solidFill>
                <a:latin typeface="Calibri" panose="020F0502020204030204" pitchFamily="34" charset="0"/>
                <a:cs typeface="Calibri" panose="020F0502020204030204" pitchFamily="34" charset="0"/>
              </a:rPr>
              <a:t> </a:t>
            </a:r>
          </a:p>
          <a:p>
            <a:pPr algn="r" rtl="1"/>
            <a:endParaRPr lang="ar-TN" sz="1600" b="1" dirty="0">
              <a:solidFill>
                <a:schemeClr val="bg1">
                  <a:lumMod val="50000"/>
                </a:schemeClr>
              </a:solidFill>
              <a:latin typeface="Calibri" panose="020F0502020204030204" pitchFamily="34" charset="0"/>
              <a:cs typeface="Calibri" panose="020F0502020204030204" pitchFamily="34" charset="0"/>
            </a:endParaRPr>
          </a:p>
          <a:p>
            <a:pPr algn="r" rtl="1"/>
            <a:endParaRPr lang="ar-TN" sz="1600" b="1" dirty="0">
              <a:solidFill>
                <a:schemeClr val="bg1">
                  <a:lumMod val="50000"/>
                </a:schemeClr>
              </a:solidFill>
              <a:latin typeface="Calibri" panose="020F0502020204030204" pitchFamily="34" charset="0"/>
              <a:cs typeface="Calibri" panose="020F0502020204030204" pitchFamily="34" charset="0"/>
            </a:endParaRPr>
          </a:p>
        </p:txBody>
      </p:sp>
      <p:pic>
        <p:nvPicPr>
          <p:cNvPr id="7" name="Image 6">
            <a:extLst>
              <a:ext uri="{FF2B5EF4-FFF2-40B4-BE49-F238E27FC236}">
                <a16:creationId xmlns:a16="http://schemas.microsoft.com/office/drawing/2014/main" id="{DC01180C-E1FF-7392-62AA-2ADD522A9ED7}"/>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69513" y="1992889"/>
            <a:ext cx="2825948" cy="1890105"/>
          </a:xfrm>
          <a:prstGeom prst="rect">
            <a:avLst/>
          </a:prstGeom>
        </p:spPr>
      </p:pic>
    </p:spTree>
    <p:extLst>
      <p:ext uri="{BB962C8B-B14F-4D97-AF65-F5344CB8AC3E}">
        <p14:creationId xmlns:p14="http://schemas.microsoft.com/office/powerpoint/2010/main" val="30932803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54CD48-E3F0-4BD1-A807-109BA5818834}"/>
              </a:ext>
            </a:extLst>
          </p:cNvPr>
          <p:cNvSpPr>
            <a:spLocks noGrp="1"/>
          </p:cNvSpPr>
          <p:nvPr>
            <p:ph type="ctrTitle"/>
          </p:nvPr>
        </p:nvSpPr>
        <p:spPr>
          <a:xfrm>
            <a:off x="917239" y="502169"/>
            <a:ext cx="9947792" cy="1438169"/>
          </a:xfrm>
        </p:spPr>
        <p:txBody>
          <a:bodyPr>
            <a:normAutofit/>
          </a:bodyPr>
          <a:lstStyle/>
          <a:p>
            <a:pPr algn="ctr" rtl="1"/>
            <a:r>
              <a:rPr lang="ar-TN" sz="2800" b="1" dirty="0">
                <a:latin typeface="Calibri" panose="020F0502020204030204" pitchFamily="34" charset="0"/>
                <a:cs typeface="Calibri" panose="020F0502020204030204" pitchFamily="34" charset="0"/>
              </a:rPr>
              <a:t>التقرير الدوري عن أنشطة </a:t>
            </a:r>
            <a:br>
              <a:rPr lang="ar-TN" sz="2800" b="1" dirty="0">
                <a:latin typeface="Calibri" panose="020F0502020204030204" pitchFamily="34" charset="0"/>
                <a:cs typeface="Calibri" panose="020F0502020204030204" pitchFamily="34" charset="0"/>
              </a:rPr>
            </a:br>
            <a:r>
              <a:rPr lang="ar-TN" sz="2800" b="1" dirty="0">
                <a:latin typeface="Calibri" panose="020F0502020204030204" pitchFamily="34" charset="0"/>
                <a:cs typeface="Calibri" panose="020F0502020204030204" pitchFamily="34" charset="0"/>
              </a:rPr>
              <a:t>المنظمة العربية لتكنولوجيات الاتصال والمعلومات </a:t>
            </a:r>
            <a:br>
              <a:rPr lang="ar-TN" sz="2800" b="1" dirty="0">
                <a:latin typeface="Calibri" panose="020F0502020204030204" pitchFamily="34" charset="0"/>
                <a:cs typeface="Calibri" panose="020F0502020204030204" pitchFamily="34" charset="0"/>
              </a:rPr>
            </a:br>
            <a:r>
              <a:rPr lang="ar-TN" sz="1800" b="1" dirty="0">
                <a:solidFill>
                  <a:srgbClr val="42BA97"/>
                </a:solidFill>
                <a:latin typeface="Calibri" panose="020F0502020204030204" pitchFamily="34" charset="0"/>
                <a:cs typeface="Calibri" panose="020F0502020204030204" pitchFamily="34" charset="0"/>
              </a:rPr>
              <a:t>الفترة : ديسمبر 2022-جويلية 2023</a:t>
            </a:r>
            <a:endParaRPr lang="fr-FR" sz="2800" b="1" dirty="0">
              <a:solidFill>
                <a:srgbClr val="42BA97"/>
              </a:solidFill>
              <a:latin typeface="Calibri" panose="020F0502020204030204" pitchFamily="34" charset="0"/>
              <a:cs typeface="Calibri" panose="020F0502020204030204" pitchFamily="34" charset="0"/>
            </a:endParaRPr>
          </a:p>
        </p:txBody>
      </p:sp>
      <p:pic>
        <p:nvPicPr>
          <p:cNvPr id="4" name="Image 3">
            <a:extLst>
              <a:ext uri="{FF2B5EF4-FFF2-40B4-BE49-F238E27FC236}">
                <a16:creationId xmlns:a16="http://schemas.microsoft.com/office/drawing/2014/main" id="{06814095-BD2E-4D41-9F39-2747C2AB4AF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0186987" y="920013"/>
            <a:ext cx="1743075" cy="1763825"/>
          </a:xfrm>
          <a:prstGeom prst="rect">
            <a:avLst/>
          </a:prstGeom>
        </p:spPr>
      </p:pic>
      <p:graphicFrame>
        <p:nvGraphicFramePr>
          <p:cNvPr id="15" name="Espace réservé du contenu 3">
            <a:extLst>
              <a:ext uri="{FF2B5EF4-FFF2-40B4-BE49-F238E27FC236}">
                <a16:creationId xmlns:a16="http://schemas.microsoft.com/office/drawing/2014/main" id="{B3C5C0E1-5115-4A24-913F-E21969AD4C17}"/>
              </a:ext>
            </a:extLst>
          </p:cNvPr>
          <p:cNvGraphicFramePr>
            <a:graphicFrameLocks/>
          </p:cNvGraphicFramePr>
          <p:nvPr>
            <p:extLst>
              <p:ext uri="{D42A27DB-BD31-4B8C-83A1-F6EECF244321}">
                <p14:modId xmlns:p14="http://schemas.microsoft.com/office/powerpoint/2010/main" val="1449090457"/>
              </p:ext>
            </p:extLst>
          </p:nvPr>
        </p:nvGraphicFramePr>
        <p:xfrm>
          <a:off x="434715" y="2875547"/>
          <a:ext cx="10912840" cy="34802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3326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730D0-5958-4349-9919-92D65B28EB70}"/>
              </a:ext>
            </a:extLst>
          </p:cNvPr>
          <p:cNvSpPr>
            <a:spLocks noGrp="1"/>
          </p:cNvSpPr>
          <p:nvPr>
            <p:ph type="title"/>
          </p:nvPr>
        </p:nvSpPr>
        <p:spPr/>
        <p:txBody>
          <a:bodyPr>
            <a:normAutofit fontScale="90000"/>
          </a:bodyPr>
          <a:lstStyle/>
          <a:p>
            <a:pPr algn="r" rtl="1"/>
            <a:r>
              <a:rPr lang="ar-TN" sz="2400" b="1" dirty="0">
                <a:latin typeface="Calibri" panose="020F0502020204030204" pitchFamily="34" charset="0"/>
                <a:cs typeface="Calibri" panose="020F0502020204030204" pitchFamily="34" charset="0"/>
              </a:rPr>
              <a:t>أنشطة وإنجازات المنظمة : جويلية /يوليو - ديسمبر/كانون الأوّل 2023</a:t>
            </a:r>
            <a:br>
              <a:rPr lang="ar-TN" sz="2400" b="1" dirty="0">
                <a:latin typeface="Calibri" panose="020F0502020204030204" pitchFamily="34" charset="0"/>
                <a:cs typeface="Calibri" panose="020F0502020204030204" pitchFamily="34" charset="0"/>
              </a:rPr>
            </a:br>
            <a:r>
              <a:rPr lang="ar-TN" sz="2400" b="1" dirty="0">
                <a:solidFill>
                  <a:schemeClr val="accent6">
                    <a:lumMod val="20000"/>
                    <a:lumOff val="80000"/>
                  </a:schemeClr>
                </a:solidFill>
                <a:latin typeface="Calibri" panose="020F0502020204030204" pitchFamily="34" charset="0"/>
                <a:cs typeface="Calibri" panose="020F0502020204030204" pitchFamily="34" charset="0"/>
              </a:rPr>
              <a:t>الممكن الاستراتيجي الثاني :</a:t>
            </a:r>
            <a:r>
              <a:rPr lang="fr-FR" sz="2400" b="1" dirty="0">
                <a:solidFill>
                  <a:schemeClr val="accent6">
                    <a:lumMod val="20000"/>
                    <a:lumOff val="80000"/>
                  </a:schemeClr>
                </a:solidFill>
                <a:latin typeface="Calibri" panose="020F0502020204030204" pitchFamily="34" charset="0"/>
                <a:cs typeface="Calibri" panose="020F0502020204030204" pitchFamily="34" charset="0"/>
              </a:rPr>
              <a:t> </a:t>
            </a:r>
            <a:r>
              <a:rPr lang="ar-TN" sz="2400" b="1" dirty="0">
                <a:solidFill>
                  <a:schemeClr val="accent6">
                    <a:lumMod val="20000"/>
                    <a:lumOff val="80000"/>
                  </a:schemeClr>
                </a:solidFill>
                <a:latin typeface="Calibri" panose="020F0502020204030204" pitchFamily="34" charset="0"/>
                <a:cs typeface="Calibri" panose="020F0502020204030204" pitchFamily="34" charset="0"/>
              </a:rPr>
              <a:t> تعزيز الشراكة والتعاون </a:t>
            </a:r>
            <a:br>
              <a:rPr lang="ar-TN" sz="2400" b="1" dirty="0">
                <a:solidFill>
                  <a:schemeClr val="accent6">
                    <a:lumMod val="20000"/>
                    <a:lumOff val="80000"/>
                  </a:schemeClr>
                </a:solidFill>
                <a:latin typeface="Calibri" panose="020F0502020204030204" pitchFamily="34" charset="0"/>
                <a:cs typeface="Calibri" panose="020F0502020204030204" pitchFamily="34" charset="0"/>
              </a:rPr>
            </a:br>
            <a:endParaRPr lang="fr-FR" sz="2400" dirty="0">
              <a:solidFill>
                <a:schemeClr val="accent6">
                  <a:lumMod val="20000"/>
                  <a:lumOff val="80000"/>
                </a:schemeClr>
              </a:solidFill>
              <a:latin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4BEF1392-6ED5-4D4F-89F9-65965DEEE4E6}"/>
              </a:ext>
            </a:extLst>
          </p:cNvPr>
          <p:cNvSpPr>
            <a:spLocks noGrp="1"/>
          </p:cNvSpPr>
          <p:nvPr>
            <p:ph idx="1"/>
          </p:nvPr>
        </p:nvSpPr>
        <p:spPr>
          <a:xfrm>
            <a:off x="581192" y="4034136"/>
            <a:ext cx="11029615" cy="2665244"/>
          </a:xfrm>
        </p:spPr>
        <p:txBody>
          <a:bodyPr>
            <a:noAutofit/>
          </a:bodyPr>
          <a:lstStyle/>
          <a:p>
            <a:pPr algn="justLow" rtl="1">
              <a:buClr>
                <a:srgbClr val="42BA97"/>
              </a:buClr>
            </a:pPr>
            <a:r>
              <a:rPr lang="ar-TN" b="1" dirty="0">
                <a:solidFill>
                  <a:schemeClr val="tx1"/>
                </a:solidFill>
                <a:latin typeface="Calibri" panose="020F0502020204030204" pitchFamily="34" charset="0"/>
                <a:cs typeface="Calibri" panose="020F0502020204030204" pitchFamily="34" charset="0"/>
              </a:rPr>
              <a:t>شهد هذا الحدث الهام حضورا متميزاً لوفود رفيعة المستوى من الجانبين العربي والصيني إضافة إلى مشاركة أصحاب المعالي وزراء النقل العرب والسادة مديري الهيئات والمنظمات العربية والاقليمية ووكالات ومراكز الفضاء العربية وأيضا عديد الخبراء البارزين في مجال الملاحة بالأقمار الصناعية.</a:t>
            </a:r>
          </a:p>
          <a:p>
            <a:pPr algn="justLow" rtl="1">
              <a:buClr>
                <a:srgbClr val="42BA97"/>
              </a:buClr>
            </a:pPr>
            <a:r>
              <a:rPr lang="ar-TN" b="1" dirty="0">
                <a:solidFill>
                  <a:schemeClr val="tx1"/>
                </a:solidFill>
                <a:latin typeface="Calibri" panose="020F0502020204030204" pitchFamily="34" charset="0"/>
                <a:cs typeface="Calibri" panose="020F0502020204030204" pitchFamily="34" charset="0"/>
              </a:rPr>
              <a:t>وامتدت فعاليات هذا المنتدى على مدار ثلاثة أيام حيث شمل بالإضافة الى الندوة الرئيسية المنعقدة خلال اليوم الثاني الموافق لـ25 أكتوبر 2023 معرضا للحلول والمنتجات القائمة على تقنيات نظام </a:t>
            </a:r>
            <a:r>
              <a:rPr lang="ar-TN" b="1" dirty="0" err="1">
                <a:solidFill>
                  <a:schemeClr val="tx1"/>
                </a:solidFill>
                <a:latin typeface="Calibri" panose="020F0502020204030204" pitchFamily="34" charset="0"/>
                <a:cs typeface="Calibri" panose="020F0502020204030204" pitchFamily="34" charset="0"/>
              </a:rPr>
              <a:t>بيدو</a:t>
            </a:r>
            <a:r>
              <a:rPr lang="ar-TN" b="1" dirty="0">
                <a:solidFill>
                  <a:schemeClr val="tx1"/>
                </a:solidFill>
                <a:latin typeface="Calibri" panose="020F0502020204030204" pitchFamily="34" charset="0"/>
                <a:cs typeface="Calibri" panose="020F0502020204030204" pitchFamily="34" charset="0"/>
              </a:rPr>
              <a:t> ودورة تدريبية لفائدة المشاركين من الدول العربية.</a:t>
            </a:r>
          </a:p>
          <a:p>
            <a:pPr algn="justLow" rtl="1">
              <a:buClr>
                <a:srgbClr val="42BA97"/>
              </a:buClr>
            </a:pPr>
            <a:r>
              <a:rPr lang="ar-TN" b="1" dirty="0">
                <a:solidFill>
                  <a:schemeClr val="tx1"/>
                </a:solidFill>
                <a:latin typeface="Calibri" panose="020F0502020204030204" pitchFamily="34" charset="0"/>
                <a:cs typeface="Calibri" panose="020F0502020204030204" pitchFamily="34" charset="0"/>
              </a:rPr>
              <a:t>وقد شهد اليوم الأول من الفعاليات افتتاح المعرض من طرف معالي السادة وزراء النقل العرب المشاركين في اجتماعات الدورة السادسة والثلاثون لمجلس وزراء النقل العرب والذي تم خلاله تقديم عرض حول برنامج التعاون العربي الصيني للملاحة بالأقمار الصناعية باستعمال نظام “</a:t>
            </a:r>
            <a:r>
              <a:rPr lang="ar-TN" b="1" dirty="0" err="1">
                <a:solidFill>
                  <a:schemeClr val="tx1"/>
                </a:solidFill>
                <a:latin typeface="Calibri" panose="020F0502020204030204" pitchFamily="34" charset="0"/>
                <a:cs typeface="Calibri" panose="020F0502020204030204" pitchFamily="34" charset="0"/>
              </a:rPr>
              <a:t>بيدو</a:t>
            </a:r>
            <a:r>
              <a:rPr lang="ar-TN" b="1" dirty="0">
                <a:solidFill>
                  <a:schemeClr val="tx1"/>
                </a:solidFill>
                <a:latin typeface="Calibri" panose="020F0502020204030204" pitchFamily="34" charset="0"/>
                <a:cs typeface="Calibri" panose="020F0502020204030204" pitchFamily="34" charset="0"/>
              </a:rPr>
              <a:t>” وخاصة الحلول الموجهة لقطاع النقل، كما تم تنظيم دورة تدريبية متخصصة لفائدة الوفود المشاركة.</a:t>
            </a:r>
          </a:p>
          <a:p>
            <a:pPr algn="r" rtl="1">
              <a:buClr>
                <a:srgbClr val="42BA97"/>
              </a:buClr>
            </a:pPr>
            <a:endParaRPr lang="ar-TN" kern="100" dirty="0">
              <a:solidFill>
                <a:schemeClr val="tx1"/>
              </a:solidFill>
              <a:latin typeface="Calibri" panose="020F0502020204030204" pitchFamily="34" charset="0"/>
              <a:ea typeface="DengXian" panose="02010600030101010101" pitchFamily="2" charset="-122"/>
              <a:cs typeface="Calibri" panose="020F0502020204030204" pitchFamily="34" charset="0"/>
            </a:endParaRPr>
          </a:p>
        </p:txBody>
      </p:sp>
      <p:sp>
        <p:nvSpPr>
          <p:cNvPr id="4" name="Titre 1">
            <a:extLst>
              <a:ext uri="{FF2B5EF4-FFF2-40B4-BE49-F238E27FC236}">
                <a16:creationId xmlns:a16="http://schemas.microsoft.com/office/drawing/2014/main" id="{12FBFE2C-78EB-7FC6-145E-E87F3BCFD094}"/>
              </a:ext>
            </a:extLst>
          </p:cNvPr>
          <p:cNvSpPr txBox="1">
            <a:spLocks/>
          </p:cNvSpPr>
          <p:nvPr/>
        </p:nvSpPr>
        <p:spPr>
          <a:xfrm>
            <a:off x="4404049" y="1882527"/>
            <a:ext cx="7318438" cy="1891078"/>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rtl="1"/>
            <a:r>
              <a:rPr lang="ar-TN" sz="2400" b="1" dirty="0">
                <a:solidFill>
                  <a:srgbClr val="42BA97"/>
                </a:solidFill>
                <a:latin typeface="Calibri" panose="020F0502020204030204" pitchFamily="34" charset="0"/>
                <a:cs typeface="Calibri" panose="020F0502020204030204" pitchFamily="34" charset="0"/>
              </a:rPr>
              <a:t>النشاط</a:t>
            </a:r>
            <a:r>
              <a:rPr lang="fr-FR" sz="2400" b="1" dirty="0">
                <a:solidFill>
                  <a:srgbClr val="42BA97"/>
                </a:solidFill>
                <a:latin typeface="Calibri" panose="020F0502020204030204" pitchFamily="34" charset="0"/>
                <a:cs typeface="Calibri" panose="020F0502020204030204" pitchFamily="34" charset="0"/>
              </a:rPr>
              <a:t> </a:t>
            </a:r>
            <a:r>
              <a:rPr lang="ar-TN" sz="2400" b="1" dirty="0">
                <a:solidFill>
                  <a:srgbClr val="42BA97"/>
                </a:solidFill>
                <a:latin typeface="Calibri" panose="020F0502020204030204" pitchFamily="34" charset="0"/>
                <a:cs typeface="Calibri" panose="020F0502020204030204" pitchFamily="34" charset="0"/>
              </a:rPr>
              <a:t> 1 :</a:t>
            </a:r>
            <a:r>
              <a:rPr lang="ar-TN" sz="2000" b="1" dirty="0">
                <a:solidFill>
                  <a:srgbClr val="2683C6"/>
                </a:solidFill>
                <a:latin typeface="Calibri" panose="020F0502020204030204" pitchFamily="34" charset="0"/>
                <a:cs typeface="Calibri" panose="020F0502020204030204" pitchFamily="34" charset="0"/>
              </a:rPr>
              <a:t> </a:t>
            </a:r>
            <a:r>
              <a:rPr lang="ar-TN" sz="2400" b="1" dirty="0">
                <a:solidFill>
                  <a:srgbClr val="1CADE4"/>
                </a:solidFill>
                <a:latin typeface="Calibri" panose="020F0502020204030204" pitchFamily="34" charset="0"/>
                <a:cs typeface="Calibri" panose="020F0502020204030204" pitchFamily="34" charset="0"/>
              </a:rPr>
              <a:t>الدورة الرابعة لمنتدى التعاون العربي الصيني للملاحة بالأقمار الصناعية </a:t>
            </a:r>
          </a:p>
          <a:p>
            <a:pPr algn="r" rtl="1"/>
            <a:r>
              <a:rPr lang="ar-TN" sz="2000" b="1" dirty="0">
                <a:solidFill>
                  <a:srgbClr val="2683C6"/>
                </a:solidFill>
                <a:latin typeface="Calibri" panose="020F0502020204030204" pitchFamily="34" charset="0"/>
                <a:cs typeface="Calibri" panose="020F0502020204030204" pitchFamily="34" charset="0"/>
              </a:rPr>
              <a:t>تحت اشراف معالي الأمين العام لجامعة الدول العربية وباستضافة كريمة من الاكاديمية العربية للعلوم والتكنولوجيا والنقل البحري</a:t>
            </a:r>
          </a:p>
          <a:p>
            <a:pPr algn="r" rtl="1"/>
            <a:r>
              <a:rPr lang="ar-TN" sz="1600" b="1" dirty="0">
                <a:solidFill>
                  <a:schemeClr val="bg1">
                    <a:lumMod val="50000"/>
                  </a:schemeClr>
                </a:solidFill>
                <a:latin typeface="Calibri" panose="020F0502020204030204" pitchFamily="34" charset="0"/>
                <a:cs typeface="Calibri" panose="020F0502020204030204" pitchFamily="34" charset="0"/>
              </a:rPr>
              <a:t>الإسكندرية – جمهورية مصر العربية - 24 -26 تشرين الأول/أكتوبر 2023.</a:t>
            </a:r>
          </a:p>
        </p:txBody>
      </p:sp>
      <p:pic>
        <p:nvPicPr>
          <p:cNvPr id="7" name="Image 6">
            <a:extLst>
              <a:ext uri="{FF2B5EF4-FFF2-40B4-BE49-F238E27FC236}">
                <a16:creationId xmlns:a16="http://schemas.microsoft.com/office/drawing/2014/main" id="{CF320643-B12C-008B-52C8-E1135A13B9A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69513" y="1992889"/>
            <a:ext cx="3358055" cy="1890105"/>
          </a:xfrm>
          <a:prstGeom prst="rect">
            <a:avLst/>
          </a:prstGeom>
        </p:spPr>
      </p:pic>
    </p:spTree>
    <p:extLst>
      <p:ext uri="{BB962C8B-B14F-4D97-AF65-F5344CB8AC3E}">
        <p14:creationId xmlns:p14="http://schemas.microsoft.com/office/powerpoint/2010/main" val="8988164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730D0-5958-4349-9919-92D65B28EB70}"/>
              </a:ext>
            </a:extLst>
          </p:cNvPr>
          <p:cNvSpPr>
            <a:spLocks noGrp="1"/>
          </p:cNvSpPr>
          <p:nvPr>
            <p:ph type="title"/>
          </p:nvPr>
        </p:nvSpPr>
        <p:spPr/>
        <p:txBody>
          <a:bodyPr>
            <a:normAutofit fontScale="90000"/>
          </a:bodyPr>
          <a:lstStyle/>
          <a:p>
            <a:pPr algn="r" rtl="1"/>
            <a:r>
              <a:rPr lang="ar-TN" sz="2400" b="1" dirty="0">
                <a:latin typeface="Calibri" panose="020F0502020204030204" pitchFamily="34" charset="0"/>
                <a:cs typeface="Calibri" panose="020F0502020204030204" pitchFamily="34" charset="0"/>
              </a:rPr>
              <a:t>أنشطة وإنجازات المنظمة : جويلية /يوليو - ديسمبر/كانون الأوّل 2023</a:t>
            </a:r>
            <a:br>
              <a:rPr lang="ar-TN" sz="2400" b="1" dirty="0">
                <a:latin typeface="Calibri" panose="020F0502020204030204" pitchFamily="34" charset="0"/>
                <a:cs typeface="Calibri" panose="020F0502020204030204" pitchFamily="34" charset="0"/>
              </a:rPr>
            </a:br>
            <a:r>
              <a:rPr lang="ar-TN" sz="2400" b="1" dirty="0">
                <a:solidFill>
                  <a:schemeClr val="accent6">
                    <a:lumMod val="20000"/>
                    <a:lumOff val="80000"/>
                  </a:schemeClr>
                </a:solidFill>
                <a:latin typeface="Calibri" panose="020F0502020204030204" pitchFamily="34" charset="0"/>
                <a:cs typeface="Calibri" panose="020F0502020204030204" pitchFamily="34" charset="0"/>
              </a:rPr>
              <a:t>الممكن الاستراتيجي الثاني :</a:t>
            </a:r>
            <a:r>
              <a:rPr lang="fr-FR" sz="2400" b="1" dirty="0">
                <a:solidFill>
                  <a:schemeClr val="accent6">
                    <a:lumMod val="20000"/>
                    <a:lumOff val="80000"/>
                  </a:schemeClr>
                </a:solidFill>
                <a:latin typeface="Calibri" panose="020F0502020204030204" pitchFamily="34" charset="0"/>
                <a:cs typeface="Calibri" panose="020F0502020204030204" pitchFamily="34" charset="0"/>
              </a:rPr>
              <a:t> </a:t>
            </a:r>
            <a:r>
              <a:rPr lang="ar-TN" sz="2400" b="1" dirty="0">
                <a:solidFill>
                  <a:schemeClr val="accent6">
                    <a:lumMod val="20000"/>
                    <a:lumOff val="80000"/>
                  </a:schemeClr>
                </a:solidFill>
                <a:latin typeface="Calibri" panose="020F0502020204030204" pitchFamily="34" charset="0"/>
                <a:cs typeface="Calibri" panose="020F0502020204030204" pitchFamily="34" charset="0"/>
              </a:rPr>
              <a:t> تعزيز الشراكة والتعاون </a:t>
            </a:r>
            <a:br>
              <a:rPr lang="ar-TN" sz="2400" b="1" dirty="0">
                <a:solidFill>
                  <a:schemeClr val="accent6">
                    <a:lumMod val="20000"/>
                    <a:lumOff val="80000"/>
                  </a:schemeClr>
                </a:solidFill>
                <a:latin typeface="Calibri" panose="020F0502020204030204" pitchFamily="34" charset="0"/>
                <a:cs typeface="Calibri" panose="020F0502020204030204" pitchFamily="34" charset="0"/>
              </a:rPr>
            </a:br>
            <a:endParaRPr lang="fr-FR" sz="2400" dirty="0">
              <a:solidFill>
                <a:schemeClr val="accent6">
                  <a:lumMod val="20000"/>
                  <a:lumOff val="80000"/>
                </a:schemeClr>
              </a:solidFill>
              <a:latin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4BEF1392-6ED5-4D4F-89F9-65965DEEE4E6}"/>
              </a:ext>
            </a:extLst>
          </p:cNvPr>
          <p:cNvSpPr>
            <a:spLocks noGrp="1"/>
          </p:cNvSpPr>
          <p:nvPr>
            <p:ph idx="1"/>
          </p:nvPr>
        </p:nvSpPr>
        <p:spPr>
          <a:xfrm>
            <a:off x="581192" y="4034136"/>
            <a:ext cx="11029615" cy="2665244"/>
          </a:xfrm>
        </p:spPr>
        <p:txBody>
          <a:bodyPr>
            <a:noAutofit/>
          </a:bodyPr>
          <a:lstStyle/>
          <a:p>
            <a:pPr algn="justLow" rtl="1">
              <a:buClr>
                <a:srgbClr val="42BA97"/>
              </a:buClr>
            </a:pPr>
            <a:r>
              <a:rPr lang="ar-TN" b="1" dirty="0">
                <a:solidFill>
                  <a:schemeClr val="tx1"/>
                </a:solidFill>
                <a:latin typeface="Calibri" panose="020F0502020204030204" pitchFamily="34" charset="0"/>
                <a:cs typeface="Calibri" panose="020F0502020204030204" pitchFamily="34" charset="0"/>
              </a:rPr>
              <a:t>وقعت المنظمة العربية لتكنولوجيات الاتصال والمعلومات وشركة هواوي مذكرة تفاهم بشأن الابتكار المشترك في مجال </a:t>
            </a:r>
            <a:r>
              <a:rPr lang="fr-FR" b="1" dirty="0">
                <a:solidFill>
                  <a:schemeClr val="tx1"/>
                </a:solidFill>
                <a:latin typeface="Calibri" panose="020F0502020204030204" pitchFamily="34" charset="0"/>
                <a:cs typeface="Calibri" panose="020F0502020204030204" pitchFamily="34" charset="0"/>
              </a:rPr>
              <a:t>IPv6 </a:t>
            </a:r>
            <a:r>
              <a:rPr lang="fr-FR" b="1" dirty="0" err="1">
                <a:solidFill>
                  <a:schemeClr val="tx1"/>
                </a:solidFill>
                <a:latin typeface="Calibri" panose="020F0502020204030204" pitchFamily="34" charset="0"/>
                <a:cs typeface="Calibri" panose="020F0502020204030204" pitchFamily="34" charset="0"/>
              </a:rPr>
              <a:t>Enhanced</a:t>
            </a:r>
            <a:r>
              <a:rPr lang="fr-FR" b="1" dirty="0">
                <a:solidFill>
                  <a:schemeClr val="tx1"/>
                </a:solidFill>
                <a:latin typeface="Calibri" panose="020F0502020204030204" pitchFamily="34" charset="0"/>
                <a:cs typeface="Calibri" panose="020F0502020204030204" pitchFamily="34" charset="0"/>
              </a:rPr>
              <a:t> / IPv6 </a:t>
            </a:r>
            <a:r>
              <a:rPr lang="ar-TN" b="1" dirty="0">
                <a:solidFill>
                  <a:schemeClr val="tx1"/>
                </a:solidFill>
                <a:latin typeface="Calibri" panose="020F0502020204030204" pitchFamily="34" charset="0"/>
                <a:cs typeface="Calibri" panose="020F0502020204030204" pitchFamily="34" charset="0"/>
              </a:rPr>
              <a:t>وذلك خلال فعاليات </a:t>
            </a:r>
            <a:r>
              <a:rPr lang="fr-FR" b="1" dirty="0">
                <a:solidFill>
                  <a:schemeClr val="tx1"/>
                </a:solidFill>
                <a:latin typeface="Calibri" panose="020F0502020204030204" pitchFamily="34" charset="0"/>
                <a:cs typeface="Calibri" panose="020F0502020204030204" pitchFamily="34" charset="0"/>
              </a:rPr>
              <a:t>MWC Shanghai 2023  </a:t>
            </a:r>
            <a:r>
              <a:rPr lang="ar-TN" b="1" dirty="0">
                <a:solidFill>
                  <a:schemeClr val="tx1"/>
                </a:solidFill>
                <a:latin typeface="Calibri" panose="020F0502020204030204" pitchFamily="34" charset="0"/>
                <a:cs typeface="Calibri" panose="020F0502020204030204" pitchFamily="34" charset="0"/>
              </a:rPr>
              <a:t>ويهدف هذا التعاون إلى تسريع </a:t>
            </a:r>
            <a:r>
              <a:rPr lang="ar-SA" b="1" dirty="0">
                <a:solidFill>
                  <a:schemeClr val="tx1"/>
                </a:solidFill>
                <a:latin typeface="Calibri" panose="020F0502020204030204" pitchFamily="34" charset="0"/>
                <a:cs typeface="Calibri" panose="020F0502020204030204" pitchFamily="34" charset="0"/>
              </a:rPr>
              <a:t>انتشار</a:t>
            </a:r>
            <a:r>
              <a:rPr lang="ar-TN" b="1" dirty="0">
                <a:solidFill>
                  <a:schemeClr val="tx1"/>
                </a:solidFill>
                <a:latin typeface="Calibri" panose="020F0502020204030204" pitchFamily="34" charset="0"/>
                <a:cs typeface="Calibri" panose="020F0502020204030204" pitchFamily="34" charset="0"/>
              </a:rPr>
              <a:t> </a:t>
            </a:r>
            <a:r>
              <a:rPr lang="fr-FR" b="1" dirty="0">
                <a:solidFill>
                  <a:schemeClr val="tx1"/>
                </a:solidFill>
                <a:latin typeface="Calibri" panose="020F0502020204030204" pitchFamily="34" charset="0"/>
                <a:cs typeface="Calibri" panose="020F0502020204030204" pitchFamily="34" charset="0"/>
              </a:rPr>
              <a:t>IPv6 </a:t>
            </a:r>
            <a:r>
              <a:rPr lang="ar-TN" b="1" dirty="0">
                <a:solidFill>
                  <a:schemeClr val="tx1"/>
                </a:solidFill>
                <a:latin typeface="Calibri" panose="020F0502020204030204" pitchFamily="34" charset="0"/>
                <a:cs typeface="Calibri" panose="020F0502020204030204" pitchFamily="34" charset="0"/>
              </a:rPr>
              <a:t>في المنطقة العربية من خلال مبادرات مختلفة مثل </a:t>
            </a:r>
            <a:r>
              <a:rPr lang="ar-SA" b="1" dirty="0">
                <a:solidFill>
                  <a:schemeClr val="tx1"/>
                </a:solidFill>
                <a:latin typeface="Calibri" panose="020F0502020204030204" pitchFamily="34" charset="0"/>
                <a:cs typeface="Calibri" panose="020F0502020204030204" pitchFamily="34" charset="0"/>
              </a:rPr>
              <a:t>ال</a:t>
            </a:r>
            <a:r>
              <a:rPr lang="ar-TN" b="1" dirty="0">
                <a:solidFill>
                  <a:schemeClr val="tx1"/>
                </a:solidFill>
                <a:latin typeface="Calibri" panose="020F0502020204030204" pitchFamily="34" charset="0"/>
                <a:cs typeface="Calibri" panose="020F0502020204030204" pitchFamily="34" charset="0"/>
              </a:rPr>
              <a:t>قمة </a:t>
            </a:r>
            <a:r>
              <a:rPr lang="ar-SA" b="1" dirty="0">
                <a:solidFill>
                  <a:schemeClr val="tx1"/>
                </a:solidFill>
                <a:latin typeface="Calibri" panose="020F0502020204030204" pitchFamily="34" charset="0"/>
                <a:cs typeface="Calibri" panose="020F0502020204030204" pitchFamily="34" charset="0"/>
              </a:rPr>
              <a:t>العربية </a:t>
            </a:r>
            <a:r>
              <a:rPr lang="fr-FR" b="1" dirty="0">
                <a:solidFill>
                  <a:schemeClr val="tx1"/>
                </a:solidFill>
                <a:latin typeface="Calibri" panose="020F0502020204030204" pitchFamily="34" charset="0"/>
                <a:cs typeface="Calibri" panose="020F0502020204030204" pitchFamily="34" charset="0"/>
              </a:rPr>
              <a:t>IPv6، </a:t>
            </a:r>
            <a:r>
              <a:rPr lang="ar-TN" b="1" dirty="0">
                <a:solidFill>
                  <a:schemeClr val="tx1"/>
                </a:solidFill>
                <a:latin typeface="Calibri" panose="020F0502020204030204" pitchFamily="34" charset="0"/>
                <a:cs typeface="Calibri" panose="020F0502020204030204" pitchFamily="34" charset="0"/>
              </a:rPr>
              <a:t>و</a:t>
            </a:r>
            <a:r>
              <a:rPr lang="ar-SA" b="1" dirty="0">
                <a:solidFill>
                  <a:schemeClr val="tx1"/>
                </a:solidFill>
                <a:latin typeface="Calibri" panose="020F0502020204030204" pitchFamily="34" charset="0"/>
                <a:cs typeface="Calibri" panose="020F0502020204030204" pitchFamily="34" charset="0"/>
              </a:rPr>
              <a:t>مبادرات </a:t>
            </a:r>
            <a:r>
              <a:rPr lang="ar-TN" b="1" dirty="0">
                <a:solidFill>
                  <a:schemeClr val="tx1"/>
                </a:solidFill>
                <a:latin typeface="Calibri" panose="020F0502020204030204" pitchFamily="34" charset="0"/>
                <a:cs typeface="Calibri" panose="020F0502020204030204" pitchFamily="34" charset="0"/>
              </a:rPr>
              <a:t>تنمية المواهب، وتعزيز المنافسة لدفع الابتكار في تطبيقات التكنولوجيا، وتشغيل المجلس العربي للإصدار السادس لبروتوكول الانترنت.</a:t>
            </a:r>
          </a:p>
          <a:p>
            <a:pPr algn="justLow" rtl="1">
              <a:buClr>
                <a:srgbClr val="42BA97"/>
              </a:buClr>
            </a:pPr>
            <a:endParaRPr lang="ar-TN" b="1" dirty="0">
              <a:solidFill>
                <a:schemeClr val="tx1"/>
              </a:solidFill>
              <a:latin typeface="Calibri" panose="020F0502020204030204" pitchFamily="34" charset="0"/>
              <a:cs typeface="Calibri" panose="020F0502020204030204" pitchFamily="34" charset="0"/>
            </a:endParaRPr>
          </a:p>
          <a:p>
            <a:pPr algn="r" rtl="1">
              <a:buClr>
                <a:srgbClr val="42BA97"/>
              </a:buClr>
            </a:pPr>
            <a:endParaRPr lang="ar-TN" kern="100" dirty="0">
              <a:solidFill>
                <a:schemeClr val="tx1"/>
              </a:solidFill>
              <a:latin typeface="Calibri" panose="020F0502020204030204" pitchFamily="34" charset="0"/>
              <a:ea typeface="DengXian" panose="02010600030101010101" pitchFamily="2" charset="-122"/>
              <a:cs typeface="Calibri" panose="020F0502020204030204" pitchFamily="34" charset="0"/>
            </a:endParaRPr>
          </a:p>
        </p:txBody>
      </p:sp>
      <p:sp>
        <p:nvSpPr>
          <p:cNvPr id="4" name="Titre 1">
            <a:extLst>
              <a:ext uri="{FF2B5EF4-FFF2-40B4-BE49-F238E27FC236}">
                <a16:creationId xmlns:a16="http://schemas.microsoft.com/office/drawing/2014/main" id="{12FBFE2C-78EB-7FC6-145E-E87F3BCFD094}"/>
              </a:ext>
            </a:extLst>
          </p:cNvPr>
          <p:cNvSpPr txBox="1">
            <a:spLocks/>
          </p:cNvSpPr>
          <p:nvPr/>
        </p:nvSpPr>
        <p:spPr>
          <a:xfrm>
            <a:off x="4404049" y="1882527"/>
            <a:ext cx="7318438" cy="1891078"/>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rtl="1"/>
            <a:r>
              <a:rPr lang="ar-TN" sz="2400" b="1" dirty="0">
                <a:solidFill>
                  <a:srgbClr val="42BA97"/>
                </a:solidFill>
                <a:latin typeface="Calibri" panose="020F0502020204030204" pitchFamily="34" charset="0"/>
                <a:cs typeface="Calibri" panose="020F0502020204030204" pitchFamily="34" charset="0"/>
              </a:rPr>
              <a:t>النشاط</a:t>
            </a:r>
            <a:r>
              <a:rPr lang="fr-FR" sz="2400" b="1" dirty="0">
                <a:solidFill>
                  <a:srgbClr val="42BA97"/>
                </a:solidFill>
                <a:latin typeface="Calibri" panose="020F0502020204030204" pitchFamily="34" charset="0"/>
                <a:cs typeface="Calibri" panose="020F0502020204030204" pitchFamily="34" charset="0"/>
              </a:rPr>
              <a:t> </a:t>
            </a:r>
            <a:r>
              <a:rPr lang="ar-TN" sz="2400" b="1" dirty="0">
                <a:solidFill>
                  <a:srgbClr val="42BA97"/>
                </a:solidFill>
                <a:latin typeface="Calibri" panose="020F0502020204030204" pitchFamily="34" charset="0"/>
                <a:cs typeface="Calibri" panose="020F0502020204030204" pitchFamily="34" charset="0"/>
              </a:rPr>
              <a:t> </a:t>
            </a:r>
            <a:r>
              <a:rPr lang="fr-FR" sz="2400" b="1" dirty="0">
                <a:solidFill>
                  <a:srgbClr val="42BA97"/>
                </a:solidFill>
                <a:latin typeface="Calibri" panose="020F0502020204030204" pitchFamily="34" charset="0"/>
                <a:cs typeface="Calibri" panose="020F0502020204030204" pitchFamily="34" charset="0"/>
              </a:rPr>
              <a:t>2</a:t>
            </a:r>
            <a:r>
              <a:rPr lang="ar-TN" sz="2400" b="1" dirty="0">
                <a:solidFill>
                  <a:srgbClr val="42BA97"/>
                </a:solidFill>
                <a:latin typeface="Calibri" panose="020F0502020204030204" pitchFamily="34" charset="0"/>
                <a:cs typeface="Calibri" panose="020F0502020204030204" pitchFamily="34" charset="0"/>
              </a:rPr>
              <a:t> :</a:t>
            </a:r>
            <a:r>
              <a:rPr lang="ar-TN" sz="2000" b="1" dirty="0">
                <a:solidFill>
                  <a:srgbClr val="2683C6"/>
                </a:solidFill>
                <a:latin typeface="Calibri" panose="020F0502020204030204" pitchFamily="34" charset="0"/>
                <a:cs typeface="Calibri" panose="020F0502020204030204" pitchFamily="34" charset="0"/>
              </a:rPr>
              <a:t> </a:t>
            </a:r>
            <a:r>
              <a:rPr lang="ar-TN" sz="2400" b="1" dirty="0">
                <a:solidFill>
                  <a:srgbClr val="1CADE4"/>
                </a:solidFill>
                <a:latin typeface="Calibri" panose="020F0502020204030204" pitchFamily="34" charset="0"/>
                <a:cs typeface="Calibri" panose="020F0502020204030204" pitchFamily="34" charset="0"/>
              </a:rPr>
              <a:t>تعزيز التعاون بين “أيكتو” و شركة “هواوي” من أجل تطوير </a:t>
            </a:r>
            <a:r>
              <a:rPr lang="fr-FR" sz="2400" b="1" dirty="0">
                <a:solidFill>
                  <a:srgbClr val="1CADE4"/>
                </a:solidFill>
                <a:latin typeface="Calibri" panose="020F0502020204030204" pitchFamily="34" charset="0"/>
                <a:cs typeface="Calibri" panose="020F0502020204030204" pitchFamily="34" charset="0"/>
              </a:rPr>
              <a:t>IPv6 </a:t>
            </a:r>
            <a:r>
              <a:rPr lang="ar-TN" sz="2400" b="1" dirty="0">
                <a:solidFill>
                  <a:srgbClr val="1CADE4"/>
                </a:solidFill>
                <a:latin typeface="Calibri" panose="020F0502020204030204" pitchFamily="34" charset="0"/>
                <a:cs typeface="Calibri" panose="020F0502020204030204" pitchFamily="34" charset="0"/>
              </a:rPr>
              <a:t>في المنطقة العربية</a:t>
            </a:r>
          </a:p>
          <a:p>
            <a:pPr algn="r" rtl="1"/>
            <a:r>
              <a:rPr lang="ar-TN" sz="1600" b="1" dirty="0">
                <a:solidFill>
                  <a:schemeClr val="bg1">
                    <a:lumMod val="50000"/>
                  </a:schemeClr>
                </a:solidFill>
                <a:latin typeface="Calibri" panose="020F0502020204030204" pitchFamily="34" charset="0"/>
                <a:cs typeface="Calibri" panose="020F0502020204030204" pitchFamily="34" charset="0"/>
              </a:rPr>
              <a:t>توفير القدرات الأساسية لتحقيق التحول الرقمي في المستقبل</a:t>
            </a:r>
          </a:p>
        </p:txBody>
      </p:sp>
      <p:pic>
        <p:nvPicPr>
          <p:cNvPr id="5" name="Image 4">
            <a:extLst>
              <a:ext uri="{FF2B5EF4-FFF2-40B4-BE49-F238E27FC236}">
                <a16:creationId xmlns:a16="http://schemas.microsoft.com/office/drawing/2014/main" id="{1348E54C-B595-9A14-DC9A-AEB19B027ED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69513" y="1876261"/>
            <a:ext cx="3049755" cy="1895205"/>
          </a:xfrm>
          <a:prstGeom prst="rect">
            <a:avLst/>
          </a:prstGeom>
        </p:spPr>
      </p:pic>
    </p:spTree>
    <p:extLst>
      <p:ext uri="{BB962C8B-B14F-4D97-AF65-F5344CB8AC3E}">
        <p14:creationId xmlns:p14="http://schemas.microsoft.com/office/powerpoint/2010/main" val="2068032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730D0-5958-4349-9919-92D65B28EB70}"/>
              </a:ext>
            </a:extLst>
          </p:cNvPr>
          <p:cNvSpPr>
            <a:spLocks noGrp="1"/>
          </p:cNvSpPr>
          <p:nvPr>
            <p:ph type="title"/>
          </p:nvPr>
        </p:nvSpPr>
        <p:spPr/>
        <p:txBody>
          <a:bodyPr>
            <a:normAutofit fontScale="90000"/>
          </a:bodyPr>
          <a:lstStyle/>
          <a:p>
            <a:pPr algn="r" rtl="1"/>
            <a:r>
              <a:rPr lang="ar-TN" sz="2400" b="1" dirty="0">
                <a:latin typeface="Calibri" panose="020F0502020204030204" pitchFamily="34" charset="0"/>
                <a:cs typeface="Calibri" panose="020F0502020204030204" pitchFamily="34" charset="0"/>
              </a:rPr>
              <a:t>أنشطة وإنجازات المنظمة : جويلية /يوليو - ديسمبر/كانون الأوّل 2023</a:t>
            </a:r>
            <a:br>
              <a:rPr lang="ar-TN" sz="2400" b="1" dirty="0">
                <a:latin typeface="Calibri" panose="020F0502020204030204" pitchFamily="34" charset="0"/>
                <a:cs typeface="Calibri" panose="020F0502020204030204" pitchFamily="34" charset="0"/>
              </a:rPr>
            </a:br>
            <a:r>
              <a:rPr lang="ar-TN" sz="2400" b="1" dirty="0">
                <a:solidFill>
                  <a:schemeClr val="accent6">
                    <a:lumMod val="20000"/>
                    <a:lumOff val="80000"/>
                  </a:schemeClr>
                </a:solidFill>
                <a:latin typeface="Calibri" panose="020F0502020204030204" pitchFamily="34" charset="0"/>
                <a:cs typeface="Calibri" panose="020F0502020204030204" pitchFamily="34" charset="0"/>
              </a:rPr>
              <a:t>الممكن الاستراتيجي الثاني :</a:t>
            </a:r>
            <a:r>
              <a:rPr lang="fr-FR" sz="2400" b="1" dirty="0">
                <a:solidFill>
                  <a:schemeClr val="accent6">
                    <a:lumMod val="20000"/>
                    <a:lumOff val="80000"/>
                  </a:schemeClr>
                </a:solidFill>
                <a:latin typeface="Calibri" panose="020F0502020204030204" pitchFamily="34" charset="0"/>
                <a:cs typeface="Calibri" panose="020F0502020204030204" pitchFamily="34" charset="0"/>
              </a:rPr>
              <a:t> </a:t>
            </a:r>
            <a:r>
              <a:rPr lang="ar-TN" sz="2400" b="1" dirty="0">
                <a:solidFill>
                  <a:schemeClr val="accent6">
                    <a:lumMod val="20000"/>
                    <a:lumOff val="80000"/>
                  </a:schemeClr>
                </a:solidFill>
                <a:latin typeface="Calibri" panose="020F0502020204030204" pitchFamily="34" charset="0"/>
                <a:cs typeface="Calibri" panose="020F0502020204030204" pitchFamily="34" charset="0"/>
              </a:rPr>
              <a:t> تعزيز الشراكة والتعاون </a:t>
            </a:r>
            <a:br>
              <a:rPr lang="ar-TN" sz="2400" b="1" dirty="0">
                <a:solidFill>
                  <a:schemeClr val="accent6">
                    <a:lumMod val="20000"/>
                    <a:lumOff val="80000"/>
                  </a:schemeClr>
                </a:solidFill>
                <a:latin typeface="Calibri" panose="020F0502020204030204" pitchFamily="34" charset="0"/>
                <a:cs typeface="Calibri" panose="020F0502020204030204" pitchFamily="34" charset="0"/>
              </a:rPr>
            </a:br>
            <a:endParaRPr lang="fr-FR" sz="2400" dirty="0">
              <a:solidFill>
                <a:schemeClr val="accent6">
                  <a:lumMod val="20000"/>
                  <a:lumOff val="80000"/>
                </a:schemeClr>
              </a:solidFill>
              <a:latin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4BEF1392-6ED5-4D4F-89F9-65965DEEE4E6}"/>
              </a:ext>
            </a:extLst>
          </p:cNvPr>
          <p:cNvSpPr>
            <a:spLocks noGrp="1"/>
          </p:cNvSpPr>
          <p:nvPr>
            <p:ph idx="1"/>
          </p:nvPr>
        </p:nvSpPr>
        <p:spPr>
          <a:xfrm>
            <a:off x="581192" y="4034136"/>
            <a:ext cx="11029615" cy="2665244"/>
          </a:xfrm>
        </p:spPr>
        <p:txBody>
          <a:bodyPr>
            <a:noAutofit/>
          </a:bodyPr>
          <a:lstStyle/>
          <a:p>
            <a:pPr algn="justLow" rtl="1">
              <a:buClr>
                <a:srgbClr val="42BA97"/>
              </a:buClr>
            </a:pPr>
            <a:r>
              <a:rPr lang="ar-TN" b="1" dirty="0">
                <a:solidFill>
                  <a:schemeClr val="tx1"/>
                </a:solidFill>
                <a:latin typeface="Calibri" panose="020F0502020204030204" pitchFamily="34" charset="0"/>
                <a:cs typeface="Calibri" panose="020F0502020204030204" pitchFamily="34" charset="0"/>
              </a:rPr>
              <a:t>وقعت المنظمة العربية لتكنولوجيات الاتصال والمعلومات </a:t>
            </a:r>
            <a:r>
              <a:rPr lang="ar-SA" b="1" dirty="0">
                <a:solidFill>
                  <a:schemeClr val="tx1"/>
                </a:solidFill>
                <a:latin typeface="Calibri" panose="020F0502020204030204" pitchFamily="34" charset="0"/>
                <a:cs typeface="Calibri" panose="020F0502020204030204" pitchFamily="34" charset="0"/>
              </a:rPr>
              <a:t>و منظمة </a:t>
            </a:r>
            <a:r>
              <a:rPr lang="fr-FR" b="1" dirty="0">
                <a:solidFill>
                  <a:schemeClr val="tx1"/>
                </a:solidFill>
                <a:latin typeface="Calibri" panose="020F0502020204030204" pitchFamily="34" charset="0"/>
                <a:cs typeface="Calibri" panose="020F0502020204030204" pitchFamily="34" charset="0"/>
              </a:rPr>
              <a:t>PCH </a:t>
            </a:r>
            <a:r>
              <a:rPr lang="ar-SA" b="1" dirty="0">
                <a:solidFill>
                  <a:schemeClr val="tx1"/>
                </a:solidFill>
                <a:latin typeface="Calibri" panose="020F0502020204030204" pitchFamily="34" charset="0"/>
                <a:cs typeface="Calibri" panose="020F0502020204030204" pitchFamily="34" charset="0"/>
              </a:rPr>
              <a:t> خلال شهر سبتمبر 2023 </a:t>
            </a:r>
            <a:r>
              <a:rPr lang="ar-TN" b="1" dirty="0">
                <a:solidFill>
                  <a:schemeClr val="tx1"/>
                </a:solidFill>
                <a:latin typeface="Calibri" panose="020F0502020204030204" pitchFamily="34" charset="0"/>
                <a:cs typeface="Calibri" panose="020F0502020204030204" pitchFamily="34" charset="0"/>
              </a:rPr>
              <a:t>مذكرة تفاهم</a:t>
            </a:r>
            <a:r>
              <a:rPr lang="ar-SA" b="1" dirty="0">
                <a:solidFill>
                  <a:schemeClr val="tx1"/>
                </a:solidFill>
                <a:latin typeface="Calibri" panose="020F0502020204030204" pitchFamily="34" charset="0"/>
                <a:cs typeface="Calibri" panose="020F0502020204030204" pitchFamily="34" charset="0"/>
              </a:rPr>
              <a:t> قصد</a:t>
            </a:r>
            <a:r>
              <a:rPr lang="ar-TN" b="1" dirty="0">
                <a:solidFill>
                  <a:schemeClr val="tx1"/>
                </a:solidFill>
                <a:latin typeface="Calibri" panose="020F0502020204030204" pitchFamily="34" charset="0"/>
                <a:cs typeface="Calibri" panose="020F0502020204030204" pitchFamily="34" charset="0"/>
              </a:rPr>
              <a:t> توفير الدعم التشغيلي والأمن للبنية التحتية الحيوية للإنترنت، بما في ذلك نقاط تبادل الإنترنت </a:t>
            </a:r>
            <a:r>
              <a:rPr lang="ar-SA" b="1" dirty="0">
                <a:solidFill>
                  <a:schemeClr val="tx1"/>
                </a:solidFill>
                <a:latin typeface="Calibri" panose="020F0502020204030204" pitchFamily="34" charset="0"/>
                <a:cs typeface="Calibri" panose="020F0502020204030204" pitchFamily="34" charset="0"/>
              </a:rPr>
              <a:t>لفائدة الدول العربية</a:t>
            </a:r>
            <a:endParaRPr lang="ar-TN" b="1" dirty="0">
              <a:solidFill>
                <a:schemeClr val="tx1"/>
              </a:solidFill>
              <a:latin typeface="Calibri" panose="020F0502020204030204" pitchFamily="34" charset="0"/>
              <a:cs typeface="Calibri" panose="020F0502020204030204" pitchFamily="34" charset="0"/>
            </a:endParaRPr>
          </a:p>
          <a:p>
            <a:pPr algn="r" rtl="1">
              <a:buClr>
                <a:srgbClr val="42BA97"/>
              </a:buClr>
            </a:pPr>
            <a:endParaRPr lang="ar-TN" kern="100" dirty="0">
              <a:solidFill>
                <a:schemeClr val="tx1"/>
              </a:solidFill>
              <a:latin typeface="Calibri" panose="020F0502020204030204" pitchFamily="34" charset="0"/>
              <a:ea typeface="DengXian" panose="02010600030101010101" pitchFamily="2" charset="-122"/>
              <a:cs typeface="Calibri" panose="020F0502020204030204" pitchFamily="34" charset="0"/>
            </a:endParaRPr>
          </a:p>
        </p:txBody>
      </p:sp>
      <p:sp>
        <p:nvSpPr>
          <p:cNvPr id="4" name="Titre 1">
            <a:extLst>
              <a:ext uri="{FF2B5EF4-FFF2-40B4-BE49-F238E27FC236}">
                <a16:creationId xmlns:a16="http://schemas.microsoft.com/office/drawing/2014/main" id="{12FBFE2C-78EB-7FC6-145E-E87F3BCFD094}"/>
              </a:ext>
            </a:extLst>
          </p:cNvPr>
          <p:cNvSpPr txBox="1">
            <a:spLocks/>
          </p:cNvSpPr>
          <p:nvPr/>
        </p:nvSpPr>
        <p:spPr>
          <a:xfrm>
            <a:off x="4404049" y="1882527"/>
            <a:ext cx="7318438" cy="1891078"/>
          </a:xfrm>
          <a:prstGeom prst="rect">
            <a:avLst/>
          </a:prstGeom>
        </p:spPr>
        <p:txBody>
          <a:bodyPr vert="horz" lIns="91440" tIns="45720" rIns="91440" bIns="45720" rtlCol="0" anchor="b">
            <a:norm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rtl="1"/>
            <a:r>
              <a:rPr lang="ar-TN" sz="2400" b="1" dirty="0">
                <a:solidFill>
                  <a:srgbClr val="42BA97"/>
                </a:solidFill>
                <a:latin typeface="Calibri" panose="020F0502020204030204" pitchFamily="34" charset="0"/>
                <a:cs typeface="Calibri" panose="020F0502020204030204" pitchFamily="34" charset="0"/>
              </a:rPr>
              <a:t>النشاط</a:t>
            </a:r>
            <a:r>
              <a:rPr lang="fr-FR" sz="2400" b="1" dirty="0">
                <a:solidFill>
                  <a:srgbClr val="42BA97"/>
                </a:solidFill>
                <a:latin typeface="Calibri" panose="020F0502020204030204" pitchFamily="34" charset="0"/>
                <a:cs typeface="Calibri" panose="020F0502020204030204" pitchFamily="34" charset="0"/>
              </a:rPr>
              <a:t> </a:t>
            </a:r>
            <a:r>
              <a:rPr lang="ar-TN" sz="2400" b="1" dirty="0">
                <a:solidFill>
                  <a:srgbClr val="42BA97"/>
                </a:solidFill>
                <a:latin typeface="Calibri" panose="020F0502020204030204" pitchFamily="34" charset="0"/>
                <a:cs typeface="Calibri" panose="020F0502020204030204" pitchFamily="34" charset="0"/>
              </a:rPr>
              <a:t> </a:t>
            </a:r>
            <a:r>
              <a:rPr lang="fr-FR" sz="2400" b="1" dirty="0">
                <a:solidFill>
                  <a:srgbClr val="42BA97"/>
                </a:solidFill>
                <a:latin typeface="Calibri" panose="020F0502020204030204" pitchFamily="34" charset="0"/>
                <a:cs typeface="Calibri" panose="020F0502020204030204" pitchFamily="34" charset="0"/>
              </a:rPr>
              <a:t>3</a:t>
            </a:r>
            <a:r>
              <a:rPr lang="ar-TN" sz="2400" b="1" dirty="0">
                <a:solidFill>
                  <a:srgbClr val="42BA97"/>
                </a:solidFill>
                <a:latin typeface="Calibri" panose="020F0502020204030204" pitchFamily="34" charset="0"/>
                <a:cs typeface="Calibri" panose="020F0502020204030204" pitchFamily="34" charset="0"/>
              </a:rPr>
              <a:t> :</a:t>
            </a:r>
            <a:r>
              <a:rPr lang="ar-TN" sz="2000" b="1" dirty="0">
                <a:solidFill>
                  <a:srgbClr val="2683C6"/>
                </a:solidFill>
                <a:latin typeface="Calibri" panose="020F0502020204030204" pitchFamily="34" charset="0"/>
                <a:cs typeface="Calibri" panose="020F0502020204030204" pitchFamily="34" charset="0"/>
              </a:rPr>
              <a:t> </a:t>
            </a:r>
            <a:r>
              <a:rPr lang="ar-TN" sz="2400" b="1" dirty="0">
                <a:solidFill>
                  <a:srgbClr val="1CADE4"/>
                </a:solidFill>
                <a:latin typeface="Calibri" panose="020F0502020204030204" pitchFamily="34" charset="0"/>
                <a:cs typeface="Calibri" panose="020F0502020204030204" pitchFamily="34" charset="0"/>
              </a:rPr>
              <a:t>تعزيز التعاون بين “أيكتو” </a:t>
            </a:r>
            <a:r>
              <a:rPr lang="ar-SA" sz="2400" b="1" dirty="0">
                <a:solidFill>
                  <a:srgbClr val="1CADE4"/>
                </a:solidFill>
                <a:latin typeface="Calibri" panose="020F0502020204030204" pitchFamily="34" charset="0"/>
                <a:cs typeface="Calibri" panose="020F0502020204030204" pitchFamily="34" charset="0"/>
              </a:rPr>
              <a:t>و منظمة </a:t>
            </a:r>
            <a:r>
              <a:rPr lang="fr-FR" sz="2400" b="1" dirty="0" err="1">
                <a:solidFill>
                  <a:srgbClr val="1CADE4"/>
                </a:solidFill>
                <a:latin typeface="Calibri" panose="020F0502020204030204" pitchFamily="34" charset="0"/>
                <a:cs typeface="Calibri" panose="020F0502020204030204" pitchFamily="34" charset="0"/>
              </a:rPr>
              <a:t>Packet</a:t>
            </a:r>
            <a:r>
              <a:rPr lang="fr-FR" sz="2400" b="1" dirty="0">
                <a:solidFill>
                  <a:srgbClr val="1CADE4"/>
                </a:solidFill>
                <a:latin typeface="Calibri" panose="020F0502020204030204" pitchFamily="34" charset="0"/>
                <a:cs typeface="Calibri" panose="020F0502020204030204" pitchFamily="34" charset="0"/>
              </a:rPr>
              <a:t> clearing </a:t>
            </a:r>
            <a:r>
              <a:rPr lang="fr-FR" sz="2400" b="1">
                <a:solidFill>
                  <a:srgbClr val="1CADE4"/>
                </a:solidFill>
                <a:latin typeface="Calibri" panose="020F0502020204030204" pitchFamily="34" charset="0"/>
                <a:cs typeface="Calibri" panose="020F0502020204030204" pitchFamily="34" charset="0"/>
              </a:rPr>
              <a:t>house </a:t>
            </a:r>
            <a:endParaRPr lang="ar-TN" sz="2400" b="1" dirty="0">
              <a:solidFill>
                <a:srgbClr val="1CADE4"/>
              </a:solidFill>
              <a:latin typeface="Calibri" panose="020F0502020204030204" pitchFamily="34" charset="0"/>
              <a:cs typeface="Calibri" panose="020F0502020204030204" pitchFamily="34" charset="0"/>
            </a:endParaRPr>
          </a:p>
        </p:txBody>
      </p:sp>
      <p:pic>
        <p:nvPicPr>
          <p:cNvPr id="1028" name="Picture 4" descr="upload.wikimedia.org/wikipedia/en/f/f5/Pch-logo-30...">
            <a:extLst>
              <a:ext uri="{FF2B5EF4-FFF2-40B4-BE49-F238E27FC236}">
                <a16:creationId xmlns:a16="http://schemas.microsoft.com/office/drawing/2014/main" id="{89A599F1-3C90-2AAF-367D-EA5F0BA9012C}"/>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117190" y="2380951"/>
            <a:ext cx="1905000" cy="885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155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54CD48-E3F0-4BD1-A807-109BA5818834}"/>
              </a:ext>
            </a:extLst>
          </p:cNvPr>
          <p:cNvSpPr>
            <a:spLocks noGrp="1"/>
          </p:cNvSpPr>
          <p:nvPr>
            <p:ph type="ctrTitle"/>
          </p:nvPr>
        </p:nvSpPr>
        <p:spPr>
          <a:xfrm>
            <a:off x="415941" y="1348396"/>
            <a:ext cx="9815380" cy="1346895"/>
          </a:xfrm>
        </p:spPr>
        <p:txBody>
          <a:bodyPr>
            <a:normAutofit/>
          </a:bodyPr>
          <a:lstStyle/>
          <a:p>
            <a:pPr algn="ctr" rtl="1"/>
            <a:r>
              <a:rPr lang="ar-TN" sz="4000" b="1" dirty="0">
                <a:latin typeface="Calibri" panose="020F0502020204030204" pitchFamily="34" charset="0"/>
                <a:cs typeface="Calibri" panose="020F0502020204030204" pitchFamily="34" charset="0"/>
              </a:rPr>
              <a:t>تقرير أنشطة </a:t>
            </a:r>
            <a:br>
              <a:rPr lang="ar-TN" sz="4000" b="1" dirty="0">
                <a:latin typeface="Calibri" panose="020F0502020204030204" pitchFamily="34" charset="0"/>
                <a:cs typeface="Calibri" panose="020F0502020204030204" pitchFamily="34" charset="0"/>
              </a:rPr>
            </a:br>
            <a:r>
              <a:rPr lang="ar-TN" sz="4000" b="1" dirty="0">
                <a:solidFill>
                  <a:srgbClr val="2683C6"/>
                </a:solidFill>
                <a:latin typeface="Calibri" panose="020F0502020204030204" pitchFamily="34" charset="0"/>
                <a:cs typeface="Calibri" panose="020F0502020204030204" pitchFamily="34" charset="0"/>
              </a:rPr>
              <a:t>المنظمة العربية لتكنولوجيات الاتصال والمعلومات </a:t>
            </a:r>
            <a:endParaRPr lang="fr-FR" sz="4000" b="1" dirty="0">
              <a:solidFill>
                <a:srgbClr val="2683C6"/>
              </a:solidFill>
              <a:latin typeface="Calibri" panose="020F0502020204030204" pitchFamily="34" charset="0"/>
              <a:cs typeface="Calibri" panose="020F0502020204030204" pitchFamily="34" charset="0"/>
            </a:endParaRPr>
          </a:p>
        </p:txBody>
      </p:sp>
      <p:pic>
        <p:nvPicPr>
          <p:cNvPr id="4" name="Image 3">
            <a:extLst>
              <a:ext uri="{FF2B5EF4-FFF2-40B4-BE49-F238E27FC236}">
                <a16:creationId xmlns:a16="http://schemas.microsoft.com/office/drawing/2014/main" id="{06814095-BD2E-4D41-9F39-2747C2AB4AF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0030421" y="1142425"/>
            <a:ext cx="1738147" cy="1758838"/>
          </a:xfrm>
          <a:prstGeom prst="rect">
            <a:avLst/>
          </a:prstGeom>
        </p:spPr>
      </p:pic>
      <p:sp>
        <p:nvSpPr>
          <p:cNvPr id="7" name="Sous-titre 6">
            <a:extLst>
              <a:ext uri="{FF2B5EF4-FFF2-40B4-BE49-F238E27FC236}">
                <a16:creationId xmlns:a16="http://schemas.microsoft.com/office/drawing/2014/main" id="{ED6B132B-4229-7DCC-137B-D82B82A5264F}"/>
              </a:ext>
            </a:extLst>
          </p:cNvPr>
          <p:cNvSpPr>
            <a:spLocks noGrp="1"/>
          </p:cNvSpPr>
          <p:nvPr>
            <p:ph type="subTitle" idx="1"/>
          </p:nvPr>
        </p:nvSpPr>
        <p:spPr>
          <a:xfrm>
            <a:off x="688786" y="2606101"/>
            <a:ext cx="5848863" cy="590321"/>
          </a:xfrm>
        </p:spPr>
        <p:txBody>
          <a:bodyPr>
            <a:noAutofit/>
          </a:bodyPr>
          <a:lstStyle/>
          <a:p>
            <a:pPr algn="r" rtl="1"/>
            <a:r>
              <a:rPr lang="ar-TN" sz="1800" b="1" dirty="0">
                <a:solidFill>
                  <a:srgbClr val="42BA97"/>
                </a:solidFill>
                <a:latin typeface="Calibri" panose="020F0502020204030204" pitchFamily="34" charset="0"/>
                <a:cs typeface="Calibri" panose="020F0502020204030204" pitchFamily="34" charset="0"/>
              </a:rPr>
              <a:t>الفترة : </a:t>
            </a:r>
            <a:r>
              <a:rPr lang="ar-TN" sz="2400" b="1" dirty="0">
                <a:solidFill>
                  <a:srgbClr val="42BA97"/>
                </a:solidFill>
                <a:latin typeface="Calibri" panose="020F0502020204030204" pitchFamily="34" charset="0"/>
                <a:cs typeface="Calibri" panose="020F0502020204030204" pitchFamily="34" charset="0"/>
              </a:rPr>
              <a:t>جويلية</a:t>
            </a:r>
            <a:r>
              <a:rPr lang="fr-FR" sz="2400" b="1" dirty="0">
                <a:solidFill>
                  <a:srgbClr val="42BA97"/>
                </a:solidFill>
                <a:latin typeface="Calibri" panose="020F0502020204030204" pitchFamily="34" charset="0"/>
                <a:cs typeface="Calibri" panose="020F0502020204030204" pitchFamily="34" charset="0"/>
              </a:rPr>
              <a:t> </a:t>
            </a:r>
            <a:r>
              <a:rPr lang="ar-TN" sz="2400" b="1" dirty="0">
                <a:solidFill>
                  <a:srgbClr val="42BA97"/>
                </a:solidFill>
                <a:latin typeface="Calibri" panose="020F0502020204030204" pitchFamily="34" charset="0"/>
                <a:cs typeface="Calibri" panose="020F0502020204030204" pitchFamily="34" charset="0"/>
              </a:rPr>
              <a:t>/يوليو - ديسمبر/كانون الأوّل 2023</a:t>
            </a:r>
          </a:p>
          <a:p>
            <a:endParaRPr lang="fr-FR" sz="3200" b="1" dirty="0">
              <a:solidFill>
                <a:schemeClr val="bg1"/>
              </a:solidFill>
              <a:latin typeface="Calibri" panose="020F0502020204030204" pitchFamily="34" charset="0"/>
              <a:cs typeface="Calibri" panose="020F0502020204030204" pitchFamily="34" charset="0"/>
            </a:endParaRPr>
          </a:p>
        </p:txBody>
      </p:sp>
      <p:sp>
        <p:nvSpPr>
          <p:cNvPr id="9" name="ZoneTexte 8">
            <a:extLst>
              <a:ext uri="{FF2B5EF4-FFF2-40B4-BE49-F238E27FC236}">
                <a16:creationId xmlns:a16="http://schemas.microsoft.com/office/drawing/2014/main" id="{D6AD4634-2AA4-CE77-ED44-21024163DA04}"/>
              </a:ext>
            </a:extLst>
          </p:cNvPr>
          <p:cNvSpPr txBox="1"/>
          <p:nvPr/>
        </p:nvSpPr>
        <p:spPr>
          <a:xfrm>
            <a:off x="3613217" y="3861614"/>
            <a:ext cx="6097554" cy="1938992"/>
          </a:xfrm>
          <a:prstGeom prst="rect">
            <a:avLst/>
          </a:prstGeom>
          <a:noFill/>
        </p:spPr>
        <p:txBody>
          <a:bodyPr wrap="square">
            <a:spAutoFit/>
          </a:bodyPr>
          <a:lstStyle/>
          <a:p>
            <a:pPr algn="r" rtl="1"/>
            <a:r>
              <a:rPr lang="ar-TN" sz="4000" b="1" dirty="0">
                <a:solidFill>
                  <a:schemeClr val="bg1"/>
                </a:solidFill>
                <a:latin typeface="Calibri" panose="020F0502020204030204" pitchFamily="34" charset="0"/>
                <a:cs typeface="Calibri" panose="020F0502020204030204" pitchFamily="34" charset="0"/>
              </a:rPr>
              <a:t>مصفوفة الأهداف والممكنات الاستراتيجية للمنظمة والأنشطة المتعلقة بها</a:t>
            </a:r>
          </a:p>
        </p:txBody>
      </p:sp>
    </p:spTree>
    <p:extLst>
      <p:ext uri="{BB962C8B-B14F-4D97-AF65-F5344CB8AC3E}">
        <p14:creationId xmlns:p14="http://schemas.microsoft.com/office/powerpoint/2010/main" val="38652211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730D0-5958-4349-9919-92D65B28EB70}"/>
              </a:ext>
            </a:extLst>
          </p:cNvPr>
          <p:cNvSpPr>
            <a:spLocks noGrp="1"/>
          </p:cNvSpPr>
          <p:nvPr>
            <p:ph type="title"/>
          </p:nvPr>
        </p:nvSpPr>
        <p:spPr/>
        <p:txBody>
          <a:bodyPr>
            <a:normAutofit/>
          </a:bodyPr>
          <a:lstStyle/>
          <a:p>
            <a:pPr algn="r" rtl="1"/>
            <a:r>
              <a:rPr lang="ar-TN" sz="2400" b="1" dirty="0">
                <a:latin typeface="Calibri" panose="020F0502020204030204" pitchFamily="34" charset="0"/>
                <a:cs typeface="Calibri" panose="020F0502020204030204" pitchFamily="34" charset="0"/>
              </a:rPr>
              <a:t>أنشطة وإنجازات المنظمة : جويلية /يوليو - ديسمبر/كانون الأوّل 2023</a:t>
            </a:r>
            <a:br>
              <a:rPr lang="ar-TN" sz="2400" b="1" dirty="0">
                <a:latin typeface="Calibri" panose="020F0502020204030204" pitchFamily="34" charset="0"/>
                <a:cs typeface="Calibri" panose="020F0502020204030204" pitchFamily="34" charset="0"/>
              </a:rPr>
            </a:br>
            <a:r>
              <a:rPr lang="ar-TN" sz="2400" b="1" dirty="0">
                <a:solidFill>
                  <a:schemeClr val="accent6">
                    <a:lumMod val="20000"/>
                    <a:lumOff val="80000"/>
                  </a:schemeClr>
                </a:solidFill>
                <a:latin typeface="Calibri" panose="020F0502020204030204" pitchFamily="34" charset="0"/>
                <a:cs typeface="Calibri" panose="020F0502020204030204" pitchFamily="34" charset="0"/>
              </a:rPr>
              <a:t>مصفوفة الأهداف والممكنات الاستراتيجية للمنظمة والأنشطة المتعلقة بها</a:t>
            </a:r>
            <a:endParaRPr lang="fr-FR" sz="2400" dirty="0">
              <a:solidFill>
                <a:schemeClr val="accent6">
                  <a:lumMod val="20000"/>
                  <a:lumOff val="80000"/>
                </a:schemeClr>
              </a:solidFill>
              <a:latin typeface="Calibri" panose="020F0502020204030204" pitchFamily="34" charset="0"/>
              <a:cs typeface="Calibri" panose="020F0502020204030204" pitchFamily="34" charset="0"/>
            </a:endParaRPr>
          </a:p>
        </p:txBody>
      </p:sp>
      <p:graphicFrame>
        <p:nvGraphicFramePr>
          <p:cNvPr id="13" name="Espace réservé du contenu 7">
            <a:extLst>
              <a:ext uri="{FF2B5EF4-FFF2-40B4-BE49-F238E27FC236}">
                <a16:creationId xmlns:a16="http://schemas.microsoft.com/office/drawing/2014/main" id="{3FD91CF2-7F6F-43B9-41D5-A611E4DC5A8F}"/>
              </a:ext>
            </a:extLst>
          </p:cNvPr>
          <p:cNvGraphicFramePr>
            <a:graphicFrameLocks noGrp="1"/>
          </p:cNvGraphicFramePr>
          <p:nvPr>
            <p:ph idx="1"/>
            <p:extLst>
              <p:ext uri="{D42A27DB-BD31-4B8C-83A1-F6EECF244321}">
                <p14:modId xmlns:p14="http://schemas.microsoft.com/office/powerpoint/2010/main" val="656611983"/>
              </p:ext>
            </p:extLst>
          </p:nvPr>
        </p:nvGraphicFramePr>
        <p:xfrm>
          <a:off x="346920" y="619388"/>
          <a:ext cx="11498160" cy="6004560"/>
        </p:xfrm>
        <a:graphic>
          <a:graphicData uri="http://schemas.openxmlformats.org/drawingml/2006/table">
            <a:tbl>
              <a:tblPr firstRow="1" bandRow="1">
                <a:tableStyleId>{5C22544A-7EE6-4342-B048-85BDC9FD1C3A}</a:tableStyleId>
              </a:tblPr>
              <a:tblGrid>
                <a:gridCol w="1437270">
                  <a:extLst>
                    <a:ext uri="{9D8B030D-6E8A-4147-A177-3AD203B41FA5}">
                      <a16:colId xmlns:a16="http://schemas.microsoft.com/office/drawing/2014/main" val="3926434421"/>
                    </a:ext>
                  </a:extLst>
                </a:gridCol>
                <a:gridCol w="1437270">
                  <a:extLst>
                    <a:ext uri="{9D8B030D-6E8A-4147-A177-3AD203B41FA5}">
                      <a16:colId xmlns:a16="http://schemas.microsoft.com/office/drawing/2014/main" val="1162266288"/>
                    </a:ext>
                  </a:extLst>
                </a:gridCol>
                <a:gridCol w="1437270">
                  <a:extLst>
                    <a:ext uri="{9D8B030D-6E8A-4147-A177-3AD203B41FA5}">
                      <a16:colId xmlns:a16="http://schemas.microsoft.com/office/drawing/2014/main" val="3119305103"/>
                    </a:ext>
                  </a:extLst>
                </a:gridCol>
                <a:gridCol w="1437270">
                  <a:extLst>
                    <a:ext uri="{9D8B030D-6E8A-4147-A177-3AD203B41FA5}">
                      <a16:colId xmlns:a16="http://schemas.microsoft.com/office/drawing/2014/main" val="154307376"/>
                    </a:ext>
                  </a:extLst>
                </a:gridCol>
                <a:gridCol w="1437270">
                  <a:extLst>
                    <a:ext uri="{9D8B030D-6E8A-4147-A177-3AD203B41FA5}">
                      <a16:colId xmlns:a16="http://schemas.microsoft.com/office/drawing/2014/main" val="481712425"/>
                    </a:ext>
                  </a:extLst>
                </a:gridCol>
                <a:gridCol w="1437270">
                  <a:extLst>
                    <a:ext uri="{9D8B030D-6E8A-4147-A177-3AD203B41FA5}">
                      <a16:colId xmlns:a16="http://schemas.microsoft.com/office/drawing/2014/main" val="2745497981"/>
                    </a:ext>
                  </a:extLst>
                </a:gridCol>
                <a:gridCol w="1437270">
                  <a:extLst>
                    <a:ext uri="{9D8B030D-6E8A-4147-A177-3AD203B41FA5}">
                      <a16:colId xmlns:a16="http://schemas.microsoft.com/office/drawing/2014/main" val="436360769"/>
                    </a:ext>
                  </a:extLst>
                </a:gridCol>
                <a:gridCol w="1437270">
                  <a:extLst>
                    <a:ext uri="{9D8B030D-6E8A-4147-A177-3AD203B41FA5}">
                      <a16:colId xmlns:a16="http://schemas.microsoft.com/office/drawing/2014/main" val="247302481"/>
                    </a:ext>
                  </a:extLst>
                </a:gridCol>
              </a:tblGrid>
              <a:tr h="380871">
                <a:tc>
                  <a:txBody>
                    <a:bodyPr/>
                    <a:lstStyle/>
                    <a:p>
                      <a:pPr algn="r"/>
                      <a:r>
                        <a:rPr lang="ar-TN" sz="900" dirty="0">
                          <a:latin typeface="Calibri" panose="020F0502020204030204" pitchFamily="34" charset="0"/>
                          <a:cs typeface="Calibri" panose="020F0502020204030204" pitchFamily="34" charset="0"/>
                        </a:rPr>
                        <a:t>تعزيز التعاون بين “أيكتو” و شركة “هواوي” من أجل تطوير </a:t>
                      </a:r>
                      <a:r>
                        <a:rPr lang="fr-FR" sz="900" dirty="0">
                          <a:latin typeface="Calibri" panose="020F0502020204030204" pitchFamily="34" charset="0"/>
                          <a:cs typeface="Calibri" panose="020F0502020204030204" pitchFamily="34" charset="0"/>
                        </a:rPr>
                        <a:t>IPv6 </a:t>
                      </a:r>
                      <a:r>
                        <a:rPr lang="ar-TN" sz="900" dirty="0">
                          <a:latin typeface="Calibri" panose="020F0502020204030204" pitchFamily="34" charset="0"/>
                          <a:cs typeface="Calibri" panose="020F0502020204030204" pitchFamily="34" charset="0"/>
                        </a:rPr>
                        <a:t>في المنطقة العربية</a:t>
                      </a:r>
                    </a:p>
                    <a:p>
                      <a:pPr algn="r"/>
                      <a:endParaRPr lang="fr-FR" sz="900" dirty="0">
                        <a:latin typeface="Calibri" panose="020F0502020204030204" pitchFamily="34" charset="0"/>
                        <a:cs typeface="Calibri" panose="020F0502020204030204" pitchFamily="34" charset="0"/>
                      </a:endParaRPr>
                    </a:p>
                  </a:txBody>
                  <a:tcPr/>
                </a:tc>
                <a:tc>
                  <a:txBody>
                    <a:bodyPr/>
                    <a:lstStyle/>
                    <a:p>
                      <a:pPr algn="r"/>
                      <a:r>
                        <a:rPr lang="ar-TN" sz="900" dirty="0">
                          <a:latin typeface="Calibri" panose="020F0502020204030204" pitchFamily="34" charset="0"/>
                          <a:cs typeface="Calibri" panose="020F0502020204030204" pitchFamily="34" charset="0"/>
                        </a:rPr>
                        <a:t>الدورة الرابعة لمنتدى التعاون العربي الصيني للملاحة بالأقمار الصناعية </a:t>
                      </a:r>
                      <a:endParaRPr lang="fr-FR" sz="900" dirty="0">
                        <a:latin typeface="Calibri" panose="020F0502020204030204" pitchFamily="34" charset="0"/>
                        <a:cs typeface="Calibri" panose="020F0502020204030204" pitchFamily="34" charset="0"/>
                      </a:endParaRPr>
                    </a:p>
                  </a:txBody>
                  <a:tcPr/>
                </a:tc>
                <a:tc>
                  <a:txBody>
                    <a:bodyPr/>
                    <a:lstStyle/>
                    <a:p>
                      <a:pPr algn="r"/>
                      <a:r>
                        <a:rPr lang="ar-TN" sz="900" dirty="0">
                          <a:latin typeface="Calibri" panose="020F0502020204030204" pitchFamily="34" charset="0"/>
                          <a:cs typeface="Calibri" panose="020F0502020204030204" pitchFamily="34" charset="0"/>
                        </a:rPr>
                        <a:t>مساندة فنية لفائدة الاردن</a:t>
                      </a:r>
                      <a:endParaRPr lang="fr-FR" sz="900" dirty="0">
                        <a:latin typeface="Calibri" panose="020F0502020204030204" pitchFamily="34" charset="0"/>
                        <a:cs typeface="Calibri" panose="020F0502020204030204" pitchFamily="34" charset="0"/>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ar-TN" sz="900" b="1" dirty="0">
                          <a:latin typeface="Calibri" panose="020F0502020204030204" pitchFamily="34" charset="0"/>
                          <a:cs typeface="Calibri" panose="020F0502020204030204" pitchFamily="34" charset="0"/>
                        </a:rPr>
                        <a:t>الأيام الإقليمية للثقة الرقمية </a:t>
                      </a:r>
                      <a:endParaRPr lang="fr-FR" sz="900" b="1" dirty="0">
                        <a:latin typeface="Calibri" panose="020F0502020204030204" pitchFamily="34" charset="0"/>
                        <a:cs typeface="Calibri" panose="020F0502020204030204" pitchFamily="34" charset="0"/>
                      </a:endParaRPr>
                    </a:p>
                    <a:p>
                      <a:pPr algn="r"/>
                      <a:endParaRPr lang="fr-FR" sz="900" dirty="0">
                        <a:latin typeface="Calibri" panose="020F0502020204030204" pitchFamily="34" charset="0"/>
                        <a:cs typeface="Calibri" panose="020F0502020204030204" pitchFamily="34" charset="0"/>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ar-TN" sz="900" b="1" kern="1200" dirty="0">
                          <a:solidFill>
                            <a:prstClr val="white"/>
                          </a:solidFill>
                          <a:latin typeface="Calibri" panose="020F0502020204030204" pitchFamily="34" charset="0"/>
                          <a:ea typeface="+mn-ea"/>
                          <a:cs typeface="Calibri" panose="020F0502020204030204" pitchFamily="34" charset="0"/>
                        </a:rPr>
                        <a:t>مؤتمر الشرق الأوسط وإفريقيا للأمن السيبراني</a:t>
                      </a:r>
                      <a:endParaRPr lang="fr-FR" sz="1100" kern="1200" dirty="0"/>
                    </a:p>
                    <a:p>
                      <a:pPr algn="r"/>
                      <a:endParaRPr lang="fr-FR" sz="900" dirty="0">
                        <a:latin typeface="Calibri" panose="020F0502020204030204" pitchFamily="34" charset="0"/>
                        <a:cs typeface="Calibri" panose="020F0502020204030204" pitchFamily="34" charset="0"/>
                      </a:endParaRPr>
                    </a:p>
                  </a:txBody>
                  <a:tcPr/>
                </a:tc>
                <a:tc>
                  <a:txBody>
                    <a:bodyPr/>
                    <a:lstStyle/>
                    <a:p>
                      <a:pPr algn="r"/>
                      <a:r>
                        <a:rPr lang="ar-TN" sz="900" dirty="0">
                          <a:latin typeface="Calibri" panose="020F0502020204030204" pitchFamily="34" charset="0"/>
                          <a:cs typeface="Calibri" panose="020F0502020204030204" pitchFamily="34" charset="0"/>
                        </a:rPr>
                        <a:t>ورشة عمل : بناء الثقة في الخدمات الحكومية الرقمية</a:t>
                      </a:r>
                    </a:p>
                    <a:p>
                      <a:pPr algn="r"/>
                      <a:endParaRPr lang="fr-FR" sz="900" dirty="0">
                        <a:latin typeface="Calibri" panose="020F0502020204030204" pitchFamily="34" charset="0"/>
                        <a:cs typeface="Calibri" panose="020F0502020204030204" pitchFamily="34" charset="0"/>
                      </a:endParaRPr>
                    </a:p>
                  </a:txBody>
                  <a:tcPr/>
                </a:tc>
                <a:tc>
                  <a:txBody>
                    <a:bodyPr/>
                    <a:lstStyle/>
                    <a:p>
                      <a:pPr algn="r" rtl="1"/>
                      <a:r>
                        <a:rPr lang="ar-TN" sz="900" dirty="0">
                          <a:latin typeface="Calibri" panose="020F0502020204030204" pitchFamily="34" charset="0"/>
                          <a:cs typeface="Calibri" panose="020F0502020204030204" pitchFamily="34" charset="0"/>
                        </a:rPr>
                        <a:t>المجلس العربي للإصدار السادس لبروتوكول الانترنت </a:t>
                      </a:r>
                    </a:p>
                  </a:txBody>
                  <a:tcPr/>
                </a:tc>
                <a:tc>
                  <a:txBody>
                    <a:bodyPr/>
                    <a:lstStyle/>
                    <a:p>
                      <a:pPr algn="r"/>
                      <a:endParaRPr lang="fr-FR" sz="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4292662"/>
                  </a:ext>
                </a:extLst>
              </a:tr>
              <a:tr h="661990">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TN" sz="1100" b="1" dirty="0">
                          <a:latin typeface="Calibri" panose="020F0502020204030204" pitchFamily="34" charset="0"/>
                          <a:cs typeface="Calibri" panose="020F0502020204030204" pitchFamily="34" charset="0"/>
                        </a:rPr>
                        <a:t>الهدف الاستراتيجي الأوّل : تعزيز الرفاه الرقمي </a:t>
                      </a:r>
                    </a:p>
                    <a:p>
                      <a:pPr marL="0" marR="0" lvl="0" indent="0" algn="r" defTabSz="457200" rtl="1" eaLnBrk="1" fontAlgn="auto" latinLnBrk="0" hangingPunct="1">
                        <a:lnSpc>
                          <a:spcPct val="100000"/>
                        </a:lnSpc>
                        <a:spcBef>
                          <a:spcPts val="0"/>
                        </a:spcBef>
                        <a:spcAft>
                          <a:spcPts val="0"/>
                        </a:spcAft>
                        <a:buClrTx/>
                        <a:buSzTx/>
                        <a:buFontTx/>
                        <a:buNone/>
                        <a:tabLst/>
                        <a:defRPr/>
                      </a:pPr>
                      <a:r>
                        <a:rPr lang="ar-TN" sz="900" b="1" u="none" dirty="0">
                          <a:latin typeface="Calibri" panose="020F0502020204030204" pitchFamily="34" charset="0"/>
                          <a:cs typeface="Calibri" panose="020F0502020204030204" pitchFamily="34" charset="0"/>
                        </a:rPr>
                        <a:t>استخدام التقنيات الناشئة و التحول الرقمي للقطاعات الاقتصادية و الاجتماعية لتسهيل حياة المواطنين ورفع مستوى رفاههم </a:t>
                      </a:r>
                      <a:endParaRPr lang="fr-FR" sz="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37607307"/>
                  </a:ext>
                </a:extLst>
              </a:tr>
              <a:tr h="498759">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TN" sz="1100" b="1" dirty="0">
                          <a:latin typeface="Calibri" panose="020F0502020204030204" pitchFamily="34" charset="0"/>
                          <a:cs typeface="Calibri" panose="020F0502020204030204" pitchFamily="34" charset="0"/>
                        </a:rPr>
                        <a:t>الهدف الاستراتيجي الثاني : تعزيز الريادة الرقمية</a:t>
                      </a:r>
                    </a:p>
                    <a:p>
                      <a:pPr marL="0" marR="0" lvl="0" indent="0" algn="r" defTabSz="457200" rtl="1" eaLnBrk="1" fontAlgn="auto" latinLnBrk="0" hangingPunct="1">
                        <a:lnSpc>
                          <a:spcPct val="100000"/>
                        </a:lnSpc>
                        <a:spcBef>
                          <a:spcPts val="0"/>
                        </a:spcBef>
                        <a:spcAft>
                          <a:spcPts val="0"/>
                        </a:spcAft>
                        <a:buClrTx/>
                        <a:buSzTx/>
                        <a:buFontTx/>
                        <a:buNone/>
                        <a:tabLst/>
                        <a:defRPr/>
                      </a:pPr>
                      <a:r>
                        <a:rPr lang="ar-TN" sz="900" b="1" u="none" dirty="0">
                          <a:latin typeface="Calibri" panose="020F0502020204030204" pitchFamily="34" charset="0"/>
                          <a:cs typeface="Calibri" panose="020F0502020204030204" pitchFamily="34" charset="0"/>
                        </a:rPr>
                        <a:t>العمل على استحثاث الابتكار والتجديد وتعزيز الكفاءات الرقمية العربية </a:t>
                      </a:r>
                      <a:endParaRPr lang="fr-FR" sz="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85089924"/>
                  </a:ext>
                </a:extLst>
              </a:tr>
              <a:tr h="680126">
                <a:tc>
                  <a:txBody>
                    <a:bodyPr/>
                    <a:lstStyle/>
                    <a:p>
                      <a:pPr algn="r"/>
                      <a:endParaRPr lang="fr-FR" sz="900" dirty="0">
                        <a:latin typeface="Calibri" panose="020F0502020204030204" pitchFamily="34" charset="0"/>
                        <a:cs typeface="Calibri" panose="020F0502020204030204" pitchFamily="34" charset="0"/>
                      </a:endParaRPr>
                    </a:p>
                  </a:txBody>
                  <a:tcPr>
                    <a:solidFill>
                      <a:srgbClr val="92D05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chemeClr val="bg1"/>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92D050"/>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TN" sz="1100" b="1" dirty="0">
                          <a:latin typeface="Calibri" panose="020F0502020204030204" pitchFamily="34" charset="0"/>
                          <a:cs typeface="Calibri" panose="020F0502020204030204" pitchFamily="34" charset="0"/>
                        </a:rPr>
                        <a:t>الهدف الاستراتيجي الثالث : تعزيز </a:t>
                      </a:r>
                      <a:r>
                        <a:rPr lang="ar-TN" sz="1100" b="1" dirty="0" err="1">
                          <a:latin typeface="Calibri" panose="020F0502020204030204" pitchFamily="34" charset="0"/>
                          <a:cs typeface="Calibri" panose="020F0502020204030204" pitchFamily="34" charset="0"/>
                        </a:rPr>
                        <a:t>الإندماج</a:t>
                      </a:r>
                      <a:r>
                        <a:rPr lang="ar-TN" sz="1100" b="1" dirty="0">
                          <a:latin typeface="Calibri" panose="020F0502020204030204" pitchFamily="34" charset="0"/>
                          <a:cs typeface="Calibri" panose="020F0502020204030204" pitchFamily="34" charset="0"/>
                        </a:rPr>
                        <a:t> / الشمول الرقمي</a:t>
                      </a:r>
                    </a:p>
                    <a:p>
                      <a:pPr marL="0" marR="0" lvl="0" indent="0" algn="r" defTabSz="457200" rtl="1" eaLnBrk="1" fontAlgn="auto" latinLnBrk="0" hangingPunct="1">
                        <a:lnSpc>
                          <a:spcPct val="100000"/>
                        </a:lnSpc>
                        <a:spcBef>
                          <a:spcPts val="0"/>
                        </a:spcBef>
                        <a:spcAft>
                          <a:spcPts val="0"/>
                        </a:spcAft>
                        <a:buClrTx/>
                        <a:buSzTx/>
                        <a:buFontTx/>
                        <a:buNone/>
                        <a:tabLst/>
                        <a:defRPr/>
                      </a:pPr>
                      <a:r>
                        <a:rPr lang="ar-TN" sz="900" b="1" u="none" dirty="0">
                          <a:latin typeface="Calibri" panose="020F0502020204030204" pitchFamily="34" charset="0"/>
                          <a:cs typeface="Calibri" panose="020F0502020204030204" pitchFamily="34" charset="0"/>
                        </a:rPr>
                        <a:t>العمل على المساهمة في النفاذ الرقمي الشامل والحد من الفجوات الرقمية بين الفئات أو المناطق أو الدول</a:t>
                      </a:r>
                    </a:p>
                  </a:txBody>
                  <a:tcPr/>
                </a:tc>
                <a:extLst>
                  <a:ext uri="{0D108BD9-81ED-4DB2-BD59-A6C34878D82A}">
                    <a16:rowId xmlns:a16="http://schemas.microsoft.com/office/drawing/2014/main" val="539110404"/>
                  </a:ext>
                </a:extLst>
              </a:tr>
              <a:tr h="580375">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chemeClr val="bg1"/>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chemeClr val="accent6">
                        <a:lumMod val="40000"/>
                        <a:lumOff val="60000"/>
                      </a:schemeClr>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92D05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92D05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92D05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TN" sz="1100" b="1" dirty="0">
                          <a:latin typeface="Calibri" panose="020F0502020204030204" pitchFamily="34" charset="0"/>
                          <a:cs typeface="Calibri" panose="020F0502020204030204" pitchFamily="34" charset="0"/>
                        </a:rPr>
                        <a:t>الهدف الاستراتيجي الرابع : تعزيز الثقة الرقمية </a:t>
                      </a:r>
                    </a:p>
                    <a:p>
                      <a:pPr marL="0" marR="0" lvl="0" indent="0" algn="r" defTabSz="457200" rtl="1" eaLnBrk="1" fontAlgn="auto" latinLnBrk="0" hangingPunct="1">
                        <a:lnSpc>
                          <a:spcPct val="100000"/>
                        </a:lnSpc>
                        <a:spcBef>
                          <a:spcPts val="0"/>
                        </a:spcBef>
                        <a:spcAft>
                          <a:spcPts val="0"/>
                        </a:spcAft>
                        <a:buClrTx/>
                        <a:buSzTx/>
                        <a:buFontTx/>
                        <a:buNone/>
                        <a:tabLst/>
                        <a:defRPr/>
                      </a:pPr>
                      <a:r>
                        <a:rPr lang="ar-TN" sz="900" b="1" u="none" dirty="0">
                          <a:latin typeface="Calibri" panose="020F0502020204030204" pitchFamily="34" charset="0"/>
                          <a:cs typeface="Calibri" panose="020F0502020204030204" pitchFamily="34" charset="0"/>
                        </a:rPr>
                        <a:t>العمل على مزيد تعزيز مناخ الثقة والأمان في المستقبل الرقمي من أجل التطور والاستدامة </a:t>
                      </a:r>
                    </a:p>
                    <a:p>
                      <a:pPr algn="r"/>
                      <a:endParaRPr lang="fr-FR" sz="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48126859"/>
                  </a:ext>
                </a:extLst>
              </a:tr>
              <a:tr h="435281">
                <a:tc>
                  <a:txBody>
                    <a:bodyPr/>
                    <a:lstStyle/>
                    <a:p>
                      <a:pPr algn="r"/>
                      <a:endParaRPr lang="fr-FR" sz="900" dirty="0">
                        <a:latin typeface="Calibri" panose="020F0502020204030204" pitchFamily="34" charset="0"/>
                        <a:cs typeface="Calibri" panose="020F0502020204030204" pitchFamily="34" charset="0"/>
                      </a:endParaRPr>
                    </a:p>
                  </a:txBody>
                  <a:tcPr>
                    <a:solidFill>
                      <a:srgbClr val="92D05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92D05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92D05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00B0F0"/>
                    </a:solidFill>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TN" sz="1100" b="1" dirty="0">
                          <a:latin typeface="Calibri" panose="020F0502020204030204" pitchFamily="34" charset="0"/>
                          <a:cs typeface="Calibri" panose="020F0502020204030204" pitchFamily="34" charset="0"/>
                        </a:rPr>
                        <a:t>الممكن الاستراتيجي الأوّل :</a:t>
                      </a:r>
                    </a:p>
                    <a:p>
                      <a:pPr marL="0" marR="0" lvl="0" indent="0" algn="r" defTabSz="457200" rtl="1" eaLnBrk="1" fontAlgn="auto" latinLnBrk="0" hangingPunct="1">
                        <a:lnSpc>
                          <a:spcPct val="100000"/>
                        </a:lnSpc>
                        <a:spcBef>
                          <a:spcPts val="0"/>
                        </a:spcBef>
                        <a:spcAft>
                          <a:spcPts val="0"/>
                        </a:spcAft>
                        <a:buClrTx/>
                        <a:buSzTx/>
                        <a:buFontTx/>
                        <a:buNone/>
                        <a:tabLst/>
                        <a:defRPr/>
                      </a:pPr>
                      <a:r>
                        <a:rPr lang="ar-TN" sz="1100" b="1" kern="1200" dirty="0">
                          <a:solidFill>
                            <a:schemeClr val="dk1"/>
                          </a:solidFill>
                          <a:latin typeface="Calibri" panose="020F0502020204030204" pitchFamily="34" charset="0"/>
                          <a:ea typeface="+mn-ea"/>
                          <a:cs typeface="Calibri" panose="020F0502020204030204" pitchFamily="34" charset="0"/>
                        </a:rPr>
                        <a:t> أيكتو بيت الخبرة العربي للتمكين الرقمي</a:t>
                      </a:r>
                    </a:p>
                    <a:p>
                      <a:pPr algn="r" rtl="1"/>
                      <a:endParaRPr lang="fr-FR" sz="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687315867"/>
                  </a:ext>
                </a:extLst>
              </a:tr>
              <a:tr h="335529">
                <a:tc>
                  <a:txBody>
                    <a:bodyPr/>
                    <a:lstStyle/>
                    <a:p>
                      <a:pPr algn="r"/>
                      <a:endParaRPr lang="fr-FR" sz="900" dirty="0">
                        <a:latin typeface="Calibri" panose="020F0502020204030204" pitchFamily="34" charset="0"/>
                        <a:cs typeface="Calibri" panose="020F0502020204030204" pitchFamily="34" charset="0"/>
                      </a:endParaRPr>
                    </a:p>
                  </a:txBody>
                  <a:tcPr>
                    <a:solidFill>
                      <a:schemeClr val="accent6">
                        <a:lumMod val="40000"/>
                        <a:lumOff val="60000"/>
                      </a:schemeClr>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92D05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92D05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chemeClr val="accent6">
                        <a:lumMod val="60000"/>
                        <a:lumOff val="40000"/>
                      </a:schemeClr>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92D05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rgbClr val="92D050"/>
                    </a:solidFill>
                  </a:tcPr>
                </a:tc>
                <a:tc>
                  <a:txBody>
                    <a:bodyPr/>
                    <a:lstStyle/>
                    <a:p>
                      <a:pPr algn="r"/>
                      <a:endParaRPr lang="fr-FR" sz="900" dirty="0">
                        <a:latin typeface="Calibri" panose="020F0502020204030204" pitchFamily="34" charset="0"/>
                        <a:cs typeface="Calibri" panose="020F0502020204030204" pitchFamily="34" charset="0"/>
                      </a:endParaRPr>
                    </a:p>
                  </a:txBody>
                  <a:tcPr>
                    <a:solidFill>
                      <a:schemeClr val="accent6">
                        <a:lumMod val="60000"/>
                        <a:lumOff val="40000"/>
                      </a:schemeClr>
                    </a:solidFill>
                  </a:tcPr>
                </a:tc>
                <a:tc>
                  <a:txBody>
                    <a:bodyPr/>
                    <a:lstStyle/>
                    <a:p>
                      <a:pPr algn="r" rtl="1"/>
                      <a:r>
                        <a:rPr lang="ar-TN" sz="1100" b="1" kern="1200" dirty="0">
                          <a:solidFill>
                            <a:schemeClr val="dk1"/>
                          </a:solidFill>
                          <a:latin typeface="Calibri" panose="020F0502020204030204" pitchFamily="34" charset="0"/>
                          <a:ea typeface="+mn-ea"/>
                          <a:cs typeface="Calibri" panose="020F0502020204030204" pitchFamily="34" charset="0"/>
                        </a:rPr>
                        <a:t>الممكن الاستراتيجي الثاني :</a:t>
                      </a:r>
                    </a:p>
                    <a:p>
                      <a:pPr algn="r" rtl="1"/>
                      <a:r>
                        <a:rPr lang="ar-TN" sz="1100" b="1" kern="1200" dirty="0">
                          <a:solidFill>
                            <a:schemeClr val="dk1"/>
                          </a:solidFill>
                          <a:latin typeface="Calibri" panose="020F0502020204030204" pitchFamily="34" charset="0"/>
                          <a:ea typeface="+mn-ea"/>
                          <a:cs typeface="Calibri" panose="020F0502020204030204" pitchFamily="34" charset="0"/>
                        </a:rPr>
                        <a:t> تعزيز الشراكة والتعاون </a:t>
                      </a:r>
                    </a:p>
                    <a:p>
                      <a:pPr algn="r"/>
                      <a:endParaRPr lang="fr-FR" sz="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117921350"/>
                  </a:ext>
                </a:extLst>
              </a:tr>
            </a:tbl>
          </a:graphicData>
        </a:graphic>
      </p:graphicFrame>
    </p:spTree>
    <p:extLst>
      <p:ext uri="{BB962C8B-B14F-4D97-AF65-F5344CB8AC3E}">
        <p14:creationId xmlns:p14="http://schemas.microsoft.com/office/powerpoint/2010/main" val="22777180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CF0724-4C09-4D7B-9805-4761C090C5A5}"/>
              </a:ext>
            </a:extLst>
          </p:cNvPr>
          <p:cNvSpPr>
            <a:spLocks noGrp="1"/>
          </p:cNvSpPr>
          <p:nvPr>
            <p:ph type="title"/>
          </p:nvPr>
        </p:nvSpPr>
        <p:spPr/>
        <p:txBody>
          <a:bodyPr/>
          <a:lstStyle/>
          <a:p>
            <a:pPr algn="r"/>
            <a:r>
              <a:rPr lang="ar-TN" b="1" dirty="0"/>
              <a:t>المنظمة العربية لتكنولوجيات الاتصال والمعلومات</a:t>
            </a:r>
            <a:endParaRPr lang="fr-FR" b="1" dirty="0"/>
          </a:p>
        </p:txBody>
      </p:sp>
      <p:pic>
        <p:nvPicPr>
          <p:cNvPr id="4" name="Image 3">
            <a:extLst>
              <a:ext uri="{FF2B5EF4-FFF2-40B4-BE49-F238E27FC236}">
                <a16:creationId xmlns:a16="http://schemas.microsoft.com/office/drawing/2014/main" id="{2F748257-7B13-48F6-A2FA-7C4419A29B97}"/>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0275989" y="1969947"/>
            <a:ext cx="1528312" cy="1546505"/>
          </a:xfrm>
          <a:prstGeom prst="rect">
            <a:avLst/>
          </a:prstGeom>
        </p:spPr>
      </p:pic>
      <p:sp>
        <p:nvSpPr>
          <p:cNvPr id="5" name="ZoneTexte 4">
            <a:extLst>
              <a:ext uri="{FF2B5EF4-FFF2-40B4-BE49-F238E27FC236}">
                <a16:creationId xmlns:a16="http://schemas.microsoft.com/office/drawing/2014/main" id="{02311C5F-5AE8-41D2-B5F0-7F311C6644AA}"/>
              </a:ext>
            </a:extLst>
          </p:cNvPr>
          <p:cNvSpPr txBox="1"/>
          <p:nvPr/>
        </p:nvSpPr>
        <p:spPr>
          <a:xfrm>
            <a:off x="6558116" y="2996350"/>
            <a:ext cx="2015612" cy="369332"/>
          </a:xfrm>
          <a:prstGeom prst="rect">
            <a:avLst/>
          </a:prstGeom>
          <a:noFill/>
        </p:spPr>
        <p:txBody>
          <a:bodyPr wrap="square" rtlCol="0">
            <a:spAutoFit/>
          </a:bodyPr>
          <a:lstStyle/>
          <a:p>
            <a:pPr algn="r"/>
            <a:r>
              <a:rPr lang="en-US" sz="1800" b="0" i="0" u="none" strike="noStrike" baseline="30000" dirty="0">
                <a:solidFill>
                  <a:srgbClr val="2993C2"/>
                </a:solidFill>
                <a:latin typeface="Century Gothic" panose="020B0502020202020204" pitchFamily="34" charset="0"/>
              </a:rPr>
              <a:t>www.aicto.org</a:t>
            </a:r>
            <a:endParaRPr lang="fr-FR" dirty="0">
              <a:solidFill>
                <a:srgbClr val="2993C2"/>
              </a:solidFill>
            </a:endParaRPr>
          </a:p>
        </p:txBody>
      </p:sp>
      <p:sp>
        <p:nvSpPr>
          <p:cNvPr id="10" name="ZoneTexte 9">
            <a:extLst>
              <a:ext uri="{FF2B5EF4-FFF2-40B4-BE49-F238E27FC236}">
                <a16:creationId xmlns:a16="http://schemas.microsoft.com/office/drawing/2014/main" id="{6E8CF7A8-C5C3-40F1-BE4C-4302F82746C2}"/>
              </a:ext>
            </a:extLst>
          </p:cNvPr>
          <p:cNvSpPr txBox="1"/>
          <p:nvPr/>
        </p:nvSpPr>
        <p:spPr>
          <a:xfrm>
            <a:off x="6646605" y="3630806"/>
            <a:ext cx="1927123" cy="369332"/>
          </a:xfrm>
          <a:prstGeom prst="rect">
            <a:avLst/>
          </a:prstGeom>
          <a:noFill/>
        </p:spPr>
        <p:txBody>
          <a:bodyPr wrap="square" rtlCol="0">
            <a:spAutoFit/>
          </a:bodyPr>
          <a:lstStyle/>
          <a:p>
            <a:pPr algn="r"/>
            <a:r>
              <a:rPr lang="en-US" sz="1800" b="0" i="0" u="none" strike="noStrike" baseline="30000" dirty="0">
                <a:solidFill>
                  <a:srgbClr val="2CA5E0"/>
                </a:solidFill>
                <a:latin typeface="Century Gothic" panose="020B0502020202020204" pitchFamily="34" charset="0"/>
              </a:rPr>
              <a:t>contact@aicto.org</a:t>
            </a:r>
            <a:endParaRPr lang="fr-FR" dirty="0">
              <a:solidFill>
                <a:srgbClr val="2CA5E0"/>
              </a:solidFill>
            </a:endParaRPr>
          </a:p>
        </p:txBody>
      </p:sp>
      <p:sp>
        <p:nvSpPr>
          <p:cNvPr id="12" name="ZoneTexte 11">
            <a:extLst>
              <a:ext uri="{FF2B5EF4-FFF2-40B4-BE49-F238E27FC236}">
                <a16:creationId xmlns:a16="http://schemas.microsoft.com/office/drawing/2014/main" id="{13DC46E9-5380-4AE3-82FC-73444768094F}"/>
              </a:ext>
            </a:extLst>
          </p:cNvPr>
          <p:cNvSpPr txBox="1"/>
          <p:nvPr/>
        </p:nvSpPr>
        <p:spPr>
          <a:xfrm>
            <a:off x="7236542" y="4417094"/>
            <a:ext cx="1337186" cy="276999"/>
          </a:xfrm>
          <a:prstGeom prst="rect">
            <a:avLst/>
          </a:prstGeom>
          <a:noFill/>
        </p:spPr>
        <p:txBody>
          <a:bodyPr wrap="square">
            <a:spAutoFit/>
          </a:bodyPr>
          <a:lstStyle/>
          <a:p>
            <a:pPr marR="0" algn="l" rtl="0"/>
            <a:r>
              <a:rPr lang="en-US" sz="1800" b="0" i="0" u="none" strike="noStrike" baseline="30000" dirty="0">
                <a:solidFill>
                  <a:srgbClr val="7C529E"/>
                </a:solidFill>
                <a:latin typeface="Century Gothic" panose="020B0502020202020204" pitchFamily="34" charset="0"/>
              </a:rPr>
              <a:t>+216 71 320 713</a:t>
            </a:r>
          </a:p>
        </p:txBody>
      </p:sp>
      <p:sp>
        <p:nvSpPr>
          <p:cNvPr id="14" name="ZoneTexte 13">
            <a:extLst>
              <a:ext uri="{FF2B5EF4-FFF2-40B4-BE49-F238E27FC236}">
                <a16:creationId xmlns:a16="http://schemas.microsoft.com/office/drawing/2014/main" id="{92E446CA-FD65-4432-A52B-012CB0EC3596}"/>
              </a:ext>
            </a:extLst>
          </p:cNvPr>
          <p:cNvSpPr txBox="1"/>
          <p:nvPr/>
        </p:nvSpPr>
        <p:spPr>
          <a:xfrm>
            <a:off x="5299586" y="5217118"/>
            <a:ext cx="3352799" cy="276999"/>
          </a:xfrm>
          <a:prstGeom prst="rect">
            <a:avLst/>
          </a:prstGeom>
          <a:noFill/>
        </p:spPr>
        <p:txBody>
          <a:bodyPr wrap="square">
            <a:spAutoFit/>
          </a:bodyPr>
          <a:lstStyle/>
          <a:p>
            <a:pPr marR="0" algn="r" rtl="1"/>
            <a:r>
              <a:rPr lang="en-US" sz="1800" b="0" i="0" u="none" strike="noStrike" baseline="30000" dirty="0">
                <a:solidFill>
                  <a:srgbClr val="3B5998"/>
                </a:solidFill>
                <a:latin typeface="Century Gothic" panose="020B0502020202020204" pitchFamily="34" charset="0"/>
              </a:rPr>
              <a:t>www.facebook.com/Arabictorganization/</a:t>
            </a:r>
          </a:p>
        </p:txBody>
      </p:sp>
      <p:sp>
        <p:nvSpPr>
          <p:cNvPr id="16" name="ZoneTexte 15">
            <a:extLst>
              <a:ext uri="{FF2B5EF4-FFF2-40B4-BE49-F238E27FC236}">
                <a16:creationId xmlns:a16="http://schemas.microsoft.com/office/drawing/2014/main" id="{6890393C-AF43-4D21-887C-66C905135B72}"/>
              </a:ext>
            </a:extLst>
          </p:cNvPr>
          <p:cNvSpPr txBox="1"/>
          <p:nvPr/>
        </p:nvSpPr>
        <p:spPr>
          <a:xfrm>
            <a:off x="581192" y="2996350"/>
            <a:ext cx="3499195" cy="461665"/>
          </a:xfrm>
          <a:prstGeom prst="rect">
            <a:avLst/>
          </a:prstGeom>
          <a:noFill/>
        </p:spPr>
        <p:txBody>
          <a:bodyPr wrap="square">
            <a:spAutoFit/>
          </a:bodyPr>
          <a:lstStyle/>
          <a:p>
            <a:pPr marR="0" algn="r" rtl="1"/>
            <a:r>
              <a:rPr lang="en-US" sz="1800" b="0" i="0" u="none" strike="noStrike" baseline="30000" dirty="0">
                <a:solidFill>
                  <a:srgbClr val="FF0000"/>
                </a:solidFill>
                <a:latin typeface="Century Gothic" panose="020B0502020202020204" pitchFamily="34" charset="0"/>
              </a:rPr>
              <a:t>www.youtube.com/channel/</a:t>
            </a:r>
            <a:br>
              <a:rPr lang="en-US" sz="1800" b="0" i="0" u="none" strike="noStrike" baseline="30000" dirty="0">
                <a:solidFill>
                  <a:srgbClr val="FF0000"/>
                </a:solidFill>
                <a:latin typeface="Century Gothic" panose="020B0502020202020204" pitchFamily="34" charset="0"/>
              </a:rPr>
            </a:br>
            <a:r>
              <a:rPr lang="en-US" sz="1800" b="0" i="0" u="none" strike="noStrike" baseline="30000" dirty="0">
                <a:solidFill>
                  <a:srgbClr val="FF0000"/>
                </a:solidFill>
                <a:latin typeface="Century Gothic" panose="020B0502020202020204" pitchFamily="34" charset="0"/>
              </a:rPr>
              <a:t>UCu9VEo9ao8Byxu-oWbEeJqQ</a:t>
            </a:r>
          </a:p>
        </p:txBody>
      </p:sp>
      <p:sp>
        <p:nvSpPr>
          <p:cNvPr id="18" name="ZoneTexte 17">
            <a:extLst>
              <a:ext uri="{FF2B5EF4-FFF2-40B4-BE49-F238E27FC236}">
                <a16:creationId xmlns:a16="http://schemas.microsoft.com/office/drawing/2014/main" id="{55A12871-B201-4FBB-9012-223C4B4852CD}"/>
              </a:ext>
            </a:extLst>
          </p:cNvPr>
          <p:cNvSpPr txBox="1"/>
          <p:nvPr/>
        </p:nvSpPr>
        <p:spPr>
          <a:xfrm>
            <a:off x="953730" y="3861638"/>
            <a:ext cx="3126658" cy="276999"/>
          </a:xfrm>
          <a:prstGeom prst="rect">
            <a:avLst/>
          </a:prstGeom>
          <a:noFill/>
        </p:spPr>
        <p:txBody>
          <a:bodyPr wrap="square">
            <a:spAutoFit/>
          </a:bodyPr>
          <a:lstStyle/>
          <a:p>
            <a:pPr marR="0" algn="r" rtl="1"/>
            <a:r>
              <a:rPr lang="en-US" sz="1800" b="0" i="0" u="none" strike="noStrike" baseline="30000" dirty="0">
                <a:solidFill>
                  <a:srgbClr val="007BB5"/>
                </a:solidFill>
                <a:latin typeface="Century Gothic" panose="020B0502020202020204" pitchFamily="34" charset="0"/>
              </a:rPr>
              <a:t>www.linkedin.com/company/aicto</a:t>
            </a:r>
          </a:p>
        </p:txBody>
      </p:sp>
      <p:sp>
        <p:nvSpPr>
          <p:cNvPr id="20" name="ZoneTexte 19">
            <a:extLst>
              <a:ext uri="{FF2B5EF4-FFF2-40B4-BE49-F238E27FC236}">
                <a16:creationId xmlns:a16="http://schemas.microsoft.com/office/drawing/2014/main" id="{5772BC3F-5811-4DF3-9305-F712F5E67AE7}"/>
              </a:ext>
            </a:extLst>
          </p:cNvPr>
          <p:cNvSpPr txBox="1"/>
          <p:nvPr/>
        </p:nvSpPr>
        <p:spPr>
          <a:xfrm>
            <a:off x="551696" y="4599909"/>
            <a:ext cx="3528691" cy="276999"/>
          </a:xfrm>
          <a:prstGeom prst="rect">
            <a:avLst/>
          </a:prstGeom>
          <a:noFill/>
        </p:spPr>
        <p:txBody>
          <a:bodyPr wrap="square">
            <a:spAutoFit/>
          </a:bodyPr>
          <a:lstStyle/>
          <a:p>
            <a:pPr marR="0" algn="r" rtl="0"/>
            <a:r>
              <a:rPr lang="en-US" sz="1800" b="0" i="0" u="none" strike="noStrike" baseline="30000" dirty="0">
                <a:solidFill>
                  <a:srgbClr val="00ACED"/>
                </a:solidFill>
                <a:latin typeface="Century Gothic" panose="020B0502020202020204" pitchFamily="34" charset="0"/>
              </a:rPr>
              <a:t>https://twitter.com/AICTO</a:t>
            </a:r>
          </a:p>
        </p:txBody>
      </p:sp>
      <p:sp>
        <p:nvSpPr>
          <p:cNvPr id="22" name="ZoneTexte 21">
            <a:extLst>
              <a:ext uri="{FF2B5EF4-FFF2-40B4-BE49-F238E27FC236}">
                <a16:creationId xmlns:a16="http://schemas.microsoft.com/office/drawing/2014/main" id="{B16A81D0-85A3-45F5-B4B9-5AA819858916}"/>
              </a:ext>
            </a:extLst>
          </p:cNvPr>
          <p:cNvSpPr txBox="1"/>
          <p:nvPr/>
        </p:nvSpPr>
        <p:spPr>
          <a:xfrm>
            <a:off x="581192" y="5287053"/>
            <a:ext cx="3499195" cy="276999"/>
          </a:xfrm>
          <a:prstGeom prst="rect">
            <a:avLst/>
          </a:prstGeom>
          <a:noFill/>
        </p:spPr>
        <p:txBody>
          <a:bodyPr wrap="square">
            <a:spAutoFit/>
          </a:bodyPr>
          <a:lstStyle/>
          <a:p>
            <a:pPr marR="0" algn="r" rtl="1"/>
            <a:r>
              <a:rPr lang="en-US" sz="1800" b="0" i="0" u="none" strike="noStrike" baseline="30000" dirty="0">
                <a:solidFill>
                  <a:srgbClr val="FF0084"/>
                </a:solidFill>
                <a:latin typeface="Century Gothic" panose="020B0502020202020204" pitchFamily="34" charset="0"/>
              </a:rPr>
              <a:t>www.flickr.com/photos/aictoimages/</a:t>
            </a:r>
          </a:p>
        </p:txBody>
      </p:sp>
      <p:pic>
        <p:nvPicPr>
          <p:cNvPr id="30" name="Image 29">
            <a:extLst>
              <a:ext uri="{FF2B5EF4-FFF2-40B4-BE49-F238E27FC236}">
                <a16:creationId xmlns:a16="http://schemas.microsoft.com/office/drawing/2014/main" id="{92EEC020-1578-491C-955A-C84B58FB2AD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767622" y="2743200"/>
            <a:ext cx="896190" cy="2962913"/>
          </a:xfrm>
          <a:prstGeom prst="rect">
            <a:avLst/>
          </a:prstGeom>
        </p:spPr>
      </p:pic>
      <p:pic>
        <p:nvPicPr>
          <p:cNvPr id="31" name="Image 30">
            <a:extLst>
              <a:ext uri="{FF2B5EF4-FFF2-40B4-BE49-F238E27FC236}">
                <a16:creationId xmlns:a16="http://schemas.microsoft.com/office/drawing/2014/main" id="{24AA106F-C8A1-4F6E-AEA7-5EFCB1BC1E17}"/>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4231340" y="2743200"/>
            <a:ext cx="724119" cy="2964914"/>
          </a:xfrm>
          <a:prstGeom prst="rect">
            <a:avLst/>
          </a:prstGeom>
        </p:spPr>
      </p:pic>
    </p:spTree>
    <p:extLst>
      <p:ext uri="{BB962C8B-B14F-4D97-AF65-F5344CB8AC3E}">
        <p14:creationId xmlns:p14="http://schemas.microsoft.com/office/powerpoint/2010/main" val="3419055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730D0-5958-4349-9919-92D65B28EB70}"/>
              </a:ext>
            </a:extLst>
          </p:cNvPr>
          <p:cNvSpPr>
            <a:spLocks noGrp="1"/>
          </p:cNvSpPr>
          <p:nvPr>
            <p:ph type="title"/>
          </p:nvPr>
        </p:nvSpPr>
        <p:spPr>
          <a:xfrm>
            <a:off x="581192" y="152400"/>
            <a:ext cx="11029616" cy="1563556"/>
          </a:xfrm>
        </p:spPr>
        <p:txBody>
          <a:bodyPr>
            <a:normAutofit/>
          </a:bodyPr>
          <a:lstStyle/>
          <a:p>
            <a:pPr algn="r" rtl="1"/>
            <a:r>
              <a:rPr lang="ar-TN" sz="2400" b="1" dirty="0">
                <a:latin typeface="Calibri" panose="020F0502020204030204" pitchFamily="34" charset="0"/>
                <a:cs typeface="Calibri" panose="020F0502020204030204" pitchFamily="34" charset="0"/>
              </a:rPr>
              <a:t>أنشطة وإنجازات المنظمة : </a:t>
            </a:r>
            <a:r>
              <a:rPr lang="ar-TN" sz="2400" b="1" dirty="0">
                <a:solidFill>
                  <a:schemeClr val="bg1"/>
                </a:solidFill>
                <a:latin typeface="Calibri" panose="020F0502020204030204" pitchFamily="34" charset="0"/>
                <a:cs typeface="Calibri" panose="020F0502020204030204" pitchFamily="34" charset="0"/>
              </a:rPr>
              <a:t>جويلية</a:t>
            </a:r>
            <a:r>
              <a:rPr lang="fr-FR" sz="2400" b="1" dirty="0">
                <a:solidFill>
                  <a:schemeClr val="bg1"/>
                </a:solidFill>
                <a:latin typeface="Calibri" panose="020F0502020204030204" pitchFamily="34" charset="0"/>
                <a:cs typeface="Calibri" panose="020F0502020204030204" pitchFamily="34" charset="0"/>
              </a:rPr>
              <a:t> </a:t>
            </a:r>
            <a:r>
              <a:rPr lang="ar-TN" sz="2400" b="1" dirty="0">
                <a:solidFill>
                  <a:schemeClr val="bg1"/>
                </a:solidFill>
                <a:latin typeface="Calibri" panose="020F0502020204030204" pitchFamily="34" charset="0"/>
                <a:cs typeface="Calibri" panose="020F0502020204030204" pitchFamily="34" charset="0"/>
              </a:rPr>
              <a:t>/يوليو - ديسمبر/كانون الأوّل 2023</a:t>
            </a:r>
            <a:br>
              <a:rPr lang="ar-TN" sz="2400" b="1" dirty="0">
                <a:latin typeface="Calibri" panose="020F0502020204030204" pitchFamily="34" charset="0"/>
                <a:cs typeface="Calibri" panose="020F0502020204030204" pitchFamily="34" charset="0"/>
              </a:rPr>
            </a:br>
            <a:r>
              <a:rPr lang="ar-TN" sz="2400" b="1" dirty="0">
                <a:latin typeface="Calibri" panose="020F0502020204030204" pitchFamily="34" charset="0"/>
                <a:cs typeface="Calibri" panose="020F0502020204030204" pitchFamily="34" charset="0"/>
              </a:rPr>
              <a:t>الإطار العام : إستراتيجية المنظمة 2023-2027</a:t>
            </a:r>
            <a:endParaRPr lang="fr-FR" sz="2400" dirty="0">
              <a:solidFill>
                <a:schemeClr val="accent6">
                  <a:lumMod val="20000"/>
                  <a:lumOff val="80000"/>
                </a:schemeClr>
              </a:solidFill>
              <a:latin typeface="Calibri" panose="020F0502020204030204" pitchFamily="34" charset="0"/>
              <a:cs typeface="Calibri" panose="020F0502020204030204" pitchFamily="34" charset="0"/>
            </a:endParaRPr>
          </a:p>
        </p:txBody>
      </p:sp>
      <p:sp>
        <p:nvSpPr>
          <p:cNvPr id="3" name="Espace réservé du contenu 2">
            <a:extLst>
              <a:ext uri="{FF2B5EF4-FFF2-40B4-BE49-F238E27FC236}">
                <a16:creationId xmlns:a16="http://schemas.microsoft.com/office/drawing/2014/main" id="{4BEF1392-6ED5-4D4F-89F9-65965DEEE4E6}"/>
              </a:ext>
            </a:extLst>
          </p:cNvPr>
          <p:cNvSpPr>
            <a:spLocks noGrp="1"/>
          </p:cNvSpPr>
          <p:nvPr>
            <p:ph idx="1"/>
          </p:nvPr>
        </p:nvSpPr>
        <p:spPr>
          <a:xfrm>
            <a:off x="6096000" y="3052690"/>
            <a:ext cx="5331928" cy="2208627"/>
          </a:xfrm>
        </p:spPr>
        <p:txBody>
          <a:bodyPr>
            <a:noAutofit/>
          </a:bodyPr>
          <a:lstStyle/>
          <a:p>
            <a:pPr algn="justLow" rtl="1">
              <a:buClr>
                <a:srgbClr val="42BA97"/>
              </a:buClr>
            </a:pPr>
            <a:endParaRPr lang="ar-TN" sz="2400" b="1" dirty="0">
              <a:solidFill>
                <a:schemeClr val="accent4">
                  <a:lumMod val="75000"/>
                </a:schemeClr>
              </a:solidFill>
              <a:latin typeface="Calibri" panose="020F0502020204030204" pitchFamily="34" charset="0"/>
              <a:cs typeface="Calibri" panose="020F0502020204030204" pitchFamily="34" charset="0"/>
            </a:endParaRPr>
          </a:p>
          <a:p>
            <a:pPr algn="justLow" rtl="1">
              <a:buClr>
                <a:srgbClr val="42BA97"/>
              </a:buClr>
            </a:pPr>
            <a:r>
              <a:rPr lang="ar-TN" sz="2400" b="1" dirty="0">
                <a:solidFill>
                  <a:schemeClr val="accent4">
                    <a:lumMod val="75000"/>
                  </a:schemeClr>
                </a:solidFill>
                <a:latin typeface="Calibri" panose="020F0502020204030204" pitchFamily="34" charset="0"/>
                <a:cs typeface="Calibri" panose="020F0502020204030204" pitchFamily="34" charset="0"/>
              </a:rPr>
              <a:t>بيان الرؤية الاستراتيجية : </a:t>
            </a:r>
          </a:p>
          <a:p>
            <a:pPr marL="324000" lvl="1" indent="0" algn="justLow" rtl="1">
              <a:buNone/>
            </a:pPr>
            <a:r>
              <a:rPr lang="ar-TN" sz="2400" b="1" dirty="0">
                <a:solidFill>
                  <a:srgbClr val="2683C6"/>
                </a:solidFill>
                <a:latin typeface="Calibri" panose="020F0502020204030204" pitchFamily="34" charset="0"/>
                <a:cs typeface="Calibri" panose="020F0502020204030204" pitchFamily="34" charset="0"/>
              </a:rPr>
              <a:t>"بناء مستقبل رقمي عربي يرتكز على الذكاء والتجديد والشمول، يعزز الرفاهية والأمن والريادة ويدعم التكامل الإقليمي والدولي المستدام"</a:t>
            </a:r>
          </a:p>
          <a:p>
            <a:pPr algn="r" rtl="1"/>
            <a:endParaRPr lang="fr-FR" dirty="0">
              <a:latin typeface="Calibri" panose="020F0502020204030204" pitchFamily="34" charset="0"/>
              <a:cs typeface="Calibri" panose="020F0502020204030204" pitchFamily="34" charset="0"/>
            </a:endParaRPr>
          </a:p>
        </p:txBody>
      </p:sp>
      <p:graphicFrame>
        <p:nvGraphicFramePr>
          <p:cNvPr id="4" name="Diagramme 3">
            <a:extLst>
              <a:ext uri="{FF2B5EF4-FFF2-40B4-BE49-F238E27FC236}">
                <a16:creationId xmlns:a16="http://schemas.microsoft.com/office/drawing/2014/main" id="{E6AD6C1B-EAD9-936D-54D7-8A19C1688303}"/>
              </a:ext>
            </a:extLst>
          </p:cNvPr>
          <p:cNvGraphicFramePr/>
          <p:nvPr>
            <p:extLst>
              <p:ext uri="{D42A27DB-BD31-4B8C-83A1-F6EECF244321}">
                <p14:modId xmlns:p14="http://schemas.microsoft.com/office/powerpoint/2010/main" val="3692878488"/>
              </p:ext>
            </p:extLst>
          </p:nvPr>
        </p:nvGraphicFramePr>
        <p:xfrm>
          <a:off x="581192" y="2591973"/>
          <a:ext cx="5669280" cy="376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0193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54CD48-E3F0-4BD1-A807-109BA5818834}"/>
              </a:ext>
            </a:extLst>
          </p:cNvPr>
          <p:cNvSpPr>
            <a:spLocks noGrp="1"/>
          </p:cNvSpPr>
          <p:nvPr>
            <p:ph type="ctrTitle"/>
          </p:nvPr>
        </p:nvSpPr>
        <p:spPr>
          <a:xfrm>
            <a:off x="415941" y="1348396"/>
            <a:ext cx="9815380" cy="1346895"/>
          </a:xfrm>
        </p:spPr>
        <p:txBody>
          <a:bodyPr>
            <a:normAutofit/>
          </a:bodyPr>
          <a:lstStyle/>
          <a:p>
            <a:pPr algn="ctr" rtl="1"/>
            <a:r>
              <a:rPr lang="ar-TN" sz="4000" b="1" dirty="0">
                <a:latin typeface="Calibri" panose="020F0502020204030204" pitchFamily="34" charset="0"/>
                <a:cs typeface="Calibri" panose="020F0502020204030204" pitchFamily="34" charset="0"/>
              </a:rPr>
              <a:t>تقرير أنشطة </a:t>
            </a:r>
            <a:br>
              <a:rPr lang="ar-TN" sz="4000" b="1" dirty="0">
                <a:latin typeface="Calibri" panose="020F0502020204030204" pitchFamily="34" charset="0"/>
                <a:cs typeface="Calibri" panose="020F0502020204030204" pitchFamily="34" charset="0"/>
              </a:rPr>
            </a:br>
            <a:r>
              <a:rPr lang="ar-TN" sz="4000" b="1" dirty="0">
                <a:solidFill>
                  <a:srgbClr val="2683C6"/>
                </a:solidFill>
                <a:latin typeface="Calibri" panose="020F0502020204030204" pitchFamily="34" charset="0"/>
                <a:cs typeface="Calibri" panose="020F0502020204030204" pitchFamily="34" charset="0"/>
              </a:rPr>
              <a:t>المنظمة العربية لتكنولوجيات الاتصال والمعلومات </a:t>
            </a:r>
            <a:endParaRPr lang="fr-FR" sz="4000" b="1" dirty="0">
              <a:solidFill>
                <a:srgbClr val="2683C6"/>
              </a:solidFill>
              <a:latin typeface="Calibri" panose="020F0502020204030204" pitchFamily="34" charset="0"/>
              <a:cs typeface="Calibri" panose="020F0502020204030204" pitchFamily="34" charset="0"/>
            </a:endParaRPr>
          </a:p>
        </p:txBody>
      </p:sp>
      <p:pic>
        <p:nvPicPr>
          <p:cNvPr id="4" name="Image 3">
            <a:extLst>
              <a:ext uri="{FF2B5EF4-FFF2-40B4-BE49-F238E27FC236}">
                <a16:creationId xmlns:a16="http://schemas.microsoft.com/office/drawing/2014/main" id="{06814095-BD2E-4D41-9F39-2747C2AB4AF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0030421" y="1142425"/>
            <a:ext cx="1738147" cy="1758838"/>
          </a:xfrm>
          <a:prstGeom prst="rect">
            <a:avLst/>
          </a:prstGeom>
        </p:spPr>
      </p:pic>
      <p:sp>
        <p:nvSpPr>
          <p:cNvPr id="7" name="Sous-titre 6">
            <a:extLst>
              <a:ext uri="{FF2B5EF4-FFF2-40B4-BE49-F238E27FC236}">
                <a16:creationId xmlns:a16="http://schemas.microsoft.com/office/drawing/2014/main" id="{ED6B132B-4229-7DCC-137B-D82B82A5264F}"/>
              </a:ext>
            </a:extLst>
          </p:cNvPr>
          <p:cNvSpPr>
            <a:spLocks noGrp="1"/>
          </p:cNvSpPr>
          <p:nvPr>
            <p:ph type="subTitle" idx="1"/>
          </p:nvPr>
        </p:nvSpPr>
        <p:spPr>
          <a:xfrm>
            <a:off x="688786" y="2606101"/>
            <a:ext cx="5848863" cy="590321"/>
          </a:xfrm>
        </p:spPr>
        <p:txBody>
          <a:bodyPr>
            <a:noAutofit/>
          </a:bodyPr>
          <a:lstStyle/>
          <a:p>
            <a:pPr algn="r" rtl="1"/>
            <a:r>
              <a:rPr lang="ar-TN" sz="1800" b="1" dirty="0">
                <a:solidFill>
                  <a:srgbClr val="42BA97"/>
                </a:solidFill>
                <a:latin typeface="Calibri" panose="020F0502020204030204" pitchFamily="34" charset="0"/>
                <a:cs typeface="Calibri" panose="020F0502020204030204" pitchFamily="34" charset="0"/>
              </a:rPr>
              <a:t>الفترة : </a:t>
            </a:r>
            <a:r>
              <a:rPr lang="ar-TN" sz="2400" b="1" dirty="0">
                <a:solidFill>
                  <a:srgbClr val="42BA97"/>
                </a:solidFill>
                <a:latin typeface="Calibri" panose="020F0502020204030204" pitchFamily="34" charset="0"/>
                <a:cs typeface="Calibri" panose="020F0502020204030204" pitchFamily="34" charset="0"/>
              </a:rPr>
              <a:t>جويلية</a:t>
            </a:r>
            <a:r>
              <a:rPr lang="fr-FR" sz="2400" b="1" dirty="0">
                <a:solidFill>
                  <a:srgbClr val="42BA97"/>
                </a:solidFill>
                <a:latin typeface="Calibri" panose="020F0502020204030204" pitchFamily="34" charset="0"/>
                <a:cs typeface="Calibri" panose="020F0502020204030204" pitchFamily="34" charset="0"/>
              </a:rPr>
              <a:t> </a:t>
            </a:r>
            <a:r>
              <a:rPr lang="ar-TN" sz="2400" b="1" dirty="0">
                <a:solidFill>
                  <a:srgbClr val="42BA97"/>
                </a:solidFill>
                <a:latin typeface="Calibri" panose="020F0502020204030204" pitchFamily="34" charset="0"/>
                <a:cs typeface="Calibri" panose="020F0502020204030204" pitchFamily="34" charset="0"/>
              </a:rPr>
              <a:t>/يوليو - ديسمبر/كانون الأوّل 2023</a:t>
            </a:r>
          </a:p>
          <a:p>
            <a:endParaRPr lang="fr-FR" sz="3200" b="1" dirty="0">
              <a:solidFill>
                <a:schemeClr val="bg1"/>
              </a:solidFill>
              <a:latin typeface="Calibri" panose="020F0502020204030204" pitchFamily="34" charset="0"/>
              <a:cs typeface="Calibri" panose="020F0502020204030204" pitchFamily="34" charset="0"/>
            </a:endParaRPr>
          </a:p>
        </p:txBody>
      </p:sp>
      <p:sp>
        <p:nvSpPr>
          <p:cNvPr id="9" name="ZoneTexte 8">
            <a:extLst>
              <a:ext uri="{FF2B5EF4-FFF2-40B4-BE49-F238E27FC236}">
                <a16:creationId xmlns:a16="http://schemas.microsoft.com/office/drawing/2014/main" id="{D6AD4634-2AA4-CE77-ED44-21024163DA04}"/>
              </a:ext>
            </a:extLst>
          </p:cNvPr>
          <p:cNvSpPr txBox="1"/>
          <p:nvPr/>
        </p:nvSpPr>
        <p:spPr>
          <a:xfrm>
            <a:off x="3613217" y="3861614"/>
            <a:ext cx="6097554" cy="1754326"/>
          </a:xfrm>
          <a:prstGeom prst="rect">
            <a:avLst/>
          </a:prstGeom>
          <a:noFill/>
        </p:spPr>
        <p:txBody>
          <a:bodyPr wrap="square">
            <a:spAutoFit/>
          </a:bodyPr>
          <a:lstStyle/>
          <a:p>
            <a:pPr algn="r" rtl="1"/>
            <a:r>
              <a:rPr lang="ar-TN" sz="3600" b="1" dirty="0">
                <a:solidFill>
                  <a:schemeClr val="bg1"/>
                </a:solidFill>
                <a:latin typeface="Calibri" panose="020F0502020204030204" pitchFamily="34" charset="0"/>
                <a:cs typeface="Calibri" panose="020F0502020204030204" pitchFamily="34" charset="0"/>
              </a:rPr>
              <a:t>الإطار العام : الرؤية والأهداف الاستراتيجية للمنظمة العربية لتكنولوجيات الاتصال والمعلومات</a:t>
            </a:r>
          </a:p>
        </p:txBody>
      </p:sp>
    </p:spTree>
    <p:extLst>
      <p:ext uri="{BB962C8B-B14F-4D97-AF65-F5344CB8AC3E}">
        <p14:creationId xmlns:p14="http://schemas.microsoft.com/office/powerpoint/2010/main" val="3298419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730D0-5958-4349-9919-92D65B28EB70}"/>
              </a:ext>
            </a:extLst>
          </p:cNvPr>
          <p:cNvSpPr>
            <a:spLocks noGrp="1"/>
          </p:cNvSpPr>
          <p:nvPr>
            <p:ph type="title"/>
          </p:nvPr>
        </p:nvSpPr>
        <p:spPr>
          <a:xfrm>
            <a:off x="581192" y="152400"/>
            <a:ext cx="11029616" cy="1563556"/>
          </a:xfrm>
        </p:spPr>
        <p:txBody>
          <a:bodyPr>
            <a:normAutofit/>
          </a:bodyPr>
          <a:lstStyle/>
          <a:p>
            <a:pPr algn="r" rtl="1"/>
            <a:r>
              <a:rPr lang="ar-TN" sz="2400" b="1" dirty="0">
                <a:latin typeface="Calibri" panose="020F0502020204030204" pitchFamily="34" charset="0"/>
                <a:cs typeface="Calibri" panose="020F0502020204030204" pitchFamily="34" charset="0"/>
              </a:rPr>
              <a:t>أنشطة وإنجازات المنظمة : جويلية /يوليو - ديسمبر/كانون الأوّل 2023</a:t>
            </a:r>
            <a:br>
              <a:rPr lang="ar-TN" sz="2400" b="1" dirty="0">
                <a:latin typeface="Calibri" panose="020F0502020204030204" pitchFamily="34" charset="0"/>
                <a:cs typeface="Calibri" panose="020F0502020204030204" pitchFamily="34" charset="0"/>
              </a:rPr>
            </a:br>
            <a:r>
              <a:rPr lang="ar-TN" sz="2400" b="1" dirty="0">
                <a:latin typeface="Calibri" panose="020F0502020204030204" pitchFamily="34" charset="0"/>
                <a:cs typeface="Calibri" panose="020F0502020204030204" pitchFamily="34" charset="0"/>
              </a:rPr>
              <a:t>الإطار العام : إستراتيجية المنظمة 2023-2027</a:t>
            </a:r>
            <a:endParaRPr lang="fr-FR" sz="2400" dirty="0">
              <a:solidFill>
                <a:schemeClr val="accent6">
                  <a:lumMod val="20000"/>
                  <a:lumOff val="80000"/>
                </a:schemeClr>
              </a:solidFill>
              <a:latin typeface="Calibri" panose="020F0502020204030204" pitchFamily="34" charset="0"/>
              <a:cs typeface="Calibri" panose="020F0502020204030204" pitchFamily="34" charset="0"/>
            </a:endParaRPr>
          </a:p>
        </p:txBody>
      </p:sp>
      <p:graphicFrame>
        <p:nvGraphicFramePr>
          <p:cNvPr id="7" name="Espace réservé du contenu 6">
            <a:extLst>
              <a:ext uri="{FF2B5EF4-FFF2-40B4-BE49-F238E27FC236}">
                <a16:creationId xmlns:a16="http://schemas.microsoft.com/office/drawing/2014/main" id="{A056A975-D1EB-0448-F823-D1217582E741}"/>
              </a:ext>
            </a:extLst>
          </p:cNvPr>
          <p:cNvGraphicFramePr>
            <a:graphicFrameLocks noGrp="1"/>
          </p:cNvGraphicFramePr>
          <p:nvPr>
            <p:ph idx="1"/>
            <p:extLst>
              <p:ext uri="{D42A27DB-BD31-4B8C-83A1-F6EECF244321}">
                <p14:modId xmlns:p14="http://schemas.microsoft.com/office/powerpoint/2010/main" val="814690083"/>
              </p:ext>
            </p:extLst>
          </p:nvPr>
        </p:nvGraphicFramePr>
        <p:xfrm>
          <a:off x="581192" y="1921240"/>
          <a:ext cx="9037275" cy="4784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ZoneTexte 8">
            <a:extLst>
              <a:ext uri="{FF2B5EF4-FFF2-40B4-BE49-F238E27FC236}">
                <a16:creationId xmlns:a16="http://schemas.microsoft.com/office/drawing/2014/main" id="{34180FA4-28F4-3137-3023-97E7C3B0520B}"/>
              </a:ext>
            </a:extLst>
          </p:cNvPr>
          <p:cNvSpPr txBox="1"/>
          <p:nvPr/>
        </p:nvSpPr>
        <p:spPr>
          <a:xfrm>
            <a:off x="9969910" y="3429000"/>
            <a:ext cx="1640898" cy="830997"/>
          </a:xfrm>
          <a:prstGeom prst="rect">
            <a:avLst/>
          </a:prstGeom>
          <a:noFill/>
        </p:spPr>
        <p:txBody>
          <a:bodyPr wrap="square">
            <a:spAutoFit/>
          </a:bodyPr>
          <a:lstStyle/>
          <a:p>
            <a:pPr algn="justLow" rtl="1">
              <a:buClr>
                <a:srgbClr val="42BA97"/>
              </a:buClr>
            </a:pPr>
            <a:r>
              <a:rPr lang="ar-TN" sz="2400" b="1" dirty="0">
                <a:solidFill>
                  <a:srgbClr val="1CADE4"/>
                </a:solidFill>
                <a:latin typeface="Calibri" panose="020F0502020204030204" pitchFamily="34" charset="0"/>
                <a:cs typeface="Calibri" panose="020F0502020204030204" pitchFamily="34" charset="0"/>
              </a:rPr>
              <a:t>الأهداف الاستراتيجية </a:t>
            </a:r>
            <a:endParaRPr lang="ar-TN" b="1" dirty="0">
              <a:solidFill>
                <a:srgbClr val="1CADE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04559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730D0-5958-4349-9919-92D65B28EB70}"/>
              </a:ext>
            </a:extLst>
          </p:cNvPr>
          <p:cNvSpPr>
            <a:spLocks noGrp="1"/>
          </p:cNvSpPr>
          <p:nvPr>
            <p:ph type="title"/>
          </p:nvPr>
        </p:nvSpPr>
        <p:spPr>
          <a:xfrm>
            <a:off x="581192" y="152400"/>
            <a:ext cx="11029616" cy="1563556"/>
          </a:xfrm>
        </p:spPr>
        <p:txBody>
          <a:bodyPr>
            <a:normAutofit/>
          </a:bodyPr>
          <a:lstStyle/>
          <a:p>
            <a:pPr algn="r" rtl="1"/>
            <a:r>
              <a:rPr lang="ar-TN" sz="2400" b="1" dirty="0">
                <a:latin typeface="Calibri" panose="020F0502020204030204" pitchFamily="34" charset="0"/>
                <a:cs typeface="Calibri" panose="020F0502020204030204" pitchFamily="34" charset="0"/>
              </a:rPr>
              <a:t>أنشطة وإنجازات المنظمة : جويلية /يوليو - ديسمبر/كانون الأوّل 2023</a:t>
            </a:r>
            <a:br>
              <a:rPr lang="ar-TN" sz="2400" b="1" dirty="0">
                <a:latin typeface="Calibri" panose="020F0502020204030204" pitchFamily="34" charset="0"/>
                <a:cs typeface="Calibri" panose="020F0502020204030204" pitchFamily="34" charset="0"/>
              </a:rPr>
            </a:br>
            <a:r>
              <a:rPr lang="ar-TN" sz="2400" b="1" dirty="0">
                <a:latin typeface="Calibri" panose="020F0502020204030204" pitchFamily="34" charset="0"/>
                <a:cs typeface="Calibri" panose="020F0502020204030204" pitchFamily="34" charset="0"/>
              </a:rPr>
              <a:t>الإطار العام : إستراتيجية المنظمة 2023-2027</a:t>
            </a:r>
            <a:endParaRPr lang="fr-FR" sz="2400" dirty="0">
              <a:solidFill>
                <a:schemeClr val="accent6">
                  <a:lumMod val="20000"/>
                  <a:lumOff val="80000"/>
                </a:schemeClr>
              </a:solidFill>
              <a:latin typeface="Calibri" panose="020F0502020204030204" pitchFamily="34" charset="0"/>
              <a:cs typeface="Calibri" panose="020F0502020204030204" pitchFamily="34" charset="0"/>
            </a:endParaRPr>
          </a:p>
        </p:txBody>
      </p:sp>
      <p:graphicFrame>
        <p:nvGraphicFramePr>
          <p:cNvPr id="7" name="Espace réservé du contenu 6">
            <a:extLst>
              <a:ext uri="{FF2B5EF4-FFF2-40B4-BE49-F238E27FC236}">
                <a16:creationId xmlns:a16="http://schemas.microsoft.com/office/drawing/2014/main" id="{A056A975-D1EB-0448-F823-D1217582E741}"/>
              </a:ext>
            </a:extLst>
          </p:cNvPr>
          <p:cNvGraphicFramePr>
            <a:graphicFrameLocks noGrp="1"/>
          </p:cNvGraphicFramePr>
          <p:nvPr>
            <p:ph idx="1"/>
            <p:extLst>
              <p:ext uri="{D42A27DB-BD31-4B8C-83A1-F6EECF244321}">
                <p14:modId xmlns:p14="http://schemas.microsoft.com/office/powerpoint/2010/main" val="3962927219"/>
              </p:ext>
            </p:extLst>
          </p:nvPr>
        </p:nvGraphicFramePr>
        <p:xfrm>
          <a:off x="581192" y="2875936"/>
          <a:ext cx="9037275" cy="22661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ZoneTexte 8">
            <a:extLst>
              <a:ext uri="{FF2B5EF4-FFF2-40B4-BE49-F238E27FC236}">
                <a16:creationId xmlns:a16="http://schemas.microsoft.com/office/drawing/2014/main" id="{34180FA4-28F4-3137-3023-97E7C3B0520B}"/>
              </a:ext>
            </a:extLst>
          </p:cNvPr>
          <p:cNvSpPr txBox="1"/>
          <p:nvPr/>
        </p:nvSpPr>
        <p:spPr>
          <a:xfrm>
            <a:off x="9969910" y="3429000"/>
            <a:ext cx="1640898" cy="830997"/>
          </a:xfrm>
          <a:prstGeom prst="rect">
            <a:avLst/>
          </a:prstGeom>
          <a:noFill/>
        </p:spPr>
        <p:txBody>
          <a:bodyPr wrap="square">
            <a:spAutoFit/>
          </a:bodyPr>
          <a:lstStyle/>
          <a:p>
            <a:pPr algn="justLow" rtl="1">
              <a:buClr>
                <a:srgbClr val="42BA97"/>
              </a:buClr>
            </a:pPr>
            <a:r>
              <a:rPr lang="ar-TN" sz="2400" b="1" dirty="0">
                <a:solidFill>
                  <a:srgbClr val="1CADE4"/>
                </a:solidFill>
                <a:latin typeface="Calibri" panose="020F0502020204030204" pitchFamily="34" charset="0"/>
                <a:cs typeface="Calibri" panose="020F0502020204030204" pitchFamily="34" charset="0"/>
              </a:rPr>
              <a:t>الممكّنات الاستراتيجية </a:t>
            </a:r>
            <a:endParaRPr lang="ar-TN" b="1" dirty="0">
              <a:solidFill>
                <a:srgbClr val="1CADE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92552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54CD48-E3F0-4BD1-A807-109BA5818834}"/>
              </a:ext>
            </a:extLst>
          </p:cNvPr>
          <p:cNvSpPr>
            <a:spLocks noGrp="1"/>
          </p:cNvSpPr>
          <p:nvPr>
            <p:ph type="ctrTitle"/>
          </p:nvPr>
        </p:nvSpPr>
        <p:spPr>
          <a:xfrm>
            <a:off x="415941" y="1348396"/>
            <a:ext cx="9815380" cy="1346895"/>
          </a:xfrm>
        </p:spPr>
        <p:txBody>
          <a:bodyPr>
            <a:normAutofit/>
          </a:bodyPr>
          <a:lstStyle/>
          <a:p>
            <a:pPr algn="ctr" rtl="1"/>
            <a:r>
              <a:rPr lang="ar-TN" sz="4000" b="1" dirty="0">
                <a:latin typeface="Calibri" panose="020F0502020204030204" pitchFamily="34" charset="0"/>
                <a:cs typeface="Calibri" panose="020F0502020204030204" pitchFamily="34" charset="0"/>
              </a:rPr>
              <a:t>تقرير أنشطة </a:t>
            </a:r>
            <a:br>
              <a:rPr lang="ar-TN" sz="4000" b="1" dirty="0">
                <a:latin typeface="Calibri" panose="020F0502020204030204" pitchFamily="34" charset="0"/>
                <a:cs typeface="Calibri" panose="020F0502020204030204" pitchFamily="34" charset="0"/>
              </a:rPr>
            </a:br>
            <a:r>
              <a:rPr lang="ar-TN" sz="4000" b="1" dirty="0">
                <a:solidFill>
                  <a:srgbClr val="2683C6"/>
                </a:solidFill>
                <a:latin typeface="Calibri" panose="020F0502020204030204" pitchFamily="34" charset="0"/>
                <a:cs typeface="Calibri" panose="020F0502020204030204" pitchFamily="34" charset="0"/>
              </a:rPr>
              <a:t>المنظمة العربية لتكنولوجيات الاتصال والمعلومات </a:t>
            </a:r>
            <a:endParaRPr lang="fr-FR" sz="4000" b="1" dirty="0">
              <a:solidFill>
                <a:srgbClr val="2683C6"/>
              </a:solidFill>
              <a:latin typeface="Calibri" panose="020F0502020204030204" pitchFamily="34" charset="0"/>
              <a:cs typeface="Calibri" panose="020F0502020204030204" pitchFamily="34" charset="0"/>
            </a:endParaRPr>
          </a:p>
        </p:txBody>
      </p:sp>
      <p:pic>
        <p:nvPicPr>
          <p:cNvPr id="4" name="Image 3">
            <a:extLst>
              <a:ext uri="{FF2B5EF4-FFF2-40B4-BE49-F238E27FC236}">
                <a16:creationId xmlns:a16="http://schemas.microsoft.com/office/drawing/2014/main" id="{06814095-BD2E-4D41-9F39-2747C2AB4AF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0030421" y="1142425"/>
            <a:ext cx="1738147" cy="1758838"/>
          </a:xfrm>
          <a:prstGeom prst="rect">
            <a:avLst/>
          </a:prstGeom>
        </p:spPr>
      </p:pic>
      <p:sp>
        <p:nvSpPr>
          <p:cNvPr id="7" name="Sous-titre 6">
            <a:extLst>
              <a:ext uri="{FF2B5EF4-FFF2-40B4-BE49-F238E27FC236}">
                <a16:creationId xmlns:a16="http://schemas.microsoft.com/office/drawing/2014/main" id="{ED6B132B-4229-7DCC-137B-D82B82A5264F}"/>
              </a:ext>
            </a:extLst>
          </p:cNvPr>
          <p:cNvSpPr>
            <a:spLocks noGrp="1"/>
          </p:cNvSpPr>
          <p:nvPr>
            <p:ph type="subTitle" idx="1"/>
          </p:nvPr>
        </p:nvSpPr>
        <p:spPr>
          <a:xfrm>
            <a:off x="688786" y="2606101"/>
            <a:ext cx="5848863" cy="590321"/>
          </a:xfrm>
        </p:spPr>
        <p:txBody>
          <a:bodyPr>
            <a:noAutofit/>
          </a:bodyPr>
          <a:lstStyle/>
          <a:p>
            <a:pPr algn="r" rtl="1"/>
            <a:r>
              <a:rPr lang="ar-TN" sz="1800" b="1" dirty="0">
                <a:solidFill>
                  <a:srgbClr val="42BA97"/>
                </a:solidFill>
                <a:latin typeface="Calibri" panose="020F0502020204030204" pitchFamily="34" charset="0"/>
                <a:cs typeface="Calibri" panose="020F0502020204030204" pitchFamily="34" charset="0"/>
              </a:rPr>
              <a:t>الفترة : </a:t>
            </a:r>
            <a:r>
              <a:rPr lang="ar-TN" sz="2400" b="1" dirty="0">
                <a:solidFill>
                  <a:srgbClr val="42BA97"/>
                </a:solidFill>
                <a:latin typeface="Calibri" panose="020F0502020204030204" pitchFamily="34" charset="0"/>
                <a:cs typeface="Calibri" panose="020F0502020204030204" pitchFamily="34" charset="0"/>
              </a:rPr>
              <a:t>جويلية</a:t>
            </a:r>
            <a:r>
              <a:rPr lang="fr-FR" sz="2400" b="1" dirty="0">
                <a:solidFill>
                  <a:srgbClr val="42BA97"/>
                </a:solidFill>
                <a:latin typeface="Calibri" panose="020F0502020204030204" pitchFamily="34" charset="0"/>
                <a:cs typeface="Calibri" panose="020F0502020204030204" pitchFamily="34" charset="0"/>
              </a:rPr>
              <a:t> </a:t>
            </a:r>
            <a:r>
              <a:rPr lang="ar-TN" sz="2400" b="1" dirty="0">
                <a:solidFill>
                  <a:srgbClr val="42BA97"/>
                </a:solidFill>
                <a:latin typeface="Calibri" panose="020F0502020204030204" pitchFamily="34" charset="0"/>
                <a:cs typeface="Calibri" panose="020F0502020204030204" pitchFamily="34" charset="0"/>
              </a:rPr>
              <a:t>/يوليو - ديسمبر/كانون الأوّل 2023</a:t>
            </a:r>
          </a:p>
          <a:p>
            <a:endParaRPr lang="fr-FR" sz="3200" b="1" dirty="0">
              <a:solidFill>
                <a:schemeClr val="bg1"/>
              </a:solidFill>
              <a:latin typeface="Calibri" panose="020F0502020204030204" pitchFamily="34" charset="0"/>
              <a:cs typeface="Calibri" panose="020F0502020204030204" pitchFamily="34" charset="0"/>
            </a:endParaRPr>
          </a:p>
        </p:txBody>
      </p:sp>
      <p:sp>
        <p:nvSpPr>
          <p:cNvPr id="9" name="ZoneTexte 8">
            <a:extLst>
              <a:ext uri="{FF2B5EF4-FFF2-40B4-BE49-F238E27FC236}">
                <a16:creationId xmlns:a16="http://schemas.microsoft.com/office/drawing/2014/main" id="{D6AD4634-2AA4-CE77-ED44-21024163DA04}"/>
              </a:ext>
            </a:extLst>
          </p:cNvPr>
          <p:cNvSpPr txBox="1"/>
          <p:nvPr/>
        </p:nvSpPr>
        <p:spPr>
          <a:xfrm>
            <a:off x="3613217" y="3861614"/>
            <a:ext cx="6097554" cy="1323439"/>
          </a:xfrm>
          <a:prstGeom prst="rect">
            <a:avLst/>
          </a:prstGeom>
          <a:noFill/>
        </p:spPr>
        <p:txBody>
          <a:bodyPr wrap="square">
            <a:spAutoFit/>
          </a:bodyPr>
          <a:lstStyle/>
          <a:p>
            <a:pPr algn="r" rtl="1"/>
            <a:r>
              <a:rPr lang="ar-TN" sz="4000" b="1" dirty="0">
                <a:solidFill>
                  <a:schemeClr val="bg1"/>
                </a:solidFill>
                <a:latin typeface="Calibri" panose="020F0502020204030204" pitchFamily="34" charset="0"/>
                <a:cs typeface="Calibri" panose="020F0502020204030204" pitchFamily="34" charset="0"/>
              </a:rPr>
              <a:t>الأنشطة المرتبطة بتحقيق الأهداف والممكّنات الاستراتيجية </a:t>
            </a:r>
          </a:p>
        </p:txBody>
      </p:sp>
    </p:spTree>
    <p:extLst>
      <p:ext uri="{BB962C8B-B14F-4D97-AF65-F5344CB8AC3E}">
        <p14:creationId xmlns:p14="http://schemas.microsoft.com/office/powerpoint/2010/main" val="1696587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54CD48-E3F0-4BD1-A807-109BA5818834}"/>
              </a:ext>
            </a:extLst>
          </p:cNvPr>
          <p:cNvSpPr>
            <a:spLocks noGrp="1"/>
          </p:cNvSpPr>
          <p:nvPr>
            <p:ph type="ctrTitle"/>
          </p:nvPr>
        </p:nvSpPr>
        <p:spPr>
          <a:xfrm>
            <a:off x="917239" y="502169"/>
            <a:ext cx="9947792" cy="1438169"/>
          </a:xfrm>
        </p:spPr>
        <p:txBody>
          <a:bodyPr>
            <a:normAutofit/>
          </a:bodyPr>
          <a:lstStyle/>
          <a:p>
            <a:pPr algn="ctr" rtl="1"/>
            <a:r>
              <a:rPr lang="ar-TN" sz="2800" b="1" dirty="0">
                <a:latin typeface="Calibri" panose="020F0502020204030204" pitchFamily="34" charset="0"/>
                <a:cs typeface="Calibri" panose="020F0502020204030204" pitchFamily="34" charset="0"/>
              </a:rPr>
              <a:t>التقرير الدوري عن أنشطة </a:t>
            </a:r>
            <a:br>
              <a:rPr lang="ar-TN" sz="2800" b="1" dirty="0">
                <a:latin typeface="Calibri" panose="020F0502020204030204" pitchFamily="34" charset="0"/>
                <a:cs typeface="Calibri" panose="020F0502020204030204" pitchFamily="34" charset="0"/>
              </a:rPr>
            </a:br>
            <a:r>
              <a:rPr lang="ar-TN" sz="2800" b="1" dirty="0">
                <a:latin typeface="Calibri" panose="020F0502020204030204" pitchFamily="34" charset="0"/>
                <a:cs typeface="Calibri" panose="020F0502020204030204" pitchFamily="34" charset="0"/>
              </a:rPr>
              <a:t>المنظمة العربية لتكنولوجيات الاتصال والمعلومات </a:t>
            </a:r>
            <a:br>
              <a:rPr lang="ar-TN" sz="2800" b="1" dirty="0">
                <a:latin typeface="Calibri" panose="020F0502020204030204" pitchFamily="34" charset="0"/>
                <a:cs typeface="Calibri" panose="020F0502020204030204" pitchFamily="34" charset="0"/>
              </a:rPr>
            </a:br>
            <a:r>
              <a:rPr lang="ar-TN" sz="1800" b="1" dirty="0">
                <a:solidFill>
                  <a:srgbClr val="42BA97"/>
                </a:solidFill>
                <a:latin typeface="Calibri" panose="020F0502020204030204" pitchFamily="34" charset="0"/>
                <a:cs typeface="Calibri" panose="020F0502020204030204" pitchFamily="34" charset="0"/>
              </a:rPr>
              <a:t>الفترة : ديسمبر 2022-جويلية 2023</a:t>
            </a:r>
            <a:endParaRPr lang="fr-FR" sz="2800" b="1" dirty="0">
              <a:solidFill>
                <a:srgbClr val="42BA97"/>
              </a:solidFill>
              <a:latin typeface="Calibri" panose="020F0502020204030204" pitchFamily="34" charset="0"/>
              <a:cs typeface="Calibri" panose="020F0502020204030204" pitchFamily="34" charset="0"/>
            </a:endParaRPr>
          </a:p>
        </p:txBody>
      </p:sp>
      <p:pic>
        <p:nvPicPr>
          <p:cNvPr id="4" name="Image 3">
            <a:extLst>
              <a:ext uri="{FF2B5EF4-FFF2-40B4-BE49-F238E27FC236}">
                <a16:creationId xmlns:a16="http://schemas.microsoft.com/office/drawing/2014/main" id="{06814095-BD2E-4D41-9F39-2747C2AB4AF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0186987" y="920013"/>
            <a:ext cx="1743075" cy="1763825"/>
          </a:xfrm>
          <a:prstGeom prst="rect">
            <a:avLst/>
          </a:prstGeom>
        </p:spPr>
      </p:pic>
      <p:graphicFrame>
        <p:nvGraphicFramePr>
          <p:cNvPr id="15" name="Espace réservé du contenu 3">
            <a:extLst>
              <a:ext uri="{FF2B5EF4-FFF2-40B4-BE49-F238E27FC236}">
                <a16:creationId xmlns:a16="http://schemas.microsoft.com/office/drawing/2014/main" id="{B3C5C0E1-5115-4A24-913F-E21969AD4C17}"/>
              </a:ext>
            </a:extLst>
          </p:cNvPr>
          <p:cNvGraphicFramePr>
            <a:graphicFrameLocks/>
          </p:cNvGraphicFramePr>
          <p:nvPr>
            <p:extLst>
              <p:ext uri="{D42A27DB-BD31-4B8C-83A1-F6EECF244321}">
                <p14:modId xmlns:p14="http://schemas.microsoft.com/office/powerpoint/2010/main" val="3366391934"/>
              </p:ext>
            </p:extLst>
          </p:nvPr>
        </p:nvGraphicFramePr>
        <p:xfrm>
          <a:off x="434715" y="2495444"/>
          <a:ext cx="10912840" cy="38603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0516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54CD48-E3F0-4BD1-A807-109BA5818834}"/>
              </a:ext>
            </a:extLst>
          </p:cNvPr>
          <p:cNvSpPr>
            <a:spLocks noGrp="1"/>
          </p:cNvSpPr>
          <p:nvPr>
            <p:ph type="ctrTitle"/>
          </p:nvPr>
        </p:nvSpPr>
        <p:spPr>
          <a:xfrm>
            <a:off x="415941" y="1348396"/>
            <a:ext cx="9815380" cy="1346895"/>
          </a:xfrm>
        </p:spPr>
        <p:txBody>
          <a:bodyPr>
            <a:normAutofit/>
          </a:bodyPr>
          <a:lstStyle/>
          <a:p>
            <a:pPr algn="ctr" rtl="1"/>
            <a:r>
              <a:rPr lang="ar-TN" sz="4000" b="1" dirty="0">
                <a:latin typeface="Calibri" panose="020F0502020204030204" pitchFamily="34" charset="0"/>
                <a:cs typeface="Calibri" panose="020F0502020204030204" pitchFamily="34" charset="0"/>
              </a:rPr>
              <a:t>تقرير أنشطة </a:t>
            </a:r>
            <a:br>
              <a:rPr lang="ar-TN" sz="4000" b="1" dirty="0">
                <a:latin typeface="Calibri" panose="020F0502020204030204" pitchFamily="34" charset="0"/>
                <a:cs typeface="Calibri" panose="020F0502020204030204" pitchFamily="34" charset="0"/>
              </a:rPr>
            </a:br>
            <a:r>
              <a:rPr lang="ar-TN" sz="4000" b="1" dirty="0">
                <a:solidFill>
                  <a:srgbClr val="2683C6"/>
                </a:solidFill>
                <a:latin typeface="Calibri" panose="020F0502020204030204" pitchFamily="34" charset="0"/>
                <a:cs typeface="Calibri" panose="020F0502020204030204" pitchFamily="34" charset="0"/>
              </a:rPr>
              <a:t>المنظمة العربية لتكنولوجيات الاتصال والمعلومات </a:t>
            </a:r>
            <a:endParaRPr lang="fr-FR" sz="4000" b="1" dirty="0">
              <a:solidFill>
                <a:srgbClr val="2683C6"/>
              </a:solidFill>
              <a:latin typeface="Calibri" panose="020F0502020204030204" pitchFamily="34" charset="0"/>
              <a:cs typeface="Calibri" panose="020F0502020204030204" pitchFamily="34" charset="0"/>
            </a:endParaRPr>
          </a:p>
        </p:txBody>
      </p:sp>
      <p:pic>
        <p:nvPicPr>
          <p:cNvPr id="4" name="Image 3">
            <a:extLst>
              <a:ext uri="{FF2B5EF4-FFF2-40B4-BE49-F238E27FC236}">
                <a16:creationId xmlns:a16="http://schemas.microsoft.com/office/drawing/2014/main" id="{06814095-BD2E-4D41-9F39-2747C2AB4AF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0030421" y="1142425"/>
            <a:ext cx="1738147" cy="1758838"/>
          </a:xfrm>
          <a:prstGeom prst="rect">
            <a:avLst/>
          </a:prstGeom>
        </p:spPr>
      </p:pic>
      <p:sp>
        <p:nvSpPr>
          <p:cNvPr id="7" name="Sous-titre 6">
            <a:extLst>
              <a:ext uri="{FF2B5EF4-FFF2-40B4-BE49-F238E27FC236}">
                <a16:creationId xmlns:a16="http://schemas.microsoft.com/office/drawing/2014/main" id="{ED6B132B-4229-7DCC-137B-D82B82A5264F}"/>
              </a:ext>
            </a:extLst>
          </p:cNvPr>
          <p:cNvSpPr>
            <a:spLocks noGrp="1"/>
          </p:cNvSpPr>
          <p:nvPr>
            <p:ph type="subTitle" idx="1"/>
          </p:nvPr>
        </p:nvSpPr>
        <p:spPr>
          <a:xfrm>
            <a:off x="688786" y="2606101"/>
            <a:ext cx="5848863" cy="590321"/>
          </a:xfrm>
        </p:spPr>
        <p:txBody>
          <a:bodyPr>
            <a:noAutofit/>
          </a:bodyPr>
          <a:lstStyle/>
          <a:p>
            <a:pPr algn="r" rtl="1"/>
            <a:r>
              <a:rPr lang="ar-TN" sz="1800" b="1" dirty="0">
                <a:solidFill>
                  <a:srgbClr val="42BA97"/>
                </a:solidFill>
                <a:latin typeface="Calibri" panose="020F0502020204030204" pitchFamily="34" charset="0"/>
                <a:cs typeface="Calibri" panose="020F0502020204030204" pitchFamily="34" charset="0"/>
              </a:rPr>
              <a:t>الفترة : </a:t>
            </a:r>
            <a:r>
              <a:rPr lang="ar-TN" sz="2400" b="1" dirty="0">
                <a:solidFill>
                  <a:srgbClr val="42BA97"/>
                </a:solidFill>
                <a:latin typeface="Calibri" panose="020F0502020204030204" pitchFamily="34" charset="0"/>
                <a:cs typeface="Calibri" panose="020F0502020204030204" pitchFamily="34" charset="0"/>
              </a:rPr>
              <a:t>جويلية</a:t>
            </a:r>
            <a:r>
              <a:rPr lang="fr-FR" sz="2400" b="1" dirty="0">
                <a:solidFill>
                  <a:srgbClr val="42BA97"/>
                </a:solidFill>
                <a:latin typeface="Calibri" panose="020F0502020204030204" pitchFamily="34" charset="0"/>
                <a:cs typeface="Calibri" panose="020F0502020204030204" pitchFamily="34" charset="0"/>
              </a:rPr>
              <a:t> </a:t>
            </a:r>
            <a:r>
              <a:rPr lang="ar-TN" sz="2400" b="1" dirty="0">
                <a:solidFill>
                  <a:srgbClr val="42BA97"/>
                </a:solidFill>
                <a:latin typeface="Calibri" panose="020F0502020204030204" pitchFamily="34" charset="0"/>
                <a:cs typeface="Calibri" panose="020F0502020204030204" pitchFamily="34" charset="0"/>
              </a:rPr>
              <a:t>/يوليو - ديسمبر/كانون الأوّل 2023</a:t>
            </a:r>
          </a:p>
          <a:p>
            <a:endParaRPr lang="fr-FR" sz="3200" b="1" dirty="0">
              <a:solidFill>
                <a:schemeClr val="bg1"/>
              </a:solidFill>
              <a:latin typeface="Calibri" panose="020F0502020204030204" pitchFamily="34" charset="0"/>
              <a:cs typeface="Calibri" panose="020F0502020204030204" pitchFamily="34" charset="0"/>
            </a:endParaRPr>
          </a:p>
        </p:txBody>
      </p:sp>
      <p:sp>
        <p:nvSpPr>
          <p:cNvPr id="9" name="ZoneTexte 8">
            <a:extLst>
              <a:ext uri="{FF2B5EF4-FFF2-40B4-BE49-F238E27FC236}">
                <a16:creationId xmlns:a16="http://schemas.microsoft.com/office/drawing/2014/main" id="{D6AD4634-2AA4-CE77-ED44-21024163DA04}"/>
              </a:ext>
            </a:extLst>
          </p:cNvPr>
          <p:cNvSpPr txBox="1"/>
          <p:nvPr/>
        </p:nvSpPr>
        <p:spPr>
          <a:xfrm>
            <a:off x="3613217" y="3861614"/>
            <a:ext cx="6097554" cy="1323439"/>
          </a:xfrm>
          <a:prstGeom prst="rect">
            <a:avLst/>
          </a:prstGeom>
          <a:noFill/>
        </p:spPr>
        <p:txBody>
          <a:bodyPr wrap="square">
            <a:spAutoFit/>
          </a:bodyPr>
          <a:lstStyle/>
          <a:p>
            <a:pPr algn="r" rtl="1"/>
            <a:r>
              <a:rPr lang="ar-TN" sz="4000" b="1" dirty="0">
                <a:solidFill>
                  <a:schemeClr val="bg1"/>
                </a:solidFill>
                <a:latin typeface="Calibri" panose="020F0502020204030204" pitchFamily="34" charset="0"/>
                <a:cs typeface="Calibri" panose="020F0502020204030204" pitchFamily="34" charset="0"/>
              </a:rPr>
              <a:t>الأنشطة المرتبطة بتحقيق الأهداف الاستراتيجية </a:t>
            </a:r>
          </a:p>
        </p:txBody>
      </p:sp>
    </p:spTree>
    <p:extLst>
      <p:ext uri="{BB962C8B-B14F-4D97-AF65-F5344CB8AC3E}">
        <p14:creationId xmlns:p14="http://schemas.microsoft.com/office/powerpoint/2010/main" val="357316315"/>
      </p:ext>
    </p:extLst>
  </p:cSld>
  <p:clrMapOvr>
    <a:masterClrMapping/>
  </p:clrMapOvr>
</p:sld>
</file>

<file path=ppt/theme/theme1.xml><?xml version="1.0" encoding="utf-8"?>
<a:theme xmlns:a="http://schemas.openxmlformats.org/drawingml/2006/main" name="Dividende">
  <a:themeElements>
    <a:clrScheme name="Ble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e">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6435904679AA4A94B8D6E9DD914DE7" ma:contentTypeVersion="5" ma:contentTypeDescription="Create a new document." ma:contentTypeScope="" ma:versionID="27afd5ff6a6886562058d49eabf53930">
  <xsd:schema xmlns:xsd="http://www.w3.org/2001/XMLSchema" xmlns:xs="http://www.w3.org/2001/XMLSchema" xmlns:p="http://schemas.microsoft.com/office/2006/metadata/properties" xmlns:ns1="http://schemas.microsoft.com/sharepoint/v3" targetNamespace="http://schemas.microsoft.com/office/2006/metadata/properties" ma:root="true" ma:fieldsID="821f84b3650ed2bf5a9d4ce4cbd0c7bb" ns1:_="">
    <xsd:import namespace="http://schemas.microsoft.com/sharepoint/v3"/>
    <xsd:element name="properties">
      <xsd:complexType>
        <xsd:sequence>
          <xsd:element name="documentManagement">
            <xsd:complexType>
              <xsd:all>
                <xsd:element ref="ns1:PublishingStartDate" minOccurs="0"/>
                <xsd:element ref="ns1:PublishingExpirationDate" minOccurs="0"/>
                <xsd:element ref="ns1:VariationsItemGroup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element name="VariationsItemGroupID" ma:index="10" nillable="true" ma:displayName="Item Group ID" ma:description="" ma:hidden="true" ma:internalName="VariationsItemGroupID">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ariationsItemGroupID xmlns="http://schemas.microsoft.com/sharepoint/v3">3f4a3caf-ca76-4d31-8866-72bcd3909747</VariationsItemGroupID>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7BC24B0-DD04-4287-A3B8-BAAFD6F5BA9D}"/>
</file>

<file path=customXml/itemProps2.xml><?xml version="1.0" encoding="utf-8"?>
<ds:datastoreItem xmlns:ds="http://schemas.openxmlformats.org/officeDocument/2006/customXml" ds:itemID="{979A5285-6687-44B3-ABF6-3A7441D30995}"/>
</file>

<file path=customXml/itemProps3.xml><?xml version="1.0" encoding="utf-8"?>
<ds:datastoreItem xmlns:ds="http://schemas.openxmlformats.org/officeDocument/2006/customXml" ds:itemID="{3C6AABC0-A81A-4134-93C2-DE1FE9CA9088}"/>
</file>

<file path=docProps/app.xml><?xml version="1.0" encoding="utf-8"?>
<Properties xmlns="http://schemas.openxmlformats.org/officeDocument/2006/extended-properties" xmlns:vt="http://schemas.openxmlformats.org/officeDocument/2006/docPropsVTypes">
  <Template>TM03457464[[fn=Dividende]]</Template>
  <TotalTime>2803</TotalTime>
  <Words>2605</Words>
  <Application>Microsoft Office PowerPoint</Application>
  <PresentationFormat>Widescreen</PresentationFormat>
  <Paragraphs>195</Paragraphs>
  <Slides>29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DengXian</vt:lpstr>
      <vt:lpstr>Arial</vt:lpstr>
      <vt:lpstr>Calibri</vt:lpstr>
      <vt:lpstr>Century Gothic</vt:lpstr>
      <vt:lpstr>Gill Sans MT</vt:lpstr>
      <vt:lpstr>Majalla UI</vt:lpstr>
      <vt:lpstr>Symbol</vt:lpstr>
      <vt:lpstr>Wingdings 2</vt:lpstr>
      <vt:lpstr>Dividende</vt:lpstr>
      <vt:lpstr>تقرير أنشطة  المنظمة العربية لتكنولوجيات الاتصال والمعلومات </vt:lpstr>
      <vt:lpstr>أنشطة وإنجازات المنظمة : جويلية /يوليو - ديسمبر/كانون الأوّل 2023 </vt:lpstr>
      <vt:lpstr>أنشطة وإنجازات المنظمة : جويلية /يوليو - ديسمبر/كانون الأوّل 2023 الإطار العام : إستراتيجية المنظمة 2023-2027</vt:lpstr>
      <vt:lpstr>تقرير أنشطة  المنظمة العربية لتكنولوجيات الاتصال والمعلومات </vt:lpstr>
      <vt:lpstr>أنشطة وإنجازات المنظمة : جويلية /يوليو - ديسمبر/كانون الأوّل 2023 الإطار العام : إستراتيجية المنظمة 2023-2027</vt:lpstr>
      <vt:lpstr>أنشطة وإنجازات المنظمة : جويلية /يوليو - ديسمبر/كانون الأوّل 2023 الإطار العام : إستراتيجية المنظمة 2023-2027</vt:lpstr>
      <vt:lpstr>تقرير أنشطة  المنظمة العربية لتكنولوجيات الاتصال والمعلومات </vt:lpstr>
      <vt:lpstr>التقرير الدوري عن أنشطة  المنظمة العربية لتكنولوجيات الاتصال والمعلومات  الفترة : ديسمبر 2022-جويلية 2023</vt:lpstr>
      <vt:lpstr>تقرير أنشطة  المنظمة العربية لتكنولوجيات الاتصال والمعلومات </vt:lpstr>
      <vt:lpstr>التقرير الدوري عن أنشطة  المنظمة العربية لتكنولوجيات الاتصال والمعلومات  الفترة : ديسمبر 2022-جويلية 2023</vt:lpstr>
      <vt:lpstr>أنشطة وإنجازات المنظمة : جويلية /يوليو - ديسمبر/كانون الأوّل 2023 الهدف الاستراتيجي الثالث : تعزيز الاندماج الرقمي </vt:lpstr>
      <vt:lpstr>أنشطة وإنجازات المنظمة : جويلية /يوليو - ديسمبر/كانون الأوّل 2023 الهدف الاستراتيجي الثالث : تعزيز الاندماج الرقمي </vt:lpstr>
      <vt:lpstr>التقرير الدوري عن أنشطة  المنظمة العربية لتكنولوجيات الاتصال والمعلومات  الفترة : ديسمبر 2022-جويلية 2023</vt:lpstr>
      <vt:lpstr>أنشطة وإنجازات المنظمة : جويلية /يوليو - ديسمبر/كانون الأوّل 2023 الهدف الاستراتيجي الرابع : تعزيز الثقة الرقميّة</vt:lpstr>
      <vt:lpstr>أنشطة وإنجازات المنظمة : جويلية /يوليو - ديسمبر/كانون الأوّل 2023 الهدف الاستراتيجي الرابع : تعزيز الثقة الرقميّة</vt:lpstr>
      <vt:lpstr>أنشطة وإنجازات المنظمة : جويلية /يوليو - ديسمبر/كانون الأوّل 2023 الهدف الاستراتيجي الرابع : تعزيز الثقة الرقميّة</vt:lpstr>
      <vt:lpstr>أنشطة وإنجازات المنظمة : جويلية /يوليو - ديسمبر/كانون الأوّل 2023 الهدف الاستراتيجي الرابع : تعزيز الثقة الرقميّة</vt:lpstr>
      <vt:lpstr>أنشطة وإنجازات المنظمة : جويلية /يوليو - ديسمبر/كانون الأوّل 2023 الهدف الاستراتيجي الرابع : تعزيز الثقة الرقميّة</vt:lpstr>
      <vt:lpstr>أنشطة وإنجازات المنظمة : جويلية /يوليو - ديسمبر/كانون الأوّل 2023 الهدف الاستراتيجي الرابع : تعزيز الثقة الرقميّة</vt:lpstr>
      <vt:lpstr>تقرير أنشطة  المنظمة العربية لتكنولوجيات الاتصال والمعلومات </vt:lpstr>
      <vt:lpstr>التقرير الدوري عن أنشطة  المنظمة العربية لتكنولوجيات الاتصال والمعلومات  الفترة : ديسمبر 2022-جويلية 2023</vt:lpstr>
      <vt:lpstr>أنشطة وإنجازات المنظمة : جويلية /يوليو - ديسمبر/كانون الأوّل 2023 الممكن الاستراتيجي الأوّل :  أيكتو بيت الخبرة العربي للتمكين الرقمي</vt:lpstr>
      <vt:lpstr>التقرير الدوري عن أنشطة  المنظمة العربية لتكنولوجيات الاتصال والمعلومات  الفترة : ديسمبر 2022-جويلية 2023</vt:lpstr>
      <vt:lpstr>أنشطة وإنجازات المنظمة : جويلية /يوليو - ديسمبر/كانون الأوّل 2023 الممكن الاستراتيجي الثاني :  تعزيز الشراكة والتعاون  </vt:lpstr>
      <vt:lpstr>أنشطة وإنجازات المنظمة : جويلية /يوليو - ديسمبر/كانون الأوّل 2023 الممكن الاستراتيجي الثاني :  تعزيز الشراكة والتعاون  </vt:lpstr>
      <vt:lpstr>أنشطة وإنجازات المنظمة : جويلية /يوليو - ديسمبر/كانون الأوّل 2023 الممكن الاستراتيجي الثاني :  تعزيز الشراكة والتعاون  </vt:lpstr>
      <vt:lpstr>تقرير أنشطة  المنظمة العربية لتكنولوجيات الاتصال والمعلومات </vt:lpstr>
      <vt:lpstr>أنشطة وإنجازات المنظمة : جويلية /يوليو - ديسمبر/كانون الأوّل 2023 مصفوفة الأهداف والممكنات الاستراتيجية للمنظمة والأنشطة المتعلقة بها</vt:lpstr>
      <vt:lpstr>المنظمة العربية لتكنولوجيات الاتصال والمعلومات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التقرير الدوري عن أنشطة المنظمة العربية لتكنولوجيات الاتصال والمعلومات</dc:title>
  <dc:creator>Nada Laabidi</dc:creator>
  <cp:lastModifiedBy>Hazem Hezzah</cp:lastModifiedBy>
  <cp:revision>94</cp:revision>
  <dcterms:created xsi:type="dcterms:W3CDTF">2021-12-08T09:11:09Z</dcterms:created>
  <dcterms:modified xsi:type="dcterms:W3CDTF">2024-01-02T11:19:03Z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0x010100D06435904679AA4A94B8D6E9DD914DE7</vt:lpwstr>
  </property>
</Properties>
</file>