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96" y="1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1D3D4-38D5-47DA-BBEF-532E6146DAEE}" type="datetimeFigureOut">
              <a:rPr lang="en-US" smtClean="0"/>
              <a:t>8/24/2018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F620-6B66-4C53-8147-CE91C1511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87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1D3D4-38D5-47DA-BBEF-532E6146DAEE}" type="datetimeFigureOut">
              <a:rPr lang="en-US" smtClean="0"/>
              <a:t>8/24/2018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F620-6B66-4C53-8147-CE91C1511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686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1D3D4-38D5-47DA-BBEF-532E6146DAEE}" type="datetimeFigureOut">
              <a:rPr lang="en-US" smtClean="0"/>
              <a:t>8/24/2018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F620-6B66-4C53-8147-CE91C1511A1E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524848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1D3D4-38D5-47DA-BBEF-532E6146DAEE}" type="datetimeFigureOut">
              <a:rPr lang="en-US" smtClean="0"/>
              <a:t>8/24/2018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F620-6B66-4C53-8147-CE91C1511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1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1D3D4-38D5-47DA-BBEF-532E6146DAEE}" type="datetimeFigureOut">
              <a:rPr lang="en-US" smtClean="0"/>
              <a:t>8/24/2018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F620-6B66-4C53-8147-CE91C1511A1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19454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1D3D4-38D5-47DA-BBEF-532E6146DAEE}" type="datetimeFigureOut">
              <a:rPr lang="en-US" smtClean="0"/>
              <a:t>8/24/2018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F620-6B66-4C53-8147-CE91C1511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0768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1D3D4-38D5-47DA-BBEF-532E6146DAEE}" type="datetimeFigureOut">
              <a:rPr lang="en-US" smtClean="0"/>
              <a:t>8/24/2018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F620-6B66-4C53-8147-CE91C1511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8762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1D3D4-38D5-47DA-BBEF-532E6146DAEE}" type="datetimeFigureOut">
              <a:rPr lang="en-US" smtClean="0"/>
              <a:t>8/24/2018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F620-6B66-4C53-8147-CE91C1511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1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1D3D4-38D5-47DA-BBEF-532E6146DAEE}" type="datetimeFigureOut">
              <a:rPr lang="en-US" smtClean="0"/>
              <a:t>8/24/2018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F620-6B66-4C53-8147-CE91C1511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72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1D3D4-38D5-47DA-BBEF-532E6146DAEE}" type="datetimeFigureOut">
              <a:rPr lang="en-US" smtClean="0"/>
              <a:t>8/24/2018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F620-6B66-4C53-8147-CE91C1511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520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1D3D4-38D5-47DA-BBEF-532E6146DAEE}" type="datetimeFigureOut">
              <a:rPr lang="en-US" smtClean="0"/>
              <a:t>8/24/2018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F620-6B66-4C53-8147-CE91C1511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478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1D3D4-38D5-47DA-BBEF-532E6146DAEE}" type="datetimeFigureOut">
              <a:rPr lang="en-US" smtClean="0"/>
              <a:t>8/24/2018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F620-6B66-4C53-8147-CE91C1511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211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1D3D4-38D5-47DA-BBEF-532E6146DAEE}" type="datetimeFigureOut">
              <a:rPr lang="en-US" smtClean="0"/>
              <a:t>8/24/2018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F620-6B66-4C53-8147-CE91C1511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854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1D3D4-38D5-47DA-BBEF-532E6146DAEE}" type="datetimeFigureOut">
              <a:rPr lang="en-US" smtClean="0"/>
              <a:t>8/24/2018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F620-6B66-4C53-8147-CE91C1511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084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1D3D4-38D5-47DA-BBEF-532E6146DAEE}" type="datetimeFigureOut">
              <a:rPr lang="en-US" smtClean="0"/>
              <a:t>8/24/2018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F620-6B66-4C53-8147-CE91C1511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255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1D3D4-38D5-47DA-BBEF-532E6146DAEE}" type="datetimeFigureOut">
              <a:rPr lang="en-US" smtClean="0"/>
              <a:t>8/24/2018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0F620-6B66-4C53-8147-CE91C1511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540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1D3D4-38D5-47DA-BBEF-532E6146DAEE}" type="datetimeFigureOut">
              <a:rPr lang="en-US" smtClean="0"/>
              <a:t>8/24/2018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BB0F620-6B66-4C53-8147-CE91C1511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293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2475" y="1627632"/>
            <a:ext cx="7766936" cy="1115612"/>
          </a:xfrm>
        </p:spPr>
        <p:txBody>
          <a:bodyPr/>
          <a:lstStyle/>
          <a:p>
            <a:r>
              <a:rPr lang="ar-AE" dirty="0" smtClean="0"/>
              <a:t>الاتحاد العربي للاتصالات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2475" y="2858448"/>
            <a:ext cx="7663132" cy="1082615"/>
          </a:xfrm>
        </p:spPr>
        <p:txBody>
          <a:bodyPr>
            <a:normAutofit/>
          </a:bodyPr>
          <a:lstStyle/>
          <a:p>
            <a:r>
              <a:rPr lang="ar-AE" sz="2800" dirty="0" smtClean="0"/>
              <a:t>هيكل الاتحاد العربي للاتصالات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5622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092679"/>
            <a:ext cx="8596668" cy="1320800"/>
          </a:xfrm>
        </p:spPr>
        <p:txBody>
          <a:bodyPr/>
          <a:lstStyle/>
          <a:p>
            <a:pPr algn="r" rtl="1"/>
            <a:r>
              <a:rPr lang="ar-AE" dirty="0" smtClean="0"/>
              <a:t>يتكون الاتحاد العربي للاتصالات من: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153283"/>
          </a:xfrm>
        </p:spPr>
        <p:txBody>
          <a:bodyPr/>
          <a:lstStyle/>
          <a:p>
            <a:pPr algn="r" rtl="1"/>
            <a:r>
              <a:rPr lang="ar-AE" b="1" dirty="0" smtClean="0"/>
              <a:t>بناءً على المادة 3 من دستور الاتحاد العربي للاتصالات، يتكون الاتحاد العربي للاتصالات من: </a:t>
            </a:r>
          </a:p>
          <a:p>
            <a:pPr lvl="2" algn="r" rtl="1"/>
            <a:r>
              <a:rPr lang="ar-AE" sz="1800" dirty="0" smtClean="0"/>
              <a:t>الجمعية العمومية </a:t>
            </a:r>
          </a:p>
          <a:p>
            <a:pPr lvl="2" algn="r" rtl="1"/>
            <a:r>
              <a:rPr lang="ar-AE" sz="1800" dirty="0" smtClean="0"/>
              <a:t>مجلس الاتحاد </a:t>
            </a:r>
          </a:p>
          <a:p>
            <a:pPr lvl="2" algn="r" rtl="1"/>
            <a:r>
              <a:rPr lang="ar-AE" sz="1800" dirty="0" smtClean="0"/>
              <a:t>الأمانة العامة </a:t>
            </a:r>
          </a:p>
          <a:p>
            <a:pPr lvl="2" algn="r" rtl="1"/>
            <a:r>
              <a:rPr lang="ar-AE" sz="1800" dirty="0" smtClean="0"/>
              <a:t>قطاع الشؤون الدولية والإقليمية </a:t>
            </a:r>
          </a:p>
          <a:p>
            <a:pPr lvl="2" algn="r" rtl="1"/>
            <a:r>
              <a:rPr lang="ar-AE" sz="1800" dirty="0" smtClean="0"/>
              <a:t>قطاع الشؤون العربية والتنمية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0166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02152" y="694944"/>
            <a:ext cx="2606040" cy="70408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 smtClean="0"/>
              <a:t>الجمعية العمومية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502152" y="1752600"/>
            <a:ext cx="2606040" cy="70408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 smtClean="0"/>
              <a:t>مجلس الاتحاد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897880" y="3730752"/>
            <a:ext cx="1700784" cy="106070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 smtClean="0"/>
              <a:t>قطاع الشؤون الدولية والإقليمية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011680" y="3730752"/>
            <a:ext cx="1700784" cy="106070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 smtClean="0"/>
              <a:t>قطاع الشؤون العربية والتنمية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954780" y="2915418"/>
            <a:ext cx="1700784" cy="106070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 smtClean="0"/>
              <a:t>الأمانة العامة</a:t>
            </a:r>
            <a:endParaRPr lang="en-US" dirty="0"/>
          </a:p>
        </p:txBody>
      </p:sp>
      <p:cxnSp>
        <p:nvCxnSpPr>
          <p:cNvPr id="10" name="Straight Connector 9"/>
          <p:cNvCxnSpPr>
            <a:stCxn id="4" idx="2"/>
            <a:endCxn id="5" idx="0"/>
          </p:cNvCxnSpPr>
          <p:nvPr/>
        </p:nvCxnSpPr>
        <p:spPr>
          <a:xfrm>
            <a:off x="4805172" y="1399032"/>
            <a:ext cx="0" cy="3535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5" idx="2"/>
            <a:endCxn id="8" idx="0"/>
          </p:cNvCxnSpPr>
          <p:nvPr/>
        </p:nvCxnSpPr>
        <p:spPr>
          <a:xfrm>
            <a:off x="4805172" y="2456688"/>
            <a:ext cx="0" cy="4587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8" idx="2"/>
            <a:endCxn id="8" idx="2"/>
          </p:cNvCxnSpPr>
          <p:nvPr/>
        </p:nvCxnSpPr>
        <p:spPr>
          <a:xfrm>
            <a:off x="4805172" y="397612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53"/>
          <p:cNvCxnSpPr>
            <a:stCxn id="5" idx="2"/>
            <a:endCxn id="6" idx="0"/>
          </p:cNvCxnSpPr>
          <p:nvPr/>
        </p:nvCxnSpPr>
        <p:spPr>
          <a:xfrm rot="16200000" flipH="1">
            <a:off x="5139690" y="2122170"/>
            <a:ext cx="1274064" cy="1943100"/>
          </a:xfrm>
          <a:prstGeom prst="bentConnector3">
            <a:avLst>
              <a:gd name="adj1" fmla="val 1842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lbow Connector 56"/>
          <p:cNvCxnSpPr>
            <a:stCxn id="5" idx="2"/>
            <a:endCxn id="7" idx="0"/>
          </p:cNvCxnSpPr>
          <p:nvPr/>
        </p:nvCxnSpPr>
        <p:spPr>
          <a:xfrm rot="5400000">
            <a:off x="3196590" y="2122170"/>
            <a:ext cx="1274064" cy="1943100"/>
          </a:xfrm>
          <a:prstGeom prst="bentConnector3">
            <a:avLst>
              <a:gd name="adj1" fmla="val 1842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Elbow Connector 60"/>
          <p:cNvCxnSpPr>
            <a:stCxn id="8" idx="2"/>
          </p:cNvCxnSpPr>
          <p:nvPr/>
        </p:nvCxnSpPr>
        <p:spPr>
          <a:xfrm rot="16200000" flipH="1">
            <a:off x="5209035" y="3572259"/>
            <a:ext cx="284982" cy="1092708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endCxn id="7" idx="3"/>
          </p:cNvCxnSpPr>
          <p:nvPr/>
        </p:nvCxnSpPr>
        <p:spPr>
          <a:xfrm flipH="1">
            <a:off x="3712464" y="4261104"/>
            <a:ext cx="10927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4508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37176" y="694944"/>
            <a:ext cx="3273552" cy="70408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 smtClean="0"/>
              <a:t>الجمعية العمومية</a:t>
            </a:r>
          </a:p>
          <a:p>
            <a:pPr algn="ctr"/>
            <a:r>
              <a:rPr lang="ar-AE" dirty="0" smtClean="0"/>
              <a:t>تجتمع مرة كل أربعة سنوات</a:t>
            </a:r>
            <a:endParaRPr lang="en-US" dirty="0"/>
          </a:p>
        </p:txBody>
      </p:sp>
      <p:cxnSp>
        <p:nvCxnSpPr>
          <p:cNvPr id="48" name="Straight Connector 47"/>
          <p:cNvCxnSpPr/>
          <p:nvPr/>
        </p:nvCxnSpPr>
        <p:spPr>
          <a:xfrm>
            <a:off x="4805172" y="397612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847088" y="1834896"/>
            <a:ext cx="5931408" cy="70408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 smtClean="0"/>
              <a:t>تراجع وتعتمد الخطة الاستراتيجية للاتحاد وتنظر في تقارير مجلس الاتحاد والأمانة العامة وقطاعي الاتحاد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847088" y="2706624"/>
            <a:ext cx="5931408" cy="70408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 smtClean="0"/>
              <a:t>تراجع وتعتمد الخطة المالية للاتحاد وتعتمد حسابات الاتحاد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847088" y="4450080"/>
            <a:ext cx="5931408" cy="70408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 smtClean="0"/>
              <a:t>تنظر في المقترحات المقدمة من الدول الأعضاء خاصة التعديلات على دستور الاتحاد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847088" y="3578352"/>
            <a:ext cx="5931408" cy="70408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 smtClean="0"/>
              <a:t>تحدد قيمة وحدة المساهمة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847088" y="5321808"/>
            <a:ext cx="5931408" cy="70408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 smtClean="0"/>
              <a:t>تضع أولويات أعضاء الاتحاد وتراجع مهام وأنشطة الأمانة العامة وقطاعي الاتحاد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66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 animBg="1"/>
      <p:bldP spid="15" grpId="0" animBg="1"/>
      <p:bldP spid="16" grpId="0" animBg="1"/>
      <p:bldP spid="18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580888" y="694944"/>
            <a:ext cx="2529840" cy="70408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 smtClean="0"/>
              <a:t>مجلس الاتحاد</a:t>
            </a:r>
          </a:p>
          <a:p>
            <a:pPr algn="ctr"/>
            <a:r>
              <a:rPr lang="ar-AE" dirty="0" smtClean="0"/>
              <a:t>يجتمع مرة في العام</a:t>
            </a:r>
            <a:endParaRPr lang="en-US" dirty="0"/>
          </a:p>
        </p:txBody>
      </p:sp>
      <p:cxnSp>
        <p:nvCxnSpPr>
          <p:cNvPr id="48" name="Straight Connector 47"/>
          <p:cNvCxnSpPr/>
          <p:nvPr/>
        </p:nvCxnSpPr>
        <p:spPr>
          <a:xfrm>
            <a:off x="4805172" y="397612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847088" y="1834896"/>
            <a:ext cx="5931408" cy="70408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 smtClean="0"/>
              <a:t>يضع مسودة الخطة الاستراتيجية للاتحاد وينظر في تقارير الأمانة العامة وقطاعي الاتحاد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847088" y="2706624"/>
            <a:ext cx="5931408" cy="70408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 smtClean="0"/>
              <a:t>يضع مسودة الخطة المالية للاتحاد ويدقق على حسابات الاتحاد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847088" y="3578352"/>
            <a:ext cx="5931408" cy="58216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/>
              <a:t>ي</a:t>
            </a:r>
            <a:r>
              <a:rPr lang="ar-AE" dirty="0" smtClean="0"/>
              <a:t>نظر في المقترحات المقدمة من الدول الأعضاء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847088" y="4328160"/>
            <a:ext cx="5931408" cy="70408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dirty="0" smtClean="0"/>
              <a:t>يعمل بصفته الهيئة الإدارية للاتحاد في الفترات الواقعة بين الجمعيات العمومية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775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 animBg="1"/>
      <p:bldP spid="15" grpId="0" animBg="1"/>
      <p:bldP spid="16" grpId="0" animBg="1"/>
      <p:bldP spid="19" grpId="0" animBg="1"/>
    </p:bldLst>
  </p:timing>
</p:sld>
</file>

<file path=ppt/theme/theme1.xml><?xml version="1.0" encoding="utf-8"?>
<a:theme xmlns:a="http://schemas.openxmlformats.org/drawingml/2006/main" name="Facet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6435904679AA4A94B8D6E9DD914DE7" ma:contentTypeVersion="5" ma:contentTypeDescription="Create a new document." ma:contentTypeScope="" ma:versionID="27afd5ff6a6886562058d49eabf53930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821f84b3650ed2bf5a9d4ce4cbd0c7bb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1:VariationsItemGroup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  <xsd:element name="VariationsItemGroupID" ma:index="10" nillable="true" ma:displayName="Item Group ID" ma:description="" ma:hidden="true" ma:internalName="VariationsItemGroupID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ariationsItemGroupID xmlns="http://schemas.microsoft.com/sharepoint/v3">f77c0c31-6082-4145-b0f8-1ecad60e6d69</VariationsItemGroupID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C5BD07D-74CF-4587-87E6-B38B7C2E245D}"/>
</file>

<file path=customXml/itemProps2.xml><?xml version="1.0" encoding="utf-8"?>
<ds:datastoreItem xmlns:ds="http://schemas.openxmlformats.org/officeDocument/2006/customXml" ds:itemID="{FB95BEC6-624F-4606-9605-B1C281A2E82D}"/>
</file>

<file path=customXml/itemProps3.xml><?xml version="1.0" encoding="utf-8"?>
<ds:datastoreItem xmlns:ds="http://schemas.openxmlformats.org/officeDocument/2006/customXml" ds:itemID="{59F1BF6A-A1F8-419A-8A0C-0538ED6F8981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1956</TotalTime>
  <Words>158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Tahoma</vt:lpstr>
      <vt:lpstr>Trebuchet MS</vt:lpstr>
      <vt:lpstr>Wingdings 3</vt:lpstr>
      <vt:lpstr>Facet</vt:lpstr>
      <vt:lpstr>الاتحاد العربي للاتصالات</vt:lpstr>
      <vt:lpstr>يتكون الاتحاد العربي للاتصالات من: </vt:lpstr>
      <vt:lpstr>PowerPoint Presentation</vt:lpstr>
      <vt:lpstr>PowerPoint Presentation</vt:lpstr>
      <vt:lpstr>PowerPoint Presentation</vt:lpstr>
    </vt:vector>
  </TitlesOfParts>
  <Company>TRA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الاتحاد العربي للاتصالات</dc:title>
  <dc:creator>Author</dc:creator>
  <cp:lastModifiedBy>Author</cp:lastModifiedBy>
  <cp:revision>8</cp:revision>
  <dcterms:created xsi:type="dcterms:W3CDTF">2018-08-24T13:21:25Z</dcterms:created>
  <dcterms:modified xsi:type="dcterms:W3CDTF">2018-08-25T21:58:18Z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0x010100D06435904679AA4A94B8D6E9DD914DE7</vt:lpwstr>
  </property>
</Properties>
</file>