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9" r:id="rId2"/>
    <p:sldId id="258" r:id="rId3"/>
    <p:sldId id="2147473239" r:id="rId4"/>
    <p:sldId id="264" r:id="rId5"/>
  </p:sldIdLst>
  <p:sldSz cx="12192000" cy="6858000"/>
  <p:notesSz cx="6858000" cy="9144000"/>
  <p:defaultTextStyle>
    <a:defPPr marL="0" marR="0" indent="0" algn="l" defTabSz="457200" rtl="0" fontAlgn="auto" latinLnBrk="1" hangingPunct="0">
      <a:lnSpc>
        <a:spcPct val="100000"/>
      </a:lnSpc>
      <a:spcBef>
        <a:spcPts val="0"/>
      </a:spcBef>
      <a:spcAft>
        <a:spcPts val="0"/>
      </a:spcAft>
      <a:buClrTx/>
      <a:buSzTx/>
      <a:buFontTx/>
      <a:buNone/>
      <a:tabLst/>
      <a:defRPr kumimoji="0" sz="900" b="0" i="0" u="none" strike="noStrike" cap="none" spc="0" normalizeH="0" baseline="0">
        <a:ln>
          <a:noFill/>
        </a:ln>
        <a:solidFill>
          <a:srgbClr val="000000"/>
        </a:solidFill>
        <a:effectLst/>
        <a:uFillTx/>
      </a:defRPr>
    </a:defPPr>
    <a:lvl1pPr marL="0" marR="0" indent="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1pPr>
    <a:lvl2pPr marL="0" marR="0" indent="2286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2pPr>
    <a:lvl3pPr marL="0" marR="0" indent="4572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3pPr>
    <a:lvl4pPr marL="0" marR="0" indent="6858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4pPr>
    <a:lvl5pPr marL="0" marR="0" indent="9144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5pPr>
    <a:lvl6pPr marL="0" marR="0" indent="11430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6pPr>
    <a:lvl7pPr marL="0" marR="0" indent="13716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7pPr>
    <a:lvl8pPr marL="0" marR="0" indent="16002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8pPr>
    <a:lvl9pPr marL="0" marR="0" indent="1828800" algn="ctr" defTabSz="1219169"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3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86449" autoAdjust="0"/>
  </p:normalViewPr>
  <p:slideViewPr>
    <p:cSldViewPr snapToGrid="0" snapToObjects="1">
      <p:cViewPr varScale="1">
        <p:scale>
          <a:sx n="71" d="100"/>
          <a:sy n="71" d="100"/>
        </p:scale>
        <p:origin x="1186"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31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381000" y="685800"/>
            <a:ext cx="6096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228600" latinLnBrk="0">
      <a:lnSpc>
        <a:spcPct val="117999"/>
      </a:lnSpc>
      <a:defRPr sz="1100">
        <a:latin typeface="+mn-lt"/>
        <a:ea typeface="+mn-ea"/>
        <a:cs typeface="+mn-cs"/>
        <a:sym typeface="Helvetica Neue"/>
      </a:defRPr>
    </a:lvl1pPr>
    <a:lvl2pPr indent="114300" defTabSz="228600" latinLnBrk="0">
      <a:lnSpc>
        <a:spcPct val="117999"/>
      </a:lnSpc>
      <a:defRPr sz="1100">
        <a:latin typeface="+mn-lt"/>
        <a:ea typeface="+mn-ea"/>
        <a:cs typeface="+mn-cs"/>
        <a:sym typeface="Helvetica Neue"/>
      </a:defRPr>
    </a:lvl2pPr>
    <a:lvl3pPr indent="228600" defTabSz="228600" latinLnBrk="0">
      <a:lnSpc>
        <a:spcPct val="117999"/>
      </a:lnSpc>
      <a:defRPr sz="1100">
        <a:latin typeface="+mn-lt"/>
        <a:ea typeface="+mn-ea"/>
        <a:cs typeface="+mn-cs"/>
        <a:sym typeface="Helvetica Neue"/>
      </a:defRPr>
    </a:lvl3pPr>
    <a:lvl4pPr indent="342900" defTabSz="228600" latinLnBrk="0">
      <a:lnSpc>
        <a:spcPct val="117999"/>
      </a:lnSpc>
      <a:defRPr sz="1100">
        <a:latin typeface="+mn-lt"/>
        <a:ea typeface="+mn-ea"/>
        <a:cs typeface="+mn-cs"/>
        <a:sym typeface="Helvetica Neue"/>
      </a:defRPr>
    </a:lvl4pPr>
    <a:lvl5pPr indent="457200" defTabSz="228600" latinLnBrk="0">
      <a:lnSpc>
        <a:spcPct val="117999"/>
      </a:lnSpc>
      <a:defRPr sz="1100">
        <a:latin typeface="+mn-lt"/>
        <a:ea typeface="+mn-ea"/>
        <a:cs typeface="+mn-cs"/>
        <a:sym typeface="Helvetica Neue"/>
      </a:defRPr>
    </a:lvl5pPr>
    <a:lvl6pPr indent="571500" defTabSz="228600" latinLnBrk="0">
      <a:lnSpc>
        <a:spcPct val="117999"/>
      </a:lnSpc>
      <a:defRPr sz="1100">
        <a:latin typeface="+mn-lt"/>
        <a:ea typeface="+mn-ea"/>
        <a:cs typeface="+mn-cs"/>
        <a:sym typeface="Helvetica Neue"/>
      </a:defRPr>
    </a:lvl6pPr>
    <a:lvl7pPr indent="685800" defTabSz="228600" latinLnBrk="0">
      <a:lnSpc>
        <a:spcPct val="117999"/>
      </a:lnSpc>
      <a:defRPr sz="1100">
        <a:latin typeface="+mn-lt"/>
        <a:ea typeface="+mn-ea"/>
        <a:cs typeface="+mn-cs"/>
        <a:sym typeface="Helvetica Neue"/>
      </a:defRPr>
    </a:lvl7pPr>
    <a:lvl8pPr indent="800100" defTabSz="228600" latinLnBrk="0">
      <a:lnSpc>
        <a:spcPct val="117999"/>
      </a:lnSpc>
      <a:defRPr sz="1100">
        <a:latin typeface="+mn-lt"/>
        <a:ea typeface="+mn-ea"/>
        <a:cs typeface="+mn-cs"/>
        <a:sym typeface="Helvetica Neue"/>
      </a:defRPr>
    </a:lvl8pPr>
    <a:lvl9pPr indent="914400" defTabSz="228600" latinLnBrk="0">
      <a:lnSpc>
        <a:spcPct val="117999"/>
      </a:lnSpc>
      <a:defRPr sz="11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x-none" dirty="0"/>
          </a:p>
        </p:txBody>
      </p:sp>
    </p:spTree>
    <p:extLst>
      <p:ext uri="{BB962C8B-B14F-4D97-AF65-F5344CB8AC3E}">
        <p14:creationId xmlns:p14="http://schemas.microsoft.com/office/powerpoint/2010/main" val="3898304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984375" y="923925"/>
            <a:ext cx="5486400" cy="3086100"/>
          </a:xfrm>
        </p:spPr>
      </p:sp>
      <p:sp>
        <p:nvSpPr>
          <p:cNvPr id="3" name="Marcador de notas 2"/>
          <p:cNvSpPr>
            <a:spLocks noGrp="1"/>
          </p:cNvSpPr>
          <p:nvPr>
            <p:ph type="body" idx="1"/>
          </p:nvPr>
        </p:nvSpPr>
        <p:spPr>
          <a:xfrm>
            <a:off x="476445" y="4413024"/>
            <a:ext cx="5717321" cy="5498546"/>
          </a:xfrm>
        </p:spPr>
        <p:txBody>
          <a:bodyPr>
            <a:normAutofit/>
          </a:bodyPr>
          <a:lstStyle/>
          <a:p>
            <a:endParaRPr lang="en-GB" sz="2100"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5"/>
          </p:nvPr>
        </p:nvSpPr>
        <p:spPr/>
        <p:txBody>
          <a:bodyPr/>
          <a:lstStyle/>
          <a:p>
            <a:pPr defTabSz="986095">
              <a:defRPr/>
            </a:pPr>
            <a:fld id="{50656B5C-EB09-476C-B1DA-4D99CBFEAD4F}" type="slidenum">
              <a:rPr lang="fr-FR" sz="1400">
                <a:solidFill>
                  <a:prstClr val="black"/>
                </a:solidFill>
                <a:latin typeface="Calibri"/>
              </a:rPr>
              <a:pPr defTabSz="986095">
                <a:defRPr/>
              </a:pPr>
              <a:t>3</a:t>
            </a:fld>
            <a:endParaRPr lang="fr-FR" sz="1400">
              <a:solidFill>
                <a:prstClr val="black"/>
              </a:solidFill>
              <a:latin typeface="Calibri"/>
            </a:endParaRPr>
          </a:p>
        </p:txBody>
      </p:sp>
    </p:spTree>
    <p:extLst>
      <p:ext uri="{BB962C8B-B14F-4D97-AF65-F5344CB8AC3E}">
        <p14:creationId xmlns:p14="http://schemas.microsoft.com/office/powerpoint/2010/main" val="3261562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or y fecha"/>
          <p:cNvSpPr txBox="1">
            <a:spLocks noGrp="1"/>
          </p:cNvSpPr>
          <p:nvPr>
            <p:ph type="body" sz="quarter" idx="21" hasCustomPrompt="1"/>
          </p:nvPr>
        </p:nvSpPr>
        <p:spPr>
          <a:xfrm>
            <a:off x="600670" y="5929931"/>
            <a:ext cx="10985502"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rPr lang="it-IT" dirty="0"/>
              <a:t>Author &amp; date</a:t>
            </a:r>
            <a:endParaRPr dirty="0"/>
          </a:p>
        </p:txBody>
      </p:sp>
      <p:sp>
        <p:nvSpPr>
          <p:cNvPr id="12" name="Título de presentación"/>
          <p:cNvSpPr txBox="1">
            <a:spLocks noGrp="1"/>
          </p:cNvSpPr>
          <p:nvPr>
            <p:ph type="title" hasCustomPrompt="1"/>
          </p:nvPr>
        </p:nvSpPr>
        <p:spPr>
          <a:xfrm>
            <a:off x="603248" y="1287496"/>
            <a:ext cx="10985502" cy="2324101"/>
          </a:xfrm>
          <a:prstGeom prst="rect">
            <a:avLst/>
          </a:prstGeom>
        </p:spPr>
        <p:txBody>
          <a:bodyPr anchor="b"/>
          <a:lstStyle>
            <a:lvl1pPr>
              <a:defRPr sz="5800" spc="-116"/>
            </a:lvl1pPr>
          </a:lstStyle>
          <a:p>
            <a:r>
              <a:rPr lang="it-IT" dirty="0"/>
              <a:t>Presentation </a:t>
            </a:r>
            <a:r>
              <a:rPr lang="it-IT" dirty="0" err="1"/>
              <a:t>title</a:t>
            </a:r>
            <a:endParaRPr dirty="0"/>
          </a:p>
        </p:txBody>
      </p:sp>
      <p:sp>
        <p:nvSpPr>
          <p:cNvPr id="13" name="Nivel de texto 1…"/>
          <p:cNvSpPr txBox="1">
            <a:spLocks noGrp="1"/>
          </p:cNvSpPr>
          <p:nvPr>
            <p:ph type="body" sz="quarter" idx="1" hasCustomPrompt="1"/>
          </p:nvPr>
        </p:nvSpPr>
        <p:spPr>
          <a:xfrm>
            <a:off x="600671" y="3611595"/>
            <a:ext cx="10985501" cy="952501"/>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rPr lang="it-IT" dirty="0"/>
              <a:t>Presentation </a:t>
            </a:r>
            <a:r>
              <a:rPr lang="it-IT" dirty="0" err="1"/>
              <a:t>subtitle</a:t>
            </a:r>
            <a:endParaRPr dirty="0"/>
          </a:p>
          <a:p>
            <a:pPr lvl="1"/>
            <a:endParaRPr dirty="0"/>
          </a:p>
          <a:p>
            <a:pPr lvl="2"/>
            <a:endParaRPr dirty="0"/>
          </a:p>
          <a:p>
            <a:pPr lvl="3"/>
            <a:endParaRPr dirty="0"/>
          </a:p>
          <a:p>
            <a:pPr lvl="4"/>
            <a:endParaRPr dirty="0"/>
          </a:p>
        </p:txBody>
      </p:sp>
      <p:sp>
        <p:nvSpPr>
          <p:cNvPr id="14"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Outcomes">
    <p:spTree>
      <p:nvGrpSpPr>
        <p:cNvPr id="1" name=""/>
        <p:cNvGrpSpPr/>
        <p:nvPr/>
      </p:nvGrpSpPr>
      <p:grpSpPr>
        <a:xfrm>
          <a:off x="0" y="0"/>
          <a:ext cx="0" cy="0"/>
          <a:chOff x="0" y="0"/>
          <a:chExt cx="0" cy="0"/>
        </a:xfrm>
      </p:grpSpPr>
      <p:sp>
        <p:nvSpPr>
          <p:cNvPr id="106" name="Nivel de texto 1…"/>
          <p:cNvSpPr txBox="1">
            <a:spLocks noGrp="1"/>
          </p:cNvSpPr>
          <p:nvPr>
            <p:ph type="body" idx="1" hasCustomPrompt="1"/>
          </p:nvPr>
        </p:nvSpPr>
        <p:spPr>
          <a:xfrm>
            <a:off x="603250" y="537964"/>
            <a:ext cx="10985500" cy="3620792"/>
          </a:xfrm>
          <a:prstGeom prst="rect">
            <a:avLst/>
          </a:prstGeom>
        </p:spPr>
        <p:txBody>
          <a:bodyPr anchor="b"/>
          <a:lstStyle>
            <a:lvl1pPr marL="0" indent="0" algn="ctr">
              <a:lnSpc>
                <a:spcPct val="80000"/>
              </a:lnSpc>
              <a:spcBef>
                <a:spcPts val="0"/>
              </a:spcBef>
              <a:buSzTx/>
              <a:buNone/>
              <a:defRPr sz="12500" b="1" spc="-125"/>
            </a:lvl1pPr>
            <a:lvl2pPr marL="0" indent="228600" algn="ctr">
              <a:lnSpc>
                <a:spcPct val="80000"/>
              </a:lnSpc>
              <a:spcBef>
                <a:spcPts val="0"/>
              </a:spcBef>
              <a:buSzTx/>
              <a:buNone/>
              <a:defRPr sz="12500" b="1" spc="-125"/>
            </a:lvl2pPr>
            <a:lvl3pPr marL="0" indent="457200" algn="ctr">
              <a:lnSpc>
                <a:spcPct val="80000"/>
              </a:lnSpc>
              <a:spcBef>
                <a:spcPts val="0"/>
              </a:spcBef>
              <a:buSzTx/>
              <a:buNone/>
              <a:defRPr sz="12500" b="1" spc="-125"/>
            </a:lvl3pPr>
            <a:lvl4pPr marL="0" indent="685800" algn="ctr">
              <a:lnSpc>
                <a:spcPct val="80000"/>
              </a:lnSpc>
              <a:spcBef>
                <a:spcPts val="0"/>
              </a:spcBef>
              <a:buSzTx/>
              <a:buNone/>
              <a:defRPr sz="12500" b="1" spc="-125"/>
            </a:lvl4pPr>
            <a:lvl5pPr marL="0" indent="914400" algn="ctr">
              <a:lnSpc>
                <a:spcPct val="80000"/>
              </a:lnSpc>
              <a:spcBef>
                <a:spcPts val="0"/>
              </a:spcBef>
              <a:buSzTx/>
              <a:buNone/>
              <a:defRPr sz="12500" b="1" spc="-125"/>
            </a:lvl5pPr>
          </a:lstStyle>
          <a:p>
            <a:r>
              <a:t>100%</a:t>
            </a:r>
          </a:p>
          <a:p>
            <a:pPr lvl="1"/>
            <a:endParaRPr/>
          </a:p>
          <a:p>
            <a:pPr lvl="2"/>
            <a:endParaRPr/>
          </a:p>
          <a:p>
            <a:pPr lvl="3"/>
            <a:endParaRPr/>
          </a:p>
          <a:p>
            <a:pPr lvl="4"/>
            <a:endParaRPr/>
          </a:p>
        </p:txBody>
      </p:sp>
      <p:sp>
        <p:nvSpPr>
          <p:cNvPr id="107" name="Información del hecho"/>
          <p:cNvSpPr txBox="1">
            <a:spLocks noGrp="1"/>
          </p:cNvSpPr>
          <p:nvPr>
            <p:ph type="body" sz="quarter" idx="21" hasCustomPrompt="1"/>
          </p:nvPr>
        </p:nvSpPr>
        <p:spPr>
          <a:xfrm>
            <a:off x="603250" y="4131090"/>
            <a:ext cx="10985500" cy="467390"/>
          </a:xfrm>
          <a:prstGeom prst="rect">
            <a:avLst/>
          </a:prstGeom>
        </p:spPr>
        <p:txBody>
          <a:bodyPr lIns="45719" tIns="45719" rIns="45719" bIns="45719"/>
          <a:lstStyle>
            <a:lvl1pPr marL="0" indent="0" algn="ctr" defTabSz="412750">
              <a:lnSpc>
                <a:spcPct val="100000"/>
              </a:lnSpc>
              <a:spcBef>
                <a:spcPts val="0"/>
              </a:spcBef>
              <a:buSzTx/>
              <a:buNone/>
              <a:defRPr sz="2750" b="1"/>
            </a:lvl1pPr>
          </a:lstStyle>
          <a:p>
            <a:r>
              <a:rPr lang="it-IT" dirty="0" err="1"/>
              <a:t>Outcome</a:t>
            </a:r>
            <a:r>
              <a:rPr lang="it-IT" dirty="0"/>
              <a:t> Information</a:t>
            </a:r>
            <a:endParaRPr dirty="0"/>
          </a:p>
        </p:txBody>
      </p:sp>
      <p:sp>
        <p:nvSpPr>
          <p:cNvPr id="108"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ribución"/>
          <p:cNvSpPr txBox="1">
            <a:spLocks noGrp="1"/>
          </p:cNvSpPr>
          <p:nvPr>
            <p:ph type="body" sz="quarter" idx="21" hasCustomPrompt="1"/>
          </p:nvPr>
        </p:nvSpPr>
        <p:spPr>
          <a:xfrm>
            <a:off x="1215012" y="5337727"/>
            <a:ext cx="10100026"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rPr lang="it-IT" dirty="0" err="1"/>
              <a:t>author</a:t>
            </a:r>
            <a:endParaRPr dirty="0"/>
          </a:p>
        </p:txBody>
      </p:sp>
      <p:sp>
        <p:nvSpPr>
          <p:cNvPr id="116" name="Nivel de texto 1…"/>
          <p:cNvSpPr txBox="1">
            <a:spLocks noGrp="1"/>
          </p:cNvSpPr>
          <p:nvPr>
            <p:ph type="body" sz="half" idx="1" hasCustomPrompt="1"/>
          </p:nvPr>
        </p:nvSpPr>
        <p:spPr>
          <a:xfrm>
            <a:off x="876962" y="2469930"/>
            <a:ext cx="10438077" cy="1918140"/>
          </a:xfrm>
          <a:prstGeom prst="rect">
            <a:avLst/>
          </a:prstGeom>
        </p:spPr>
        <p:txBody>
          <a:bodyPr/>
          <a:lstStyle>
            <a:lvl1pPr marL="319462" indent="-234950">
              <a:spcBef>
                <a:spcPts val="0"/>
              </a:spcBef>
              <a:buSzTx/>
              <a:buNone/>
              <a:defRPr sz="4250" spc="-85">
                <a:latin typeface="Helvetica Neue Medium"/>
                <a:ea typeface="Helvetica Neue Medium"/>
                <a:cs typeface="Helvetica Neue Medium"/>
                <a:sym typeface="Helvetica Neue Medium"/>
              </a:defRPr>
            </a:lvl1pPr>
            <a:lvl2pPr marL="319462" indent="-6350">
              <a:spcBef>
                <a:spcPts val="0"/>
              </a:spcBef>
              <a:buSzTx/>
              <a:buNone/>
              <a:defRPr sz="4250" spc="-85">
                <a:latin typeface="Helvetica Neue Medium"/>
                <a:ea typeface="Helvetica Neue Medium"/>
                <a:cs typeface="Helvetica Neue Medium"/>
                <a:sym typeface="Helvetica Neue Medium"/>
              </a:defRPr>
            </a:lvl2pPr>
            <a:lvl3pPr marL="319462" indent="222250">
              <a:spcBef>
                <a:spcPts val="0"/>
              </a:spcBef>
              <a:buSzTx/>
              <a:buNone/>
              <a:defRPr sz="4250" spc="-85">
                <a:latin typeface="Helvetica Neue Medium"/>
                <a:ea typeface="Helvetica Neue Medium"/>
                <a:cs typeface="Helvetica Neue Medium"/>
                <a:sym typeface="Helvetica Neue Medium"/>
              </a:defRPr>
            </a:lvl3pPr>
            <a:lvl4pPr marL="319462" indent="450850">
              <a:spcBef>
                <a:spcPts val="0"/>
              </a:spcBef>
              <a:buSzTx/>
              <a:buNone/>
              <a:defRPr sz="4250" spc="-85">
                <a:latin typeface="Helvetica Neue Medium"/>
                <a:ea typeface="Helvetica Neue Medium"/>
                <a:cs typeface="Helvetica Neue Medium"/>
                <a:sym typeface="Helvetica Neue Medium"/>
              </a:defRPr>
            </a:lvl4pPr>
            <a:lvl5pPr marL="319462" indent="679450">
              <a:spcBef>
                <a:spcPts val="0"/>
              </a:spcBef>
              <a:buSzTx/>
              <a:buNone/>
              <a:defRPr sz="4250" spc="-85">
                <a:latin typeface="Helvetica Neue Medium"/>
                <a:ea typeface="Helvetica Neue Medium"/>
                <a:cs typeface="Helvetica Neue Medium"/>
                <a:sym typeface="Helvetica Neue Medium"/>
              </a:defRPr>
            </a:lvl5pPr>
          </a:lstStyle>
          <a:p>
            <a:r>
              <a:rPr dirty="0"/>
              <a:t>“</a:t>
            </a:r>
            <a:r>
              <a:rPr lang="it-IT" dirty="0"/>
              <a:t>quote</a:t>
            </a:r>
            <a:r>
              <a:rPr dirty="0"/>
              <a:t>”</a:t>
            </a:r>
          </a:p>
          <a:p>
            <a:pPr lvl="1"/>
            <a:endParaRPr dirty="0"/>
          </a:p>
          <a:p>
            <a:pPr lvl="2"/>
            <a:endParaRPr dirty="0"/>
          </a:p>
          <a:p>
            <a:pPr lvl="3"/>
            <a:endParaRPr dirty="0"/>
          </a:p>
          <a:p>
            <a:pPr lvl="4"/>
            <a:endParaRPr dirty="0"/>
          </a:p>
        </p:txBody>
      </p:sp>
      <p:sp>
        <p:nvSpPr>
          <p:cNvPr id="117"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3 photos">
    <p:spTree>
      <p:nvGrpSpPr>
        <p:cNvPr id="1" name=""/>
        <p:cNvGrpSpPr/>
        <p:nvPr/>
      </p:nvGrpSpPr>
      <p:grpSpPr>
        <a:xfrm>
          <a:off x="0" y="0"/>
          <a:ext cx="0" cy="0"/>
          <a:chOff x="0" y="0"/>
          <a:chExt cx="0" cy="0"/>
        </a:xfrm>
      </p:grpSpPr>
      <p:sp>
        <p:nvSpPr>
          <p:cNvPr id="124" name="Imagen"/>
          <p:cNvSpPr>
            <a:spLocks noGrp="1"/>
          </p:cNvSpPr>
          <p:nvPr>
            <p:ph type="pic" sz="quarter" idx="21" hasCustomPrompt="1"/>
          </p:nvPr>
        </p:nvSpPr>
        <p:spPr>
          <a:xfrm>
            <a:off x="7880350" y="508000"/>
            <a:ext cx="3719550" cy="2974839"/>
          </a:xfrm>
          <a:prstGeom prst="rect">
            <a:avLst/>
          </a:prstGeom>
        </p:spPr>
        <p:txBody>
          <a:bodyPr lIns="91439" tIns="45719" rIns="91439" bIns="45719">
            <a:noAutofit/>
          </a:bodyPr>
          <a:lstStyle>
            <a:lvl1pPr>
              <a:defRPr/>
            </a:lvl1pPr>
          </a:lstStyle>
          <a:p>
            <a:r>
              <a:rPr lang="it-IT" dirty="0"/>
              <a:t>Text</a:t>
            </a:r>
            <a:endParaRPr dirty="0"/>
          </a:p>
        </p:txBody>
      </p:sp>
      <p:sp>
        <p:nvSpPr>
          <p:cNvPr id="125" name="Imagen"/>
          <p:cNvSpPr>
            <a:spLocks noGrp="1"/>
          </p:cNvSpPr>
          <p:nvPr>
            <p:ph type="pic" sz="half" idx="22" hasCustomPrompt="1"/>
          </p:nvPr>
        </p:nvSpPr>
        <p:spPr>
          <a:xfrm>
            <a:off x="6750050" y="1989138"/>
            <a:ext cx="5219700" cy="6075091"/>
          </a:xfrm>
          <a:prstGeom prst="rect">
            <a:avLst/>
          </a:prstGeom>
        </p:spPr>
        <p:txBody>
          <a:bodyPr lIns="91439" tIns="45719" rIns="91439" bIns="45719">
            <a:noAutofit/>
          </a:bodyPr>
          <a:lstStyle>
            <a:lvl1pPr>
              <a:defRPr/>
            </a:lvl1pPr>
          </a:lstStyle>
          <a:p>
            <a:r>
              <a:rPr lang="it-IT" dirty="0"/>
              <a:t>Text</a:t>
            </a:r>
            <a:endParaRPr dirty="0"/>
          </a:p>
        </p:txBody>
      </p:sp>
      <p:sp>
        <p:nvSpPr>
          <p:cNvPr id="126" name="Imagen"/>
          <p:cNvSpPr>
            <a:spLocks noGrp="1"/>
          </p:cNvSpPr>
          <p:nvPr>
            <p:ph type="pic" idx="23" hasCustomPrompt="1"/>
          </p:nvPr>
        </p:nvSpPr>
        <p:spPr>
          <a:xfrm>
            <a:off x="-69850" y="247650"/>
            <a:ext cx="8305800" cy="6229350"/>
          </a:xfrm>
          <a:prstGeom prst="rect">
            <a:avLst/>
          </a:prstGeom>
        </p:spPr>
        <p:txBody>
          <a:bodyPr lIns="91439" tIns="45719" rIns="91439" bIns="45719">
            <a:noAutofit/>
          </a:bodyPr>
          <a:lstStyle>
            <a:lvl1pPr>
              <a:defRPr/>
            </a:lvl1pPr>
          </a:lstStyle>
          <a:p>
            <a:r>
              <a:rPr lang="it-IT" dirty="0"/>
              <a:t>Text</a:t>
            </a:r>
            <a:endParaRPr dirty="0"/>
          </a:p>
        </p:txBody>
      </p:sp>
      <p:sp>
        <p:nvSpPr>
          <p:cNvPr id="127"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n"/>
          <p:cNvSpPr>
            <a:spLocks noGrp="1"/>
          </p:cNvSpPr>
          <p:nvPr>
            <p:ph type="pic" idx="21"/>
          </p:nvPr>
        </p:nvSpPr>
        <p:spPr>
          <a:xfrm>
            <a:off x="-666750" y="-2762250"/>
            <a:ext cx="13525500" cy="10820400"/>
          </a:xfrm>
          <a:prstGeom prst="rect">
            <a:avLst/>
          </a:prstGeom>
        </p:spPr>
        <p:txBody>
          <a:bodyPr lIns="91439" tIns="45719" rIns="91439" bIns="45719">
            <a:noAutofit/>
          </a:bodyPr>
          <a:lstStyle/>
          <a:p>
            <a:endParaRPr/>
          </a:p>
        </p:txBody>
      </p:sp>
      <p:sp>
        <p:nvSpPr>
          <p:cNvPr id="135" name="Número de diapositiva"/>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3_PAGE whitout GREEN">
    <p:spTree>
      <p:nvGrpSpPr>
        <p:cNvPr id="1" name=""/>
        <p:cNvGrpSpPr/>
        <p:nvPr/>
      </p:nvGrpSpPr>
      <p:grpSpPr>
        <a:xfrm>
          <a:off x="0" y="0"/>
          <a:ext cx="0" cy="0"/>
          <a:chOff x="0" y="0"/>
          <a:chExt cx="0" cy="0"/>
        </a:xfrm>
      </p:grpSpPr>
      <p:sp>
        <p:nvSpPr>
          <p:cNvPr id="7" name="Segnaposto contenuto 18"/>
          <p:cNvSpPr>
            <a:spLocks noGrp="1"/>
          </p:cNvSpPr>
          <p:nvPr>
            <p:ph sz="quarter" idx="16" hasCustomPrompt="1"/>
          </p:nvPr>
        </p:nvSpPr>
        <p:spPr>
          <a:xfrm>
            <a:off x="179977" y="1348966"/>
            <a:ext cx="11770467" cy="4068000"/>
          </a:xfrm>
          <a:prstGeom prst="rect">
            <a:avLst/>
          </a:prstGeom>
        </p:spPr>
        <p:txBody>
          <a:bodyPr lIns="0" tIns="0" rIns="0" bIns="0"/>
          <a:lstStyle>
            <a:lvl1pPr marL="0" indent="0">
              <a:buFontTx/>
              <a:buNone/>
              <a:defRPr sz="1100" b="0" i="0">
                <a:solidFill>
                  <a:schemeClr val="tx1">
                    <a:lumMod val="50000"/>
                    <a:lumOff val="50000"/>
                  </a:schemeClr>
                </a:solidFill>
                <a:latin typeface="Arial" charset="0"/>
                <a:ea typeface="Arial" charset="0"/>
                <a:cs typeface="Arial" charset="0"/>
              </a:defRPr>
            </a:lvl1pPr>
          </a:lstStyle>
          <a:p>
            <a:pPr lvl="0"/>
            <a:r>
              <a:rPr lang="it-IT" dirty="0"/>
              <a:t>Click to </a:t>
            </a:r>
            <a:r>
              <a:rPr lang="it-IT" dirty="0" err="1"/>
              <a:t>type</a:t>
            </a:r>
            <a:r>
              <a:rPr lang="it-IT" dirty="0"/>
              <a:t> </a:t>
            </a:r>
            <a:r>
              <a:rPr lang="it-IT" dirty="0" err="1"/>
              <a:t>your</a:t>
            </a:r>
            <a:r>
              <a:rPr lang="it-IT" dirty="0"/>
              <a:t> text or to </a:t>
            </a:r>
            <a:r>
              <a:rPr lang="it-IT" dirty="0" err="1"/>
              <a:t>insert</a:t>
            </a:r>
            <a:r>
              <a:rPr lang="it-IT" dirty="0"/>
              <a:t> an item</a:t>
            </a:r>
          </a:p>
        </p:txBody>
      </p:sp>
      <p:sp>
        <p:nvSpPr>
          <p:cNvPr id="10" name="Ovale 9"/>
          <p:cNvSpPr/>
          <p:nvPr userDrawn="1"/>
        </p:nvSpPr>
        <p:spPr>
          <a:xfrm>
            <a:off x="11632419" y="6344460"/>
            <a:ext cx="431944" cy="432000"/>
          </a:xfrm>
          <a:prstGeom prst="ellipse">
            <a:avLst/>
          </a:prstGeom>
          <a:gradFill>
            <a:gsLst>
              <a:gs pos="0">
                <a:schemeClr val="bg1"/>
              </a:gs>
              <a:gs pos="99000">
                <a:srgbClr val="AFD9EB"/>
              </a:gs>
            </a:gsLst>
            <a:lin ang="10800000" scaled="1"/>
          </a:gra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800"/>
          </a:p>
        </p:txBody>
      </p:sp>
      <p:sp>
        <p:nvSpPr>
          <p:cNvPr id="11" name="Slide Number Placeholder 6"/>
          <p:cNvSpPr>
            <a:spLocks noGrp="1"/>
          </p:cNvSpPr>
          <p:nvPr>
            <p:ph type="sldNum" sz="quarter" idx="4"/>
          </p:nvPr>
        </p:nvSpPr>
        <p:spPr>
          <a:xfrm>
            <a:off x="11637916" y="6348962"/>
            <a:ext cx="423657" cy="417988"/>
          </a:xfrm>
          <a:prstGeom prst="rect">
            <a:avLst/>
          </a:prstGeom>
          <a:noFill/>
        </p:spPr>
        <p:txBody>
          <a:bodyPr vert="horz" anchor="ctr" anchorCtr="0"/>
          <a:lstStyle>
            <a:lvl1pPr algn="ctr">
              <a:defRPr sz="1200" baseline="0">
                <a:solidFill>
                  <a:schemeClr val="tx2"/>
                </a:solidFill>
                <a:latin typeface="open sans" charset="0"/>
              </a:defRPr>
            </a:lvl1pPr>
          </a:lstStyle>
          <a:p>
            <a:fld id="{3B2D9E96-261A-CE4A-A9E9-753E576C4AC8}" type="slidenum">
              <a:rPr lang="it-IT" smtClean="0"/>
              <a:pPr/>
              <a:t>‹N›</a:t>
            </a:fld>
            <a:endParaRPr lang="it-IT" dirty="0"/>
          </a:p>
        </p:txBody>
      </p:sp>
    </p:spTree>
    <p:extLst>
      <p:ext uri="{BB962C8B-B14F-4D97-AF65-F5344CB8AC3E}">
        <p14:creationId xmlns:p14="http://schemas.microsoft.com/office/powerpoint/2010/main" val="519008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extLst>
      <p:ext uri="{BB962C8B-B14F-4D97-AF65-F5344CB8AC3E}">
        <p14:creationId xmlns:p14="http://schemas.microsoft.com/office/powerpoint/2010/main" val="4194206603"/>
      </p:ext>
    </p:extLst>
  </p:cSld>
  <p:clrMapOvr>
    <a:masterClrMapping/>
  </p:clrMapOvr>
  <p:transition spd="med"/>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577850" y="-647700"/>
            <a:ext cx="13373100" cy="8009467"/>
          </a:xfrm>
          <a:prstGeom prst="rect">
            <a:avLst/>
          </a:prstGeom>
        </p:spPr>
        <p:txBody>
          <a:bodyPr lIns="91439" tIns="45719" rIns="91439" bIns="45719">
            <a:noAutofit/>
          </a:bodyPr>
          <a:lstStyle/>
          <a:p>
            <a:endParaRPr/>
          </a:p>
        </p:txBody>
      </p:sp>
      <p:sp>
        <p:nvSpPr>
          <p:cNvPr id="22" name="Título de presentación"/>
          <p:cNvSpPr txBox="1">
            <a:spLocks noGrp="1"/>
          </p:cNvSpPr>
          <p:nvPr>
            <p:ph type="title" hasCustomPrompt="1"/>
          </p:nvPr>
        </p:nvSpPr>
        <p:spPr>
          <a:xfrm>
            <a:off x="603250" y="3562350"/>
            <a:ext cx="10985500" cy="2324100"/>
          </a:xfrm>
          <a:prstGeom prst="rect">
            <a:avLst/>
          </a:prstGeom>
        </p:spPr>
        <p:txBody>
          <a:bodyPr anchor="b"/>
          <a:lstStyle>
            <a:lvl1pPr>
              <a:defRPr sz="5800" spc="-116"/>
            </a:lvl1pPr>
          </a:lstStyle>
          <a:p>
            <a:r>
              <a:rPr lang="it-IT" dirty="0"/>
              <a:t>Presentation </a:t>
            </a:r>
            <a:r>
              <a:rPr lang="it-IT" dirty="0" err="1"/>
              <a:t>title</a:t>
            </a:r>
            <a:endParaRPr dirty="0"/>
          </a:p>
        </p:txBody>
      </p:sp>
      <p:sp>
        <p:nvSpPr>
          <p:cNvPr id="23" name="Autor y fecha"/>
          <p:cNvSpPr txBox="1">
            <a:spLocks noGrp="1"/>
          </p:cNvSpPr>
          <p:nvPr>
            <p:ph type="body" sz="quarter" idx="22" hasCustomPrompt="1"/>
          </p:nvPr>
        </p:nvSpPr>
        <p:spPr>
          <a:xfrm>
            <a:off x="603845" y="553069"/>
            <a:ext cx="10984311" cy="318490"/>
          </a:xfrm>
          <a:prstGeom prst="rect">
            <a:avLst/>
          </a:prstGeom>
        </p:spPr>
        <p:txBody>
          <a:bodyPr lIns="45719" tIns="45719" rIns="45719" bIns="45719"/>
          <a:lstStyle>
            <a:lvl1pPr marL="0" indent="0" defTabSz="412750">
              <a:lnSpc>
                <a:spcPct val="100000"/>
              </a:lnSpc>
              <a:spcBef>
                <a:spcPts val="0"/>
              </a:spcBef>
              <a:buSzTx/>
              <a:buNone/>
              <a:defRPr sz="1800" b="1"/>
            </a:lvl1pPr>
          </a:lstStyle>
          <a:p>
            <a:r>
              <a:rPr lang="it-IT" dirty="0"/>
              <a:t>Author &amp; date</a:t>
            </a:r>
          </a:p>
        </p:txBody>
      </p:sp>
      <p:sp>
        <p:nvSpPr>
          <p:cNvPr id="24" name="Nivel de texto 1…"/>
          <p:cNvSpPr txBox="1">
            <a:spLocks noGrp="1"/>
          </p:cNvSpPr>
          <p:nvPr>
            <p:ph type="body" sz="quarter" idx="1" hasCustomPrompt="1"/>
          </p:nvPr>
        </p:nvSpPr>
        <p:spPr>
          <a:xfrm>
            <a:off x="603250" y="5804955"/>
            <a:ext cx="10985500" cy="558476"/>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rPr lang="it-IT" dirty="0"/>
              <a:t>Presentation </a:t>
            </a:r>
            <a:r>
              <a:rPr lang="it-IT" dirty="0" err="1"/>
              <a:t>subtitle</a:t>
            </a:r>
            <a:endParaRPr lang="it-IT" dirty="0"/>
          </a:p>
          <a:p>
            <a:pPr lvl="1"/>
            <a:endParaRPr dirty="0"/>
          </a:p>
          <a:p>
            <a:pPr lvl="2"/>
            <a:endParaRPr dirty="0"/>
          </a:p>
          <a:p>
            <a:pPr lvl="3"/>
            <a:endParaRPr dirty="0"/>
          </a:p>
          <a:p>
            <a:pPr lvl="4"/>
            <a:endParaRPr dirty="0"/>
          </a:p>
        </p:txBody>
      </p:sp>
      <p:sp>
        <p:nvSpPr>
          <p:cNvPr id="25"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Alternative photo">
    <p:spTree>
      <p:nvGrpSpPr>
        <p:cNvPr id="1" name=""/>
        <p:cNvGrpSpPr/>
        <p:nvPr/>
      </p:nvGrpSpPr>
      <p:grpSpPr>
        <a:xfrm>
          <a:off x="0" y="0"/>
          <a:ext cx="0" cy="0"/>
          <a:chOff x="0" y="0"/>
          <a:chExt cx="0" cy="0"/>
        </a:xfrm>
      </p:grpSpPr>
      <p:sp>
        <p:nvSpPr>
          <p:cNvPr id="32" name="910457886_1434x1669.jpg"/>
          <p:cNvSpPr>
            <a:spLocks noGrp="1"/>
          </p:cNvSpPr>
          <p:nvPr>
            <p:ph type="pic" idx="21" hasCustomPrompt="1"/>
          </p:nvPr>
        </p:nvSpPr>
        <p:spPr>
          <a:xfrm>
            <a:off x="5486400" y="-101600"/>
            <a:ext cx="6072419" cy="7067550"/>
          </a:xfrm>
          <a:prstGeom prst="rect">
            <a:avLst/>
          </a:prstGeom>
        </p:spPr>
        <p:txBody>
          <a:bodyPr lIns="91439" tIns="45719" rIns="91439" bIns="45719">
            <a:noAutofit/>
          </a:bodyPr>
          <a:lstStyle>
            <a:lvl1pPr>
              <a:defRPr/>
            </a:lvl1pPr>
          </a:lstStyle>
          <a:p>
            <a:r>
              <a:rPr lang="it-IT" dirty="0"/>
              <a:t>Text</a:t>
            </a:r>
            <a:endParaRPr dirty="0"/>
          </a:p>
        </p:txBody>
      </p:sp>
      <p:sp>
        <p:nvSpPr>
          <p:cNvPr id="33" name="Título de diapositiva"/>
          <p:cNvSpPr txBox="1">
            <a:spLocks noGrp="1"/>
          </p:cNvSpPr>
          <p:nvPr>
            <p:ph type="title" hasCustomPrompt="1"/>
          </p:nvPr>
        </p:nvSpPr>
        <p:spPr>
          <a:xfrm>
            <a:off x="603250" y="635000"/>
            <a:ext cx="4889500" cy="2941137"/>
          </a:xfrm>
          <a:prstGeom prst="rect">
            <a:avLst/>
          </a:prstGeom>
        </p:spPr>
        <p:txBody>
          <a:bodyPr anchor="b"/>
          <a:lstStyle>
            <a:lvl1pPr>
              <a:defRPr/>
            </a:lvl1pPr>
          </a:lstStyle>
          <a:p>
            <a:r>
              <a:rPr lang="it-IT" dirty="0"/>
              <a:t>Slide </a:t>
            </a:r>
            <a:r>
              <a:rPr lang="it-IT" dirty="0" err="1"/>
              <a:t>title</a:t>
            </a:r>
            <a:endParaRPr lang="it-IT" dirty="0"/>
          </a:p>
        </p:txBody>
      </p:sp>
      <p:sp>
        <p:nvSpPr>
          <p:cNvPr id="34" name="Nivel de texto 1…"/>
          <p:cNvSpPr txBox="1">
            <a:spLocks noGrp="1"/>
          </p:cNvSpPr>
          <p:nvPr>
            <p:ph type="body" sz="quarter" idx="1" hasCustomPrompt="1"/>
          </p:nvPr>
        </p:nvSpPr>
        <p:spPr>
          <a:xfrm>
            <a:off x="603250" y="3530288"/>
            <a:ext cx="4889500" cy="2692712"/>
          </a:xfrm>
          <a:prstGeom prst="rect">
            <a:avLst/>
          </a:prstGeom>
        </p:spPr>
        <p:txBody>
          <a:bodyPr/>
          <a:lstStyle>
            <a:lvl1pPr marL="0" indent="0" defTabSz="412750">
              <a:lnSpc>
                <a:spcPct val="100000"/>
              </a:lnSpc>
              <a:spcBef>
                <a:spcPts val="0"/>
              </a:spcBef>
              <a:buSzTx/>
              <a:buNone/>
              <a:defRPr sz="2750" b="1"/>
            </a:lvl1pPr>
            <a:lvl2pPr marL="0" indent="228600" defTabSz="412750">
              <a:lnSpc>
                <a:spcPct val="100000"/>
              </a:lnSpc>
              <a:spcBef>
                <a:spcPts val="0"/>
              </a:spcBef>
              <a:buSzTx/>
              <a:buNone/>
              <a:defRPr sz="2750" b="1"/>
            </a:lvl2pPr>
            <a:lvl3pPr marL="0" indent="457200" defTabSz="412750">
              <a:lnSpc>
                <a:spcPct val="100000"/>
              </a:lnSpc>
              <a:spcBef>
                <a:spcPts val="0"/>
              </a:spcBef>
              <a:buSzTx/>
              <a:buNone/>
              <a:defRPr sz="2750" b="1"/>
            </a:lvl3pPr>
            <a:lvl4pPr marL="0" indent="685800" defTabSz="412750">
              <a:lnSpc>
                <a:spcPct val="100000"/>
              </a:lnSpc>
              <a:spcBef>
                <a:spcPts val="0"/>
              </a:spcBef>
              <a:buSzTx/>
              <a:buNone/>
              <a:defRPr sz="2750" b="1"/>
            </a:lvl4pPr>
            <a:lvl5pPr marL="0" indent="914400" defTabSz="412750">
              <a:lnSpc>
                <a:spcPct val="100000"/>
              </a:lnSpc>
              <a:spcBef>
                <a:spcPts val="0"/>
              </a:spcBef>
              <a:buSzTx/>
              <a:buNone/>
              <a:defRPr sz="2750" b="1"/>
            </a:lvl5pPr>
          </a:lstStyle>
          <a:p>
            <a:r>
              <a:rPr lang="it-IT" dirty="0"/>
              <a:t>Slide </a:t>
            </a:r>
            <a:r>
              <a:rPr lang="it-IT" dirty="0" err="1"/>
              <a:t>subtitle</a:t>
            </a:r>
            <a:endParaRPr dirty="0"/>
          </a:p>
          <a:p>
            <a:pPr lvl="2"/>
            <a:endParaRPr dirty="0"/>
          </a:p>
          <a:p>
            <a:pPr lvl="3"/>
            <a:endParaRPr dirty="0"/>
          </a:p>
          <a:p>
            <a:pPr lvl="4"/>
            <a:endParaRPr dirty="0"/>
          </a:p>
        </p:txBody>
      </p:sp>
      <p:sp>
        <p:nvSpPr>
          <p:cNvPr id="35" name="Número de diapositiva"/>
          <p:cNvSpPr txBox="1">
            <a:spLocks noGrp="1"/>
          </p:cNvSpPr>
          <p:nvPr>
            <p:ph type="sldNum" sz="quarter" idx="2"/>
          </p:nvPr>
        </p:nvSpPr>
        <p:spPr>
          <a:xfrm>
            <a:off x="5970247" y="6488825"/>
            <a:ext cx="245260" cy="241092"/>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 points">
    <p:spTree>
      <p:nvGrpSpPr>
        <p:cNvPr id="1" name=""/>
        <p:cNvGrpSpPr/>
        <p:nvPr/>
      </p:nvGrpSpPr>
      <p:grpSpPr>
        <a:xfrm>
          <a:off x="0" y="0"/>
          <a:ext cx="0" cy="0"/>
          <a:chOff x="0" y="0"/>
          <a:chExt cx="0" cy="0"/>
        </a:xfrm>
      </p:grpSpPr>
      <p:sp>
        <p:nvSpPr>
          <p:cNvPr id="42" name="Título de diapositiva"/>
          <p:cNvSpPr txBox="1">
            <a:spLocks noGrp="1"/>
          </p:cNvSpPr>
          <p:nvPr>
            <p:ph type="title" hasCustomPrompt="1"/>
          </p:nvPr>
        </p:nvSpPr>
        <p:spPr>
          <a:prstGeom prst="rect">
            <a:avLst/>
          </a:prstGeom>
        </p:spPr>
        <p:txBody>
          <a:bodyPr/>
          <a:lstStyle/>
          <a:p>
            <a:r>
              <a:rPr lang="it-IT" dirty="0"/>
              <a:t>Slide </a:t>
            </a:r>
            <a:r>
              <a:rPr lang="it-IT" dirty="0" err="1"/>
              <a:t>title</a:t>
            </a:r>
            <a:endParaRPr dirty="0"/>
          </a:p>
        </p:txBody>
      </p:sp>
      <p:sp>
        <p:nvSpPr>
          <p:cNvPr id="43" name="Subtítulo de diapositiva"/>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rPr lang="it-IT" dirty="0"/>
              <a:t>Slide </a:t>
            </a:r>
            <a:r>
              <a:rPr lang="it-IT" dirty="0" err="1"/>
              <a:t>subtitle</a:t>
            </a:r>
            <a:endParaRPr dirty="0"/>
          </a:p>
        </p:txBody>
      </p:sp>
      <p:sp>
        <p:nvSpPr>
          <p:cNvPr id="44" name="Nivel de texto 1…"/>
          <p:cNvSpPr txBox="1">
            <a:spLocks noGrp="1"/>
          </p:cNvSpPr>
          <p:nvPr>
            <p:ph type="body" idx="1" hasCustomPrompt="1"/>
          </p:nvPr>
        </p:nvSpPr>
        <p:spPr>
          <a:prstGeom prst="rect">
            <a:avLst/>
          </a:prstGeom>
        </p:spPr>
        <p:txBody>
          <a:bodyPr/>
          <a:lstStyle>
            <a:lvl1pPr>
              <a:defRPr/>
            </a:lvl1pPr>
          </a:lstStyle>
          <a:p>
            <a:r>
              <a:rPr lang="it-IT" dirty="0"/>
              <a:t>text</a:t>
            </a:r>
            <a:endParaRPr dirty="0"/>
          </a:p>
          <a:p>
            <a:pPr lvl="1"/>
            <a:endParaRPr dirty="0"/>
          </a:p>
          <a:p>
            <a:pPr lvl="2"/>
            <a:endParaRPr dirty="0"/>
          </a:p>
          <a:p>
            <a:pPr lvl="3"/>
            <a:endParaRPr dirty="0"/>
          </a:p>
          <a:p>
            <a:pPr lvl="4"/>
            <a:endParaRPr dirty="0"/>
          </a:p>
        </p:txBody>
      </p:sp>
      <p:sp>
        <p:nvSpPr>
          <p:cNvPr id="45"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 points">
    <p:spTree>
      <p:nvGrpSpPr>
        <p:cNvPr id="1" name=""/>
        <p:cNvGrpSpPr/>
        <p:nvPr/>
      </p:nvGrpSpPr>
      <p:grpSpPr>
        <a:xfrm>
          <a:off x="0" y="0"/>
          <a:ext cx="0" cy="0"/>
          <a:chOff x="0" y="0"/>
          <a:chExt cx="0" cy="0"/>
        </a:xfrm>
      </p:grpSpPr>
      <p:sp>
        <p:nvSpPr>
          <p:cNvPr id="52" name="Nivel de texto 1…"/>
          <p:cNvSpPr txBox="1">
            <a:spLocks noGrp="1"/>
          </p:cNvSpPr>
          <p:nvPr>
            <p:ph type="body" idx="1" hasCustomPrompt="1"/>
          </p:nvPr>
        </p:nvSpPr>
        <p:spPr>
          <a:prstGeom prst="rect">
            <a:avLst/>
          </a:prstGeom>
        </p:spPr>
        <p:txBody>
          <a:bodyPr numCol="2" spcCol="1098550"/>
          <a:lstStyle>
            <a:lvl1pPr>
              <a:defRPr/>
            </a:lvl1pPr>
          </a:lstStyle>
          <a:p>
            <a:r>
              <a:rPr lang="it-IT" dirty="0"/>
              <a:t>Text</a:t>
            </a:r>
            <a:endParaRPr dirty="0"/>
          </a:p>
          <a:p>
            <a:pPr lvl="1"/>
            <a:endParaRPr dirty="0"/>
          </a:p>
          <a:p>
            <a:pPr lvl="2"/>
            <a:endParaRPr dirty="0"/>
          </a:p>
          <a:p>
            <a:pPr lvl="3"/>
            <a:endParaRPr dirty="0"/>
          </a:p>
          <a:p>
            <a:pPr lvl="4"/>
            <a:endParaRPr dirty="0"/>
          </a:p>
        </p:txBody>
      </p:sp>
      <p:sp>
        <p:nvSpPr>
          <p:cNvPr id="53"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Título de sección"/>
          <p:cNvSpPr txBox="1">
            <a:spLocks noGrp="1"/>
          </p:cNvSpPr>
          <p:nvPr>
            <p:ph type="title" hasCustomPrompt="1"/>
          </p:nvPr>
        </p:nvSpPr>
        <p:spPr>
          <a:xfrm>
            <a:off x="603248" y="2266950"/>
            <a:ext cx="10985502" cy="2324100"/>
          </a:xfrm>
          <a:prstGeom prst="rect">
            <a:avLst/>
          </a:prstGeom>
        </p:spPr>
        <p:txBody>
          <a:bodyPr anchor="ctr"/>
          <a:lstStyle>
            <a:lvl1pPr>
              <a:defRPr sz="5800" b="0" spc="-116">
                <a:latin typeface="Helvetica Neue Medium"/>
                <a:ea typeface="Helvetica Neue Medium"/>
                <a:cs typeface="Helvetica Neue Medium"/>
                <a:sym typeface="Helvetica Neue Medium"/>
              </a:defRPr>
            </a:lvl1pPr>
          </a:lstStyle>
          <a:p>
            <a:r>
              <a:rPr lang="it-IT" dirty="0" err="1"/>
              <a:t>Section</a:t>
            </a:r>
            <a:r>
              <a:rPr lang="it-IT" dirty="0"/>
              <a:t> </a:t>
            </a:r>
            <a:r>
              <a:rPr lang="it-IT" dirty="0" err="1"/>
              <a:t>title</a:t>
            </a:r>
            <a:endParaRPr dirty="0"/>
          </a:p>
        </p:txBody>
      </p:sp>
      <p:sp>
        <p:nvSpPr>
          <p:cNvPr id="72" name="Número de diapositiva"/>
          <p:cNvSpPr txBox="1">
            <a:spLocks noGrp="1"/>
          </p:cNvSpPr>
          <p:nvPr>
            <p:ph type="sldNum" sz="quarter" idx="2"/>
          </p:nvPr>
        </p:nvSpPr>
        <p:spPr>
          <a:xfrm>
            <a:off x="5970247" y="6488825"/>
            <a:ext cx="245260" cy="241092"/>
          </a:xfrm>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only title">
    <p:spTree>
      <p:nvGrpSpPr>
        <p:cNvPr id="1" name=""/>
        <p:cNvGrpSpPr/>
        <p:nvPr/>
      </p:nvGrpSpPr>
      <p:grpSpPr>
        <a:xfrm>
          <a:off x="0" y="0"/>
          <a:ext cx="0" cy="0"/>
          <a:chOff x="0" y="0"/>
          <a:chExt cx="0" cy="0"/>
        </a:xfrm>
      </p:grpSpPr>
      <p:sp>
        <p:nvSpPr>
          <p:cNvPr id="79" name="Título de diapositiva"/>
          <p:cNvSpPr txBox="1">
            <a:spLocks noGrp="1"/>
          </p:cNvSpPr>
          <p:nvPr>
            <p:ph type="title" hasCustomPrompt="1"/>
          </p:nvPr>
        </p:nvSpPr>
        <p:spPr>
          <a:xfrm>
            <a:off x="603250" y="539750"/>
            <a:ext cx="10985500" cy="717475"/>
          </a:xfrm>
          <a:prstGeom prst="rect">
            <a:avLst/>
          </a:prstGeom>
        </p:spPr>
        <p:txBody>
          <a:bodyPr/>
          <a:lstStyle/>
          <a:p>
            <a:r>
              <a:rPr lang="it-IT" dirty="0"/>
              <a:t>Slide </a:t>
            </a:r>
            <a:r>
              <a:rPr lang="it-IT" dirty="0" err="1"/>
              <a:t>title</a:t>
            </a:r>
            <a:endParaRPr dirty="0"/>
          </a:p>
        </p:txBody>
      </p:sp>
      <p:sp>
        <p:nvSpPr>
          <p:cNvPr id="80" name="Subtítulo de diapositiva"/>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rPr lang="it-IT" dirty="0"/>
              <a:t>Slide </a:t>
            </a:r>
            <a:r>
              <a:rPr lang="it-IT" dirty="0" err="1"/>
              <a:t>subtitle</a:t>
            </a:r>
            <a:endParaRPr dirty="0"/>
          </a:p>
        </p:txBody>
      </p:sp>
      <p:sp>
        <p:nvSpPr>
          <p:cNvPr id="81"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Título de agenda"/>
          <p:cNvSpPr txBox="1">
            <a:spLocks noGrp="1"/>
          </p:cNvSpPr>
          <p:nvPr>
            <p:ph type="title" hasCustomPrompt="1"/>
          </p:nvPr>
        </p:nvSpPr>
        <p:spPr>
          <a:xfrm>
            <a:off x="603250" y="539750"/>
            <a:ext cx="10985500" cy="717550"/>
          </a:xfrm>
          <a:prstGeom prst="rect">
            <a:avLst/>
          </a:prstGeom>
        </p:spPr>
        <p:txBody>
          <a:bodyPr/>
          <a:lstStyle>
            <a:lvl1pPr>
              <a:defRPr/>
            </a:lvl1pPr>
          </a:lstStyle>
          <a:p>
            <a:r>
              <a:rPr lang="it-IT" dirty="0"/>
              <a:t>Agenda </a:t>
            </a:r>
            <a:r>
              <a:rPr lang="it-IT" dirty="0" err="1"/>
              <a:t>title</a:t>
            </a:r>
            <a:endParaRPr dirty="0"/>
          </a:p>
        </p:txBody>
      </p:sp>
      <p:sp>
        <p:nvSpPr>
          <p:cNvPr id="89" name="Subtítulo de agenda"/>
          <p:cNvSpPr txBox="1">
            <a:spLocks noGrp="1"/>
          </p:cNvSpPr>
          <p:nvPr>
            <p:ph type="body" sz="quarter" idx="21" hasCustomPrompt="1"/>
          </p:nvPr>
        </p:nvSpPr>
        <p:spPr>
          <a:xfrm>
            <a:off x="603250" y="1186481"/>
            <a:ext cx="10985500" cy="467390"/>
          </a:xfrm>
          <a:prstGeom prst="rect">
            <a:avLst/>
          </a:prstGeom>
        </p:spPr>
        <p:txBody>
          <a:bodyPr lIns="45719" tIns="45719" rIns="45719" bIns="45719"/>
          <a:lstStyle>
            <a:lvl1pPr marL="0" indent="0" defTabSz="412750">
              <a:lnSpc>
                <a:spcPct val="100000"/>
              </a:lnSpc>
              <a:spcBef>
                <a:spcPts val="0"/>
              </a:spcBef>
              <a:buSzTx/>
              <a:buNone/>
              <a:defRPr sz="2750" b="1"/>
            </a:lvl1pPr>
          </a:lstStyle>
          <a:p>
            <a:r>
              <a:rPr lang="it-IT" dirty="0"/>
              <a:t>Agenda </a:t>
            </a:r>
            <a:r>
              <a:rPr lang="it-IT" dirty="0" err="1"/>
              <a:t>subtitle</a:t>
            </a:r>
            <a:endParaRPr dirty="0"/>
          </a:p>
        </p:txBody>
      </p:sp>
      <p:sp>
        <p:nvSpPr>
          <p:cNvPr id="90" name="Nivel de texto 1…"/>
          <p:cNvSpPr txBox="1">
            <a:spLocks noGrp="1"/>
          </p:cNvSpPr>
          <p:nvPr>
            <p:ph type="body" idx="1" hasCustomPrompt="1"/>
          </p:nvPr>
        </p:nvSpPr>
        <p:spPr>
          <a:prstGeom prst="rect">
            <a:avLst/>
          </a:prstGeom>
        </p:spPr>
        <p:txBody>
          <a:bodyPr/>
          <a:lstStyle>
            <a:lvl1pPr marL="0" indent="0" defTabSz="412750">
              <a:lnSpc>
                <a:spcPct val="100000"/>
              </a:lnSpc>
              <a:spcBef>
                <a:spcPts val="900"/>
              </a:spcBef>
              <a:buSzTx/>
              <a:buNone/>
              <a:defRPr sz="2750" spc="-28"/>
            </a:lvl1pPr>
            <a:lvl2pPr marL="0" indent="228600" defTabSz="412750">
              <a:lnSpc>
                <a:spcPct val="100000"/>
              </a:lnSpc>
              <a:spcBef>
                <a:spcPts val="900"/>
              </a:spcBef>
              <a:buSzTx/>
              <a:buNone/>
              <a:defRPr sz="2750" spc="-28"/>
            </a:lvl2pPr>
            <a:lvl3pPr marL="0" indent="457200" defTabSz="412750">
              <a:lnSpc>
                <a:spcPct val="100000"/>
              </a:lnSpc>
              <a:spcBef>
                <a:spcPts val="900"/>
              </a:spcBef>
              <a:buSzTx/>
              <a:buNone/>
              <a:defRPr sz="2750" spc="-28"/>
            </a:lvl3pPr>
            <a:lvl4pPr marL="0" indent="685800" defTabSz="412750">
              <a:lnSpc>
                <a:spcPct val="100000"/>
              </a:lnSpc>
              <a:spcBef>
                <a:spcPts val="900"/>
              </a:spcBef>
              <a:buSzTx/>
              <a:buNone/>
              <a:defRPr sz="2750" spc="-28"/>
            </a:lvl4pPr>
            <a:lvl5pPr marL="0" indent="914400" defTabSz="412750">
              <a:lnSpc>
                <a:spcPct val="100000"/>
              </a:lnSpc>
              <a:spcBef>
                <a:spcPts val="900"/>
              </a:spcBef>
              <a:buSzTx/>
              <a:buNone/>
              <a:defRPr sz="2750" spc="-28"/>
            </a:lvl5pPr>
          </a:lstStyle>
          <a:p>
            <a:r>
              <a:rPr lang="it-IT" dirty="0"/>
              <a:t>Agenda </a:t>
            </a:r>
            <a:r>
              <a:rPr lang="it-IT" dirty="0" err="1"/>
              <a:t>theme</a:t>
            </a:r>
            <a:endParaRPr dirty="0"/>
          </a:p>
          <a:p>
            <a:pPr lvl="1"/>
            <a:endParaRPr dirty="0"/>
          </a:p>
          <a:p>
            <a:pPr lvl="2"/>
            <a:endParaRPr dirty="0"/>
          </a:p>
          <a:p>
            <a:pPr lvl="3"/>
            <a:endParaRPr dirty="0"/>
          </a:p>
          <a:p>
            <a:pPr lvl="4"/>
            <a:endParaRPr dirty="0"/>
          </a:p>
        </p:txBody>
      </p:sp>
      <p:sp>
        <p:nvSpPr>
          <p:cNvPr id="91"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Nivel de texto 1…"/>
          <p:cNvSpPr txBox="1">
            <a:spLocks noGrp="1"/>
          </p:cNvSpPr>
          <p:nvPr>
            <p:ph type="body" sz="half" idx="1" hasCustomPrompt="1"/>
          </p:nvPr>
        </p:nvSpPr>
        <p:spPr>
          <a:xfrm>
            <a:off x="603250" y="2460422"/>
            <a:ext cx="10985500" cy="1937157"/>
          </a:xfrm>
          <a:prstGeom prst="rect">
            <a:avLst/>
          </a:prstGeom>
        </p:spPr>
        <p:txBody>
          <a:bodyPr anchor="ctr"/>
          <a:lstStyle>
            <a:lvl1pPr marL="0" indent="0" algn="ctr">
              <a:lnSpc>
                <a:spcPct val="80000"/>
              </a:lnSpc>
              <a:spcBef>
                <a:spcPts val="0"/>
              </a:spcBef>
              <a:buSzTx/>
              <a:buNone/>
              <a:defRPr sz="5800" spc="-116">
                <a:latin typeface="Helvetica Neue Medium"/>
                <a:ea typeface="Helvetica Neue Medium"/>
                <a:cs typeface="Helvetica Neue Medium"/>
                <a:sym typeface="Helvetica Neue Medium"/>
              </a:defRPr>
            </a:lvl1pPr>
            <a:lvl2pPr marL="0" indent="228600" algn="ctr">
              <a:lnSpc>
                <a:spcPct val="80000"/>
              </a:lnSpc>
              <a:spcBef>
                <a:spcPts val="0"/>
              </a:spcBef>
              <a:buSzTx/>
              <a:buNone/>
              <a:defRPr sz="5800" spc="-116">
                <a:latin typeface="Helvetica Neue Medium"/>
                <a:ea typeface="Helvetica Neue Medium"/>
                <a:cs typeface="Helvetica Neue Medium"/>
                <a:sym typeface="Helvetica Neue Medium"/>
              </a:defRPr>
            </a:lvl2pPr>
            <a:lvl3pPr marL="0" indent="457200" algn="ctr">
              <a:lnSpc>
                <a:spcPct val="80000"/>
              </a:lnSpc>
              <a:spcBef>
                <a:spcPts val="0"/>
              </a:spcBef>
              <a:buSzTx/>
              <a:buNone/>
              <a:defRPr sz="5800" spc="-116">
                <a:latin typeface="Helvetica Neue Medium"/>
                <a:ea typeface="Helvetica Neue Medium"/>
                <a:cs typeface="Helvetica Neue Medium"/>
                <a:sym typeface="Helvetica Neue Medium"/>
              </a:defRPr>
            </a:lvl3pPr>
            <a:lvl4pPr marL="0" indent="685800" algn="ctr">
              <a:lnSpc>
                <a:spcPct val="80000"/>
              </a:lnSpc>
              <a:spcBef>
                <a:spcPts val="0"/>
              </a:spcBef>
              <a:buSzTx/>
              <a:buNone/>
              <a:defRPr sz="5800" spc="-116">
                <a:latin typeface="Helvetica Neue Medium"/>
                <a:ea typeface="Helvetica Neue Medium"/>
                <a:cs typeface="Helvetica Neue Medium"/>
                <a:sym typeface="Helvetica Neue Medium"/>
              </a:defRPr>
            </a:lvl4pPr>
            <a:lvl5pPr marL="0" indent="914400" algn="ctr">
              <a:lnSpc>
                <a:spcPct val="80000"/>
              </a:lnSpc>
              <a:spcBef>
                <a:spcPts val="0"/>
              </a:spcBef>
              <a:buSzTx/>
              <a:buNone/>
              <a:defRPr sz="5800" spc="-116">
                <a:latin typeface="Helvetica Neue Medium"/>
                <a:ea typeface="Helvetica Neue Medium"/>
                <a:cs typeface="Helvetica Neue Medium"/>
                <a:sym typeface="Helvetica Neue Medium"/>
              </a:defRPr>
            </a:lvl5pPr>
          </a:lstStyle>
          <a:p>
            <a:r>
              <a:rPr lang="it-IT" dirty="0"/>
              <a:t>Statement</a:t>
            </a:r>
            <a:endParaRPr dirty="0"/>
          </a:p>
          <a:p>
            <a:pPr lvl="1"/>
            <a:endParaRPr dirty="0"/>
          </a:p>
          <a:p>
            <a:pPr lvl="2"/>
            <a:endParaRPr dirty="0"/>
          </a:p>
          <a:p>
            <a:pPr lvl="3"/>
            <a:endParaRPr dirty="0"/>
          </a:p>
          <a:p>
            <a:pPr lvl="4"/>
            <a:endParaRPr dirty="0"/>
          </a:p>
        </p:txBody>
      </p:sp>
      <p:sp>
        <p:nvSpPr>
          <p:cNvPr id="99" name="Número de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de diapositiva"/>
          <p:cNvSpPr txBox="1">
            <a:spLocks noGrp="1"/>
          </p:cNvSpPr>
          <p:nvPr>
            <p:ph type="title" hasCustomPrompt="1"/>
          </p:nvPr>
        </p:nvSpPr>
        <p:spPr>
          <a:xfrm>
            <a:off x="603250" y="539750"/>
            <a:ext cx="10985500" cy="7165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rPr lang="it-IT" dirty="0"/>
              <a:t>Slide Title</a:t>
            </a:r>
            <a:endParaRPr dirty="0"/>
          </a:p>
        </p:txBody>
      </p:sp>
      <p:sp>
        <p:nvSpPr>
          <p:cNvPr id="3" name="Nivel de texto 1…"/>
          <p:cNvSpPr txBox="1">
            <a:spLocks noGrp="1"/>
          </p:cNvSpPr>
          <p:nvPr>
            <p:ph type="body" idx="1" hasCustomPrompt="1"/>
          </p:nvPr>
        </p:nvSpPr>
        <p:spPr>
          <a:xfrm>
            <a:off x="603250" y="2124252"/>
            <a:ext cx="10985500" cy="41280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rPr lang="it-IT" dirty="0"/>
              <a:t>Text</a:t>
            </a:r>
            <a:endParaRPr dirty="0"/>
          </a:p>
          <a:p>
            <a:pPr lvl="1"/>
            <a:endParaRPr dirty="0"/>
          </a:p>
          <a:p>
            <a:pPr lvl="2"/>
            <a:endParaRPr dirty="0"/>
          </a:p>
          <a:p>
            <a:pPr lvl="3"/>
            <a:endParaRPr dirty="0"/>
          </a:p>
          <a:p>
            <a:pPr lvl="4"/>
            <a:endParaRPr dirty="0"/>
          </a:p>
        </p:txBody>
      </p:sp>
      <p:sp>
        <p:nvSpPr>
          <p:cNvPr id="4" name="Número de diapositiva"/>
          <p:cNvSpPr txBox="1">
            <a:spLocks noGrp="1"/>
          </p:cNvSpPr>
          <p:nvPr>
            <p:ph type="sldNum" sz="quarter" idx="2"/>
          </p:nvPr>
        </p:nvSpPr>
        <p:spPr>
          <a:xfrm>
            <a:off x="5970247" y="6486708"/>
            <a:ext cx="245260" cy="241092"/>
          </a:xfrm>
          <a:prstGeom prst="rect">
            <a:avLst/>
          </a:prstGeom>
          <a:ln w="12700">
            <a:miter lim="400000"/>
          </a:ln>
        </p:spPr>
        <p:txBody>
          <a:bodyPr wrap="none" lIns="50800" tIns="50800" rIns="50800" bIns="50800" anchor="b">
            <a:spAutoFit/>
          </a:bodyPr>
          <a:lstStyle>
            <a:lvl1pPr defTabSz="292100">
              <a:defRPr sz="900">
                <a:solidFill>
                  <a:srgbClr val="000000"/>
                </a:solidFill>
              </a:defRPr>
            </a:lvl1pPr>
          </a:lstStyle>
          <a:p>
            <a:fld id="{86CB4B4D-7CA3-9044-876B-883B54F8677D}" type="slidenum">
              <a:t>‹N›</a:t>
            </a:fld>
            <a:endParaRPr/>
          </a:p>
        </p:txBody>
      </p:sp>
      <p:pic>
        <p:nvPicPr>
          <p:cNvPr id="7" name="Immagine 6" descr="Immagine che contiene testo, Carattere, logo, Elementi grafici&#10;&#10;Descrizione generata automaticamente">
            <a:extLst>
              <a:ext uri="{FF2B5EF4-FFF2-40B4-BE49-F238E27FC236}">
                <a16:creationId xmlns:a16="http://schemas.microsoft.com/office/drawing/2014/main" id="{1C66AE91-2D45-19E0-0738-E0A66B6D89D3}"/>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9667875" y="-3858"/>
            <a:ext cx="2159000" cy="9325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6" r:id="rId14"/>
    <p:sldLayoutId id="2147483667" r:id="rId15"/>
  </p:sldLayoutIdLst>
  <p:transition spd="med"/>
  <p:hf sldNum="0" hdr="0" ftr="0" dt="0"/>
  <p:txStyles>
    <p:titleStyle>
      <a:lvl1pPr marL="0" marR="0" indent="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1pPr>
      <a:lvl2pPr marL="0" marR="0" indent="2286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2pPr>
      <a:lvl3pPr marL="0" marR="0" indent="4572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3pPr>
      <a:lvl4pPr marL="0" marR="0" indent="6858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4pPr>
      <a:lvl5pPr marL="0" marR="0" indent="9144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5pPr>
      <a:lvl6pPr marL="0" marR="0" indent="11430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6pPr>
      <a:lvl7pPr marL="0" marR="0" indent="13716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7pPr>
      <a:lvl8pPr marL="0" marR="0" indent="16002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8pPr>
      <a:lvl9pPr marL="0" marR="0" indent="1828800" algn="l" defTabSz="1219169" rtl="0" latinLnBrk="0">
        <a:lnSpc>
          <a:spcPct val="80000"/>
        </a:lnSpc>
        <a:spcBef>
          <a:spcPts val="0"/>
        </a:spcBef>
        <a:spcAft>
          <a:spcPts val="0"/>
        </a:spcAft>
        <a:buClrTx/>
        <a:buSzTx/>
        <a:buFontTx/>
        <a:buNone/>
        <a:tabLst/>
        <a:defRPr sz="4250" b="1" i="0" u="none" strike="noStrike" cap="none" spc="-85" baseline="0">
          <a:solidFill>
            <a:srgbClr val="000000"/>
          </a:solidFill>
          <a:uFillTx/>
          <a:latin typeface="+mn-lt"/>
          <a:ea typeface="+mn-ea"/>
          <a:cs typeface="+mn-cs"/>
          <a:sym typeface="Helvetica Neue"/>
        </a:defRPr>
      </a:lvl9pPr>
    </p:titleStyle>
    <p:bodyStyle>
      <a:lvl1pPr marL="3048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1pPr>
      <a:lvl2pPr marL="6096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2pPr>
      <a:lvl3pPr marL="9144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3pPr>
      <a:lvl4pPr marL="12192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4pPr>
      <a:lvl5pPr marL="15240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5pPr>
      <a:lvl6pPr marL="18288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6pPr>
      <a:lvl7pPr marL="21336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7pPr>
      <a:lvl8pPr marL="24384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8pPr>
      <a:lvl9pPr marL="2743200" marR="0" indent="-304800" algn="l" defTabSz="1219169" rtl="0" latinLnBrk="0">
        <a:lnSpc>
          <a:spcPct val="90000"/>
        </a:lnSpc>
        <a:spcBef>
          <a:spcPts val="2250"/>
        </a:spcBef>
        <a:spcAft>
          <a:spcPts val="0"/>
        </a:spcAft>
        <a:buClrTx/>
        <a:buSzPct val="123000"/>
        <a:buFontTx/>
        <a:buChar char="•"/>
        <a:tabLst/>
        <a:defRPr sz="2400" b="0" i="0" u="none" strike="noStrike" cap="none" spc="0" baseline="0">
          <a:solidFill>
            <a:srgbClr val="000000"/>
          </a:solidFill>
          <a:uFillTx/>
          <a:latin typeface="+mn-lt"/>
          <a:ea typeface="+mn-ea"/>
          <a:cs typeface="+mn-cs"/>
          <a:sym typeface="Helvetica Neue"/>
        </a:defRPr>
      </a:lvl9pPr>
    </p:bodyStyle>
    <p:otherStyle>
      <a:lvl1pPr marL="0" marR="0" indent="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1pPr>
      <a:lvl2pPr marL="0" marR="0" indent="2286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2pPr>
      <a:lvl3pPr marL="0" marR="0" indent="4572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3pPr>
      <a:lvl4pPr marL="0" marR="0" indent="6858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4pPr>
      <a:lvl5pPr marL="0" marR="0" indent="9144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5pPr>
      <a:lvl6pPr marL="0" marR="0" indent="11430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6pPr>
      <a:lvl7pPr marL="0" marR="0" indent="13716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7pPr>
      <a:lvl8pPr marL="0" marR="0" indent="16002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8pPr>
      <a:lvl9pPr marL="0" marR="0" indent="1828800" algn="ctr" defTabSz="292100" rtl="0"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boat, accessory, umbrella, sunset&#10;&#10;Description automatically generated">
            <a:extLst>
              <a:ext uri="{FF2B5EF4-FFF2-40B4-BE49-F238E27FC236}">
                <a16:creationId xmlns:a16="http://schemas.microsoft.com/office/drawing/2014/main" id="{0D9703A5-0A0C-8048-A7C2-6A16470645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An integrated Grid for enabling the energy transition in the Mediterranean"/>
          <p:cNvSpPr txBox="1"/>
          <p:nvPr/>
        </p:nvSpPr>
        <p:spPr>
          <a:xfrm>
            <a:off x="203019" y="814220"/>
            <a:ext cx="9389555" cy="519629"/>
          </a:xfrm>
          <a:prstGeom prst="rect">
            <a:avLst/>
          </a:prstGeom>
          <a:ln w="12700">
            <a:miter lim="400000"/>
          </a:ln>
          <a:extLst>
            <a:ext uri="{C572A759-6A51-4108-AA02-DFA0A04FC94B}">
              <ma14:wrappingTextBoxFlag xmlns="" xmlns:ma14="http://schemas.microsoft.com/office/mac/drawingml/2011/main" val="1"/>
            </a:ext>
          </a:extLst>
        </p:spPr>
        <p:txBody>
          <a:bodyPr wrap="square" lIns="25400" tIns="25400" rIns="25400" bIns="25400" anchor="ctr">
            <a:spAutoFit/>
          </a:bodyPr>
          <a:lstStyle>
            <a:lvl1pPr>
              <a:lnSpc>
                <a:spcPct val="120000"/>
              </a:lnSpc>
              <a:defRPr sz="5000" b="1" cap="all">
                <a:solidFill>
                  <a:srgbClr val="FFFFFF"/>
                </a:solidFill>
                <a:latin typeface="Helvetica"/>
                <a:ea typeface="Helvetica"/>
                <a:cs typeface="Helvetica"/>
                <a:sym typeface="Helvetica"/>
              </a:defRPr>
            </a:lvl1pPr>
          </a:lstStyle>
          <a:p>
            <a:pPr algn="l">
              <a:lnSpc>
                <a:spcPct val="125000"/>
              </a:lnSpc>
            </a:pPr>
            <a:r>
              <a:rPr lang="en-GB" sz="2700" dirty="0">
                <a:solidFill>
                  <a:srgbClr val="002060"/>
                </a:solidFill>
              </a:rPr>
              <a:t>MED-TSO &amp; </a:t>
            </a:r>
            <a:r>
              <a:rPr lang="en-GB" sz="2700">
                <a:solidFill>
                  <a:srgbClr val="002060"/>
                </a:solidFill>
              </a:rPr>
              <a:t>LAS cooperation</a:t>
            </a:r>
            <a:endParaRPr lang="en-GB" sz="2400" i="1" dirty="0">
              <a:solidFill>
                <a:srgbClr val="002060"/>
              </a:solidFill>
            </a:endParaRPr>
          </a:p>
        </p:txBody>
      </p:sp>
      <p:sp>
        <p:nvSpPr>
          <p:cNvPr id="25" name="Supported by…"/>
          <p:cNvSpPr txBox="1"/>
          <p:nvPr/>
        </p:nvSpPr>
        <p:spPr>
          <a:xfrm>
            <a:off x="10649343" y="4836267"/>
            <a:ext cx="1208664" cy="363946"/>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nchor="ctr">
            <a:spAutoFit/>
          </a:bodyPr>
          <a:lstStyle/>
          <a:p>
            <a:pPr algn="r" defTabSz="228600">
              <a:defRPr sz="2033">
                <a:solidFill>
                  <a:srgbClr val="FFFFFF"/>
                </a:solidFill>
                <a:latin typeface="Helvetica"/>
                <a:ea typeface="Helvetica"/>
                <a:cs typeface="Helvetica"/>
                <a:sym typeface="Helvetica"/>
              </a:defRPr>
            </a:pPr>
            <a:r>
              <a:rPr lang="en-GB" sz="1016" dirty="0">
                <a:solidFill>
                  <a:schemeClr val="tx1">
                    <a:lumMod val="75000"/>
                  </a:schemeClr>
                </a:solidFill>
              </a:rPr>
              <a:t>Co-funded</a:t>
            </a:r>
            <a:r>
              <a:rPr sz="1016" dirty="0">
                <a:solidFill>
                  <a:schemeClr val="tx1">
                    <a:lumMod val="75000"/>
                  </a:schemeClr>
                </a:solidFill>
              </a:rPr>
              <a:t> by</a:t>
            </a:r>
          </a:p>
          <a:p>
            <a:pPr algn="r" defTabSz="228600">
              <a:defRPr sz="2033">
                <a:solidFill>
                  <a:srgbClr val="FFFFFF"/>
                </a:solidFill>
                <a:latin typeface="Helvetica"/>
                <a:ea typeface="Helvetica"/>
                <a:cs typeface="Helvetica"/>
                <a:sym typeface="Helvetica"/>
              </a:defRPr>
            </a:pPr>
            <a:r>
              <a:rPr sz="1016" dirty="0">
                <a:solidFill>
                  <a:schemeClr val="tx1">
                    <a:lumMod val="75000"/>
                  </a:schemeClr>
                </a:solidFill>
              </a:rPr>
              <a:t>the European Union</a:t>
            </a:r>
          </a:p>
        </p:txBody>
      </p:sp>
      <p:pic>
        <p:nvPicPr>
          <p:cNvPr id="26" name="flag_yellow_low.jpg" descr="flag_yellow_low.jpg"/>
          <p:cNvPicPr>
            <a:picLocks noChangeAspect="1"/>
          </p:cNvPicPr>
          <p:nvPr/>
        </p:nvPicPr>
        <p:blipFill>
          <a:blip r:embed="rId4"/>
          <a:stretch>
            <a:fillRect/>
          </a:stretch>
        </p:blipFill>
        <p:spPr>
          <a:xfrm>
            <a:off x="11022330" y="5252114"/>
            <a:ext cx="806026" cy="538694"/>
          </a:xfrm>
          <a:prstGeom prst="rect">
            <a:avLst/>
          </a:prstGeom>
          <a:ln w="12700">
            <a:miter lim="400000"/>
          </a:ln>
        </p:spPr>
      </p:pic>
      <p:pic>
        <p:nvPicPr>
          <p:cNvPr id="5" name="Immagine 4" descr="Immagine che contiene testo, Carattere, logo, Elementi grafici&#10;&#10;Descrizione generata automaticamente">
            <a:extLst>
              <a:ext uri="{FF2B5EF4-FFF2-40B4-BE49-F238E27FC236}">
                <a16:creationId xmlns:a16="http://schemas.microsoft.com/office/drawing/2014/main" id="{0AA5D03F-9ECC-81DC-9184-6EB135963B6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22854" y="3082096"/>
            <a:ext cx="3634841" cy="1570055"/>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Segnaposto numero diapositiva 4"/>
          <p:cNvSpPr>
            <a:spLocks noGrp="1"/>
          </p:cNvSpPr>
          <p:nvPr>
            <p:ph type="sldNum" sz="quarter" idx="2"/>
          </p:nvPr>
        </p:nvSpPr>
        <p:spPr bwMode="auto">
          <a:xfrm>
            <a:off x="5970247" y="6486708"/>
            <a:ext cx="218008" cy="241092"/>
          </a:xfrm>
        </p:spPr>
        <p:txBody>
          <a:bodyPr/>
          <a:lstStyle/>
          <a:p>
            <a:pPr>
              <a:defRPr/>
            </a:pPr>
            <a:fld id="{FECF06D6-BC7C-4A45-A832-982D66FD7CC5}" type="slidenum">
              <a:rPr lang="en-GB" b="1">
                <a:solidFill>
                  <a:srgbClr val="221F78"/>
                </a:solidFill>
                <a:latin typeface="Calibri"/>
                <a:cs typeface="Calibri"/>
              </a:rPr>
              <a:t>2</a:t>
            </a:fld>
            <a:endParaRPr lang="en-GB" b="1">
              <a:solidFill>
                <a:srgbClr val="221F78"/>
              </a:solidFill>
              <a:latin typeface="Calibri"/>
              <a:cs typeface="Calibri"/>
            </a:endParaRPr>
          </a:p>
        </p:txBody>
      </p:sp>
      <p:sp>
        <p:nvSpPr>
          <p:cNvPr id="3" name="CasellaDiTesto 2"/>
          <p:cNvSpPr txBox="1"/>
          <p:nvPr/>
        </p:nvSpPr>
        <p:spPr bwMode="auto">
          <a:xfrm>
            <a:off x="478538" y="272043"/>
            <a:ext cx="10513168" cy="461665"/>
          </a:xfrm>
          <a:prstGeom prst="rect">
            <a:avLst/>
          </a:prstGeom>
          <a:noFill/>
        </p:spPr>
        <p:txBody>
          <a:bodyPr wrap="square" rtlCol="0">
            <a:spAutoFit/>
          </a:bodyPr>
          <a:lstStyle/>
          <a:p>
            <a:pPr algn="l">
              <a:defRPr/>
            </a:pPr>
            <a:r>
              <a:rPr lang="en-US" sz="2400" b="1" dirty="0">
                <a:solidFill>
                  <a:srgbClr val="002060"/>
                </a:solidFill>
                <a:latin typeface="+mj-lt"/>
                <a:cs typeface="Calibri"/>
              </a:rPr>
              <a:t>LAS feedback meeting 30 January 2024</a:t>
            </a:r>
            <a:endParaRPr lang="en-GB" sz="2400" b="1" dirty="0">
              <a:solidFill>
                <a:srgbClr val="002060"/>
              </a:solidFill>
              <a:latin typeface="+mj-lt"/>
              <a:cs typeface="Calibri"/>
            </a:endParaRPr>
          </a:p>
        </p:txBody>
      </p:sp>
      <p:sp>
        <p:nvSpPr>
          <p:cNvPr id="9" name="TextBox 11"/>
          <p:cNvSpPr txBox="1"/>
          <p:nvPr/>
        </p:nvSpPr>
        <p:spPr bwMode="auto">
          <a:xfrm>
            <a:off x="329415" y="2364980"/>
            <a:ext cx="2900005" cy="2703597"/>
          </a:xfrm>
          <a:prstGeom prst="rect">
            <a:avLst/>
          </a:prstGeom>
          <a:noFill/>
          <a:ln w="6350">
            <a:noFill/>
            <a:prstDash val="dash"/>
          </a:ln>
        </p:spPr>
        <p:txBody>
          <a:bodyPr wrap="square" lIns="0" tIns="0" rIns="0" bIns="0" rtlCol="0" anchor="t" anchorCtr="0">
            <a:noAutofit/>
          </a:bodyPr>
          <a:lstStyle/>
          <a:p>
            <a:pPr marL="182563" marR="5080" indent="-182563" algn="l">
              <a:lnSpc>
                <a:spcPct val="150000"/>
              </a:lnSpc>
              <a:spcBef>
                <a:spcPts val="100"/>
              </a:spcBef>
              <a:buFont typeface="Arial" panose="020B0604020202020204" pitchFamily="34" charset="0"/>
              <a:buChar char="•"/>
              <a:defRPr/>
            </a:pPr>
            <a:r>
              <a:rPr lang="en-US" sz="1800" b="1" dirty="0">
                <a:solidFill>
                  <a:schemeClr val="tx1">
                    <a:lumMod val="85000"/>
                    <a:lumOff val="15000"/>
                  </a:schemeClr>
                </a:solidFill>
                <a:latin typeface="Calibri"/>
                <a:cs typeface="Calibri"/>
              </a:rPr>
              <a:t>Insufficient understanding of integration benefits</a:t>
            </a:r>
            <a:endParaRPr b="1" dirty="0">
              <a:latin typeface="Calibri"/>
              <a:cs typeface="Calibri"/>
            </a:endParaRPr>
          </a:p>
          <a:p>
            <a:pPr marL="182563" marR="5080" indent="-182563" algn="l">
              <a:lnSpc>
                <a:spcPct val="150000"/>
              </a:lnSpc>
              <a:spcBef>
                <a:spcPts val="100"/>
              </a:spcBef>
              <a:buFont typeface="Arial" panose="020B0604020202020204" pitchFamily="34" charset="0"/>
              <a:buChar char="•"/>
              <a:defRPr/>
            </a:pPr>
            <a:r>
              <a:rPr lang="en-US" sz="1800" dirty="0">
                <a:solidFill>
                  <a:schemeClr val="tx1">
                    <a:lumMod val="85000"/>
                    <a:lumOff val="15000"/>
                  </a:schemeClr>
                </a:solidFill>
                <a:latin typeface="Calibri"/>
                <a:cs typeface="Calibri"/>
              </a:rPr>
              <a:t>Reluctance to develop national and regional markets</a:t>
            </a:r>
            <a:endParaRPr dirty="0">
              <a:latin typeface="Calibri"/>
              <a:cs typeface="Calibri"/>
            </a:endParaRPr>
          </a:p>
        </p:txBody>
      </p:sp>
      <p:sp>
        <p:nvSpPr>
          <p:cNvPr id="13" name="Rectangle: Rounded Corners 9"/>
          <p:cNvSpPr/>
          <p:nvPr/>
        </p:nvSpPr>
        <p:spPr bwMode="auto">
          <a:xfrm>
            <a:off x="193003" y="1697915"/>
            <a:ext cx="3014744" cy="3416294"/>
          </a:xfrm>
          <a:prstGeom prst="roundRect">
            <a:avLst>
              <a:gd name="adj" fmla="val 16667"/>
            </a:avLst>
          </a:prstGeom>
          <a:noFill/>
          <a:ln w="22225" cap="flat">
            <a:solidFill>
              <a:schemeClr val="bg1">
                <a:lumMod val="75000"/>
              </a:schemeClr>
            </a:solidFill>
            <a:miter lim="400000"/>
          </a:ln>
        </p:spPr>
        <p:style>
          <a:lnRef idx="0">
            <a:srgbClr val="000000"/>
          </a:lnRef>
          <a:fillRef idx="0">
            <a:srgbClr val="000000"/>
          </a:fillRef>
          <a:effectRef idx="0">
            <a:srgbClr val="000000"/>
          </a:effectRef>
          <a:fontRef idx="none"/>
        </p:style>
        <p:txBody>
          <a:bodyPr rtlCol="0" anchor="ctr"/>
          <a:lstStyle/>
          <a:p>
            <a:pPr algn="ctr">
              <a:defRPr/>
            </a:pPr>
            <a:endParaRPr lang="en-US">
              <a:latin typeface="Calibri"/>
              <a:cs typeface="Calibri"/>
            </a:endParaRPr>
          </a:p>
        </p:txBody>
      </p:sp>
      <p:sp>
        <p:nvSpPr>
          <p:cNvPr id="16" name="Rectangle: Rounded Corners 3"/>
          <p:cNvSpPr/>
          <p:nvPr/>
        </p:nvSpPr>
        <p:spPr bwMode="auto">
          <a:xfrm>
            <a:off x="193003" y="1515977"/>
            <a:ext cx="2110356" cy="554837"/>
          </a:xfrm>
          <a:prstGeom prst="roundRect">
            <a:avLst>
              <a:gd name="adj" fmla="val 50000"/>
            </a:avLst>
          </a:prstGeom>
          <a:solidFill>
            <a:srgbClr val="1218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pPr algn="l">
              <a:defRPr/>
            </a:pPr>
            <a:r>
              <a:rPr lang="en-ID" sz="2000" b="1" dirty="0">
                <a:latin typeface="Calibri"/>
                <a:cs typeface="Calibri"/>
              </a:rPr>
              <a:t>Challenges</a:t>
            </a:r>
            <a:endParaRPr dirty="0">
              <a:latin typeface="Calibri"/>
              <a:cs typeface="Calibri"/>
            </a:endParaRPr>
          </a:p>
        </p:txBody>
      </p:sp>
      <p:sp>
        <p:nvSpPr>
          <p:cNvPr id="20" name="TextBox 12">
            <a:extLst>
              <a:ext uri="{FF2B5EF4-FFF2-40B4-BE49-F238E27FC236}">
                <a16:creationId xmlns:a16="http://schemas.microsoft.com/office/drawing/2014/main" id="{823E69B5-4B62-7DF7-E00C-6A1FF6B22C69}"/>
              </a:ext>
            </a:extLst>
          </p:cNvPr>
          <p:cNvSpPr txBox="1"/>
          <p:nvPr/>
        </p:nvSpPr>
        <p:spPr bwMode="auto">
          <a:xfrm>
            <a:off x="3553528" y="2094642"/>
            <a:ext cx="2659012" cy="2841039"/>
          </a:xfrm>
          <a:prstGeom prst="rect">
            <a:avLst/>
          </a:prstGeom>
          <a:noFill/>
          <a:ln w="6350">
            <a:noFill/>
            <a:prstDash val="dash"/>
          </a:ln>
        </p:spPr>
        <p:txBody>
          <a:bodyPr wrap="square" lIns="0" tIns="0" rIns="0" bIns="0" rtlCol="0" anchor="t" anchorCtr="0">
            <a:noAutofit/>
          </a:bodyPr>
          <a:lstStyle/>
          <a:p>
            <a:pPr marL="182563" marR="5080" indent="-171450" algn="l">
              <a:lnSpc>
                <a:spcPct val="150000"/>
              </a:lnSpc>
              <a:spcBef>
                <a:spcPts val="100"/>
              </a:spcBef>
              <a:buFont typeface="Arial" panose="020B0604020202020204" pitchFamily="34" charset="0"/>
              <a:buChar char="•"/>
              <a:defRPr/>
            </a:pPr>
            <a:r>
              <a:rPr lang="en-US" sz="1800" dirty="0">
                <a:solidFill>
                  <a:schemeClr val="tx1">
                    <a:lumMod val="85000"/>
                    <a:lumOff val="15000"/>
                  </a:schemeClr>
                </a:solidFill>
                <a:latin typeface="Calibri"/>
                <a:cs typeface="Calibri"/>
              </a:rPr>
              <a:t>Focus on necessary enablers in national reforms, </a:t>
            </a:r>
            <a:r>
              <a:rPr lang="en-US" sz="1800" b="1" dirty="0">
                <a:solidFill>
                  <a:schemeClr val="tx1">
                    <a:lumMod val="85000"/>
                    <a:lumOff val="15000"/>
                  </a:schemeClr>
                </a:solidFill>
                <a:latin typeface="Calibri"/>
                <a:cs typeface="Calibri"/>
              </a:rPr>
              <a:t>capacity building, and knowledge sharing</a:t>
            </a:r>
            <a:r>
              <a:rPr lang="en-US" sz="1800" dirty="0">
                <a:solidFill>
                  <a:schemeClr val="tx1">
                    <a:lumMod val="85000"/>
                    <a:lumOff val="15000"/>
                  </a:schemeClr>
                </a:solidFill>
                <a:latin typeface="Calibri"/>
                <a:cs typeface="Calibri"/>
              </a:rPr>
              <a:t>, highlighting the importance of technical steps</a:t>
            </a:r>
            <a:endParaRPr dirty="0">
              <a:latin typeface="Calibri"/>
              <a:cs typeface="Calibri"/>
            </a:endParaRPr>
          </a:p>
        </p:txBody>
      </p:sp>
      <p:sp>
        <p:nvSpPr>
          <p:cNvPr id="21" name="Rectangle: Rounded Corners 37">
            <a:extLst>
              <a:ext uri="{FF2B5EF4-FFF2-40B4-BE49-F238E27FC236}">
                <a16:creationId xmlns:a16="http://schemas.microsoft.com/office/drawing/2014/main" id="{3C473F09-46AA-9576-84F0-A98C692B91AC}"/>
              </a:ext>
            </a:extLst>
          </p:cNvPr>
          <p:cNvSpPr/>
          <p:nvPr/>
        </p:nvSpPr>
        <p:spPr bwMode="auto">
          <a:xfrm>
            <a:off x="3531854" y="1758233"/>
            <a:ext cx="2592665" cy="3310344"/>
          </a:xfrm>
          <a:prstGeom prst="roundRect">
            <a:avLst>
              <a:gd name="adj" fmla="val 16667"/>
            </a:avLst>
          </a:prstGeom>
          <a:noFill/>
          <a:ln w="22225" cap="flat">
            <a:solidFill>
              <a:schemeClr val="bg1">
                <a:lumMod val="75000"/>
              </a:schemeClr>
            </a:solidFill>
            <a:miter lim="400000"/>
          </a:ln>
        </p:spPr>
        <p:style>
          <a:lnRef idx="0">
            <a:srgbClr val="000000"/>
          </a:lnRef>
          <a:fillRef idx="0">
            <a:srgbClr val="000000"/>
          </a:fillRef>
          <a:effectRef idx="0">
            <a:srgbClr val="000000"/>
          </a:effectRef>
          <a:fontRef idx="none"/>
        </p:style>
        <p:txBody>
          <a:bodyPr rtlCol="0" anchor="ctr"/>
          <a:lstStyle/>
          <a:p>
            <a:pPr algn="ctr">
              <a:defRPr/>
            </a:pPr>
            <a:endParaRPr lang="en-US">
              <a:latin typeface="Calibri"/>
              <a:cs typeface="Calibri"/>
            </a:endParaRPr>
          </a:p>
        </p:txBody>
      </p:sp>
      <p:sp>
        <p:nvSpPr>
          <p:cNvPr id="24" name="Rectangle: Rounded Corners 3">
            <a:extLst>
              <a:ext uri="{FF2B5EF4-FFF2-40B4-BE49-F238E27FC236}">
                <a16:creationId xmlns:a16="http://schemas.microsoft.com/office/drawing/2014/main" id="{5D8BC5FC-E142-B774-32C2-F827A980FE4F}"/>
              </a:ext>
            </a:extLst>
          </p:cNvPr>
          <p:cNvSpPr/>
          <p:nvPr/>
        </p:nvSpPr>
        <p:spPr bwMode="auto">
          <a:xfrm>
            <a:off x="3608924" y="1515977"/>
            <a:ext cx="2110356" cy="554837"/>
          </a:xfrm>
          <a:prstGeom prst="roundRect">
            <a:avLst>
              <a:gd name="adj" fmla="val 50000"/>
            </a:avLst>
          </a:prstGeom>
          <a:solidFill>
            <a:srgbClr val="1218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pPr algn="l">
              <a:defRPr/>
            </a:pPr>
            <a:r>
              <a:rPr lang="en-ID" sz="2000" b="1" dirty="0">
                <a:latin typeface="Calibri"/>
                <a:cs typeface="Calibri"/>
              </a:rPr>
              <a:t>Priorities</a:t>
            </a:r>
            <a:endParaRPr dirty="0">
              <a:latin typeface="Calibri"/>
              <a:cs typeface="Calibri"/>
            </a:endParaRPr>
          </a:p>
        </p:txBody>
      </p:sp>
      <p:sp>
        <p:nvSpPr>
          <p:cNvPr id="25" name="TextBox 12">
            <a:extLst>
              <a:ext uri="{FF2B5EF4-FFF2-40B4-BE49-F238E27FC236}">
                <a16:creationId xmlns:a16="http://schemas.microsoft.com/office/drawing/2014/main" id="{ECC32AAF-9A6B-12A3-8033-C7C4F5A686BC}"/>
              </a:ext>
            </a:extLst>
          </p:cNvPr>
          <p:cNvSpPr txBox="1"/>
          <p:nvPr/>
        </p:nvSpPr>
        <p:spPr bwMode="auto">
          <a:xfrm>
            <a:off x="6426954" y="2065000"/>
            <a:ext cx="2595730" cy="2066282"/>
          </a:xfrm>
          <a:prstGeom prst="rect">
            <a:avLst/>
          </a:prstGeom>
          <a:noFill/>
          <a:ln w="6350">
            <a:noFill/>
            <a:prstDash val="dash"/>
          </a:ln>
        </p:spPr>
        <p:txBody>
          <a:bodyPr wrap="square" lIns="0" tIns="0" rIns="0" bIns="0" rtlCol="0" anchor="t" anchorCtr="0">
            <a:noAutofit/>
          </a:bodyPr>
          <a:lstStyle/>
          <a:p>
            <a:pPr marL="182563" marR="5080" indent="-182563" algn="l">
              <a:lnSpc>
                <a:spcPct val="150000"/>
              </a:lnSpc>
              <a:spcBef>
                <a:spcPts val="100"/>
              </a:spcBef>
              <a:buFont typeface="Arial" panose="020B0604020202020204" pitchFamily="34" charset="0"/>
              <a:buChar char="•"/>
              <a:defRPr/>
            </a:pPr>
            <a:r>
              <a:rPr lang="en-US" sz="1800" dirty="0">
                <a:solidFill>
                  <a:schemeClr val="tx1">
                    <a:lumMod val="85000"/>
                    <a:lumOff val="15000"/>
                  </a:schemeClr>
                </a:solidFill>
                <a:latin typeface="Calibri"/>
                <a:cs typeface="Calibri"/>
              </a:rPr>
              <a:t>Knowledge sharing between LAS-TSO Committee and Med-TSO</a:t>
            </a:r>
          </a:p>
          <a:p>
            <a:pPr marL="182563" marR="5080" indent="-182563" algn="l">
              <a:lnSpc>
                <a:spcPct val="150000"/>
              </a:lnSpc>
              <a:spcBef>
                <a:spcPts val="100"/>
              </a:spcBef>
              <a:buFont typeface="Arial" panose="020B0604020202020204" pitchFamily="34" charset="0"/>
              <a:buChar char="•"/>
              <a:defRPr/>
            </a:pPr>
            <a:r>
              <a:rPr lang="en-US" sz="1800" dirty="0">
                <a:solidFill>
                  <a:schemeClr val="tx1">
                    <a:lumMod val="85000"/>
                    <a:lumOff val="15000"/>
                  </a:schemeClr>
                </a:solidFill>
                <a:latin typeface="Calibri"/>
                <a:cs typeface="Calibri"/>
              </a:rPr>
              <a:t>Support for IEEZ/Pathfinder pilot projects</a:t>
            </a:r>
            <a:endParaRPr dirty="0">
              <a:latin typeface="Calibri"/>
              <a:cs typeface="Calibri"/>
            </a:endParaRPr>
          </a:p>
        </p:txBody>
      </p:sp>
      <p:sp>
        <p:nvSpPr>
          <p:cNvPr id="26" name="Rectangle: Rounded Corners 37">
            <a:extLst>
              <a:ext uri="{FF2B5EF4-FFF2-40B4-BE49-F238E27FC236}">
                <a16:creationId xmlns:a16="http://schemas.microsoft.com/office/drawing/2014/main" id="{CA3FD0AE-7B50-A83F-BF51-BA0F1D26C69F}"/>
              </a:ext>
            </a:extLst>
          </p:cNvPr>
          <p:cNvSpPr/>
          <p:nvPr/>
        </p:nvSpPr>
        <p:spPr bwMode="auto">
          <a:xfrm>
            <a:off x="6349712" y="1803865"/>
            <a:ext cx="2592665" cy="3310344"/>
          </a:xfrm>
          <a:prstGeom prst="roundRect">
            <a:avLst>
              <a:gd name="adj" fmla="val 16667"/>
            </a:avLst>
          </a:prstGeom>
          <a:noFill/>
          <a:ln w="22225" cap="flat">
            <a:solidFill>
              <a:schemeClr val="bg1">
                <a:lumMod val="75000"/>
              </a:schemeClr>
            </a:solidFill>
            <a:miter lim="400000"/>
          </a:ln>
        </p:spPr>
        <p:style>
          <a:lnRef idx="0">
            <a:srgbClr val="000000"/>
          </a:lnRef>
          <a:fillRef idx="0">
            <a:srgbClr val="000000"/>
          </a:fillRef>
          <a:effectRef idx="0">
            <a:srgbClr val="000000"/>
          </a:effectRef>
          <a:fontRef idx="none"/>
        </p:style>
        <p:txBody>
          <a:bodyPr rtlCol="0" anchor="ctr"/>
          <a:lstStyle/>
          <a:p>
            <a:pPr algn="ctr">
              <a:defRPr/>
            </a:pPr>
            <a:endParaRPr lang="en-US">
              <a:latin typeface="Calibri"/>
              <a:cs typeface="Calibri"/>
            </a:endParaRPr>
          </a:p>
        </p:txBody>
      </p:sp>
      <p:sp>
        <p:nvSpPr>
          <p:cNvPr id="27" name="Rectangle: Rounded Corners 3">
            <a:extLst>
              <a:ext uri="{FF2B5EF4-FFF2-40B4-BE49-F238E27FC236}">
                <a16:creationId xmlns:a16="http://schemas.microsoft.com/office/drawing/2014/main" id="{E67C4839-2522-C0DC-C5DB-E8574D2DFC3C}"/>
              </a:ext>
            </a:extLst>
          </p:cNvPr>
          <p:cNvSpPr/>
          <p:nvPr/>
        </p:nvSpPr>
        <p:spPr bwMode="auto">
          <a:xfrm>
            <a:off x="6448626" y="1433642"/>
            <a:ext cx="2262184" cy="554837"/>
          </a:xfrm>
          <a:prstGeom prst="roundRect">
            <a:avLst>
              <a:gd name="adj" fmla="val 50000"/>
            </a:avLst>
          </a:prstGeom>
          <a:solidFill>
            <a:srgbClr val="1218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pPr algn="l">
              <a:defRPr/>
            </a:pPr>
            <a:r>
              <a:rPr lang="en-ID" sz="2000" b="1" dirty="0">
                <a:latin typeface="Calibri"/>
                <a:cs typeface="Calibri"/>
              </a:rPr>
              <a:t>Suggestions</a:t>
            </a:r>
            <a:endParaRPr dirty="0">
              <a:latin typeface="Calibri"/>
              <a:cs typeface="Calibri"/>
            </a:endParaRPr>
          </a:p>
        </p:txBody>
      </p:sp>
      <p:sp>
        <p:nvSpPr>
          <p:cNvPr id="28" name="TextBox 12">
            <a:extLst>
              <a:ext uri="{FF2B5EF4-FFF2-40B4-BE49-F238E27FC236}">
                <a16:creationId xmlns:a16="http://schemas.microsoft.com/office/drawing/2014/main" id="{9B47C62C-3EB9-7DBE-AF7A-67421F10AF0D}"/>
              </a:ext>
            </a:extLst>
          </p:cNvPr>
          <p:cNvSpPr txBox="1"/>
          <p:nvPr/>
        </p:nvSpPr>
        <p:spPr bwMode="auto">
          <a:xfrm>
            <a:off x="9365598" y="2094643"/>
            <a:ext cx="2496987" cy="2066282"/>
          </a:xfrm>
          <a:prstGeom prst="rect">
            <a:avLst/>
          </a:prstGeom>
          <a:noFill/>
          <a:ln w="6350">
            <a:noFill/>
            <a:prstDash val="dash"/>
          </a:ln>
        </p:spPr>
        <p:txBody>
          <a:bodyPr wrap="square" lIns="0" tIns="0" rIns="0" bIns="0" rtlCol="0" anchor="t" anchorCtr="0">
            <a:noAutofit/>
          </a:bodyPr>
          <a:lstStyle/>
          <a:p>
            <a:pPr marL="297815" marR="5080" indent="-285750" algn="l">
              <a:lnSpc>
                <a:spcPct val="150000"/>
              </a:lnSpc>
              <a:spcBef>
                <a:spcPts val="100"/>
              </a:spcBef>
              <a:buFont typeface="Arial" panose="020B0604020202020204" pitchFamily="34" charset="0"/>
              <a:buChar char="•"/>
              <a:defRPr/>
            </a:pPr>
            <a:r>
              <a:rPr lang="en-GB" sz="1800" dirty="0">
                <a:solidFill>
                  <a:schemeClr val="tx1">
                    <a:lumMod val="85000"/>
                    <a:lumOff val="15000"/>
                  </a:schemeClr>
                </a:solidFill>
                <a:latin typeface="Calibri"/>
                <a:cs typeface="Calibri"/>
              </a:rPr>
              <a:t>Knowledge sharing</a:t>
            </a:r>
          </a:p>
          <a:p>
            <a:pPr marL="297815" marR="5080" indent="-285750" algn="l">
              <a:lnSpc>
                <a:spcPct val="150000"/>
              </a:lnSpc>
              <a:spcBef>
                <a:spcPts val="100"/>
              </a:spcBef>
              <a:buFont typeface="Arial" panose="020B0604020202020204" pitchFamily="34" charset="0"/>
              <a:buChar char="•"/>
              <a:defRPr/>
            </a:pPr>
            <a:r>
              <a:rPr lang="en-GB" sz="1800" dirty="0">
                <a:solidFill>
                  <a:schemeClr val="tx1">
                    <a:lumMod val="85000"/>
                    <a:lumOff val="15000"/>
                  </a:schemeClr>
                </a:solidFill>
                <a:latin typeface="Calibri"/>
                <a:cs typeface="Calibri"/>
              </a:rPr>
              <a:t>Coordination between IEEZ and Pathfinder pilot projects</a:t>
            </a:r>
          </a:p>
          <a:p>
            <a:pPr marL="297815" marR="5080" indent="-285750" algn="l">
              <a:lnSpc>
                <a:spcPct val="150000"/>
              </a:lnSpc>
              <a:spcBef>
                <a:spcPts val="100"/>
              </a:spcBef>
              <a:buFont typeface="Arial" panose="020B0604020202020204" pitchFamily="34" charset="0"/>
              <a:buChar char="•"/>
              <a:defRPr/>
            </a:pPr>
            <a:r>
              <a:rPr lang="en-GB" sz="1800" b="1" dirty="0">
                <a:solidFill>
                  <a:schemeClr val="tx1">
                    <a:lumMod val="85000"/>
                    <a:lumOff val="15000"/>
                  </a:schemeClr>
                </a:solidFill>
                <a:latin typeface="Calibri"/>
                <a:cs typeface="Calibri"/>
              </a:rPr>
              <a:t>Potential MoU for cooperation</a:t>
            </a:r>
            <a:endParaRPr lang="en-GB" sz="1800" b="1" dirty="0">
              <a:latin typeface="Calibri"/>
              <a:cs typeface="Calibri"/>
            </a:endParaRPr>
          </a:p>
        </p:txBody>
      </p:sp>
      <p:sp>
        <p:nvSpPr>
          <p:cNvPr id="29" name="Rectangle: Rounded Corners 37">
            <a:extLst>
              <a:ext uri="{FF2B5EF4-FFF2-40B4-BE49-F238E27FC236}">
                <a16:creationId xmlns:a16="http://schemas.microsoft.com/office/drawing/2014/main" id="{6D94B1E1-E5D2-EC48-3AD3-DA97B5907231}"/>
              </a:ext>
            </a:extLst>
          </p:cNvPr>
          <p:cNvSpPr/>
          <p:nvPr/>
        </p:nvSpPr>
        <p:spPr bwMode="auto">
          <a:xfrm>
            <a:off x="9244811" y="1803865"/>
            <a:ext cx="2592665" cy="3310344"/>
          </a:xfrm>
          <a:prstGeom prst="roundRect">
            <a:avLst>
              <a:gd name="adj" fmla="val 16667"/>
            </a:avLst>
          </a:prstGeom>
          <a:noFill/>
          <a:ln w="22225" cap="flat">
            <a:solidFill>
              <a:schemeClr val="bg1">
                <a:lumMod val="75000"/>
              </a:schemeClr>
            </a:solidFill>
            <a:miter lim="400000"/>
          </a:ln>
        </p:spPr>
        <p:style>
          <a:lnRef idx="0">
            <a:srgbClr val="000000"/>
          </a:lnRef>
          <a:fillRef idx="0">
            <a:srgbClr val="000000"/>
          </a:fillRef>
          <a:effectRef idx="0">
            <a:srgbClr val="000000"/>
          </a:effectRef>
          <a:fontRef idx="none"/>
        </p:style>
        <p:txBody>
          <a:bodyPr rtlCol="0" anchor="ctr"/>
          <a:lstStyle/>
          <a:p>
            <a:pPr algn="ctr">
              <a:defRPr/>
            </a:pPr>
            <a:endParaRPr lang="en-US">
              <a:latin typeface="Calibri"/>
              <a:cs typeface="Calibri"/>
            </a:endParaRPr>
          </a:p>
        </p:txBody>
      </p:sp>
      <p:sp>
        <p:nvSpPr>
          <p:cNvPr id="30" name="Rectangle: Rounded Corners 3">
            <a:extLst>
              <a:ext uri="{FF2B5EF4-FFF2-40B4-BE49-F238E27FC236}">
                <a16:creationId xmlns:a16="http://schemas.microsoft.com/office/drawing/2014/main" id="{A6296D11-8F13-A54F-A0B2-C2772BE8BA57}"/>
              </a:ext>
            </a:extLst>
          </p:cNvPr>
          <p:cNvSpPr/>
          <p:nvPr/>
        </p:nvSpPr>
        <p:spPr bwMode="auto">
          <a:xfrm>
            <a:off x="9266484" y="1420496"/>
            <a:ext cx="2110356" cy="554837"/>
          </a:xfrm>
          <a:prstGeom prst="roundRect">
            <a:avLst>
              <a:gd name="adj" fmla="val 50000"/>
            </a:avLst>
          </a:prstGeom>
          <a:solidFill>
            <a:srgbClr val="12188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pPr algn="l">
              <a:defRPr/>
            </a:pPr>
            <a:r>
              <a:rPr lang="en-ID" sz="2000" b="1" dirty="0">
                <a:latin typeface="Calibri"/>
                <a:cs typeface="Calibri"/>
              </a:rPr>
              <a:t>Synergies</a:t>
            </a:r>
            <a:endParaRPr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32">
            <a:extLst>
              <a:ext uri="{FF2B5EF4-FFF2-40B4-BE49-F238E27FC236}">
                <a16:creationId xmlns:a16="http://schemas.microsoft.com/office/drawing/2014/main" id="{B703AEAE-7CB4-4CC7-9DAD-2EB74E16A1FE}"/>
              </a:ext>
            </a:extLst>
          </p:cNvPr>
          <p:cNvSpPr>
            <a:spLocks noGrp="1"/>
          </p:cNvSpPr>
          <p:nvPr>
            <p:ph type="sldNum" sz="quarter" idx="4"/>
          </p:nvPr>
        </p:nvSpPr>
        <p:spPr>
          <a:solidFill>
            <a:schemeClr val="bg1"/>
          </a:solidFill>
        </p:spPr>
        <p:txBody>
          <a:bodyPr/>
          <a:lstStyle/>
          <a:p>
            <a:pPr defTabSz="914394"/>
            <a:fld id="{B007B441-5312-499D-93C3-6E37886527FA}" type="slidenum">
              <a:rPr lang="en-GB">
                <a:solidFill>
                  <a:prstClr val="black">
                    <a:tint val="75000"/>
                  </a:prstClr>
                </a:solidFill>
                <a:latin typeface="Helvetica" panose="020B0604020202020204" pitchFamily="34" charset="0"/>
                <a:ea typeface="+mn-ea"/>
                <a:cs typeface="Helvetica" panose="020B0604020202020204" pitchFamily="34" charset="0"/>
              </a:rPr>
              <a:pPr defTabSz="914394"/>
              <a:t>3</a:t>
            </a:fld>
            <a:endParaRPr lang="en-GB" dirty="0">
              <a:solidFill>
                <a:prstClr val="black">
                  <a:tint val="75000"/>
                </a:prstClr>
              </a:solidFill>
              <a:latin typeface="Helvetica" panose="020B0604020202020204" pitchFamily="34" charset="0"/>
              <a:ea typeface="+mn-ea"/>
              <a:cs typeface="Helvetica" panose="020B0604020202020204" pitchFamily="34" charset="0"/>
            </a:endParaRPr>
          </a:p>
        </p:txBody>
      </p:sp>
      <p:sp>
        <p:nvSpPr>
          <p:cNvPr id="22" name="Título 1">
            <a:extLst>
              <a:ext uri="{FF2B5EF4-FFF2-40B4-BE49-F238E27FC236}">
                <a16:creationId xmlns:a16="http://schemas.microsoft.com/office/drawing/2014/main" id="{2359CF86-003A-4BEE-9632-F20DC59AD7AA}"/>
              </a:ext>
            </a:extLst>
          </p:cNvPr>
          <p:cNvSpPr txBox="1">
            <a:spLocks/>
          </p:cNvSpPr>
          <p:nvPr/>
        </p:nvSpPr>
        <p:spPr>
          <a:xfrm>
            <a:off x="484348" y="276740"/>
            <a:ext cx="8928474" cy="504026"/>
          </a:xfrm>
          <a:prstGeom prst="rect">
            <a:avLst/>
          </a:prstGeom>
          <a:ln w="12700">
            <a:miter lim="400000"/>
          </a:ln>
        </p:spPr>
        <p:txBody>
          <a:bodyPr lIns="50800" tIns="50800" rIns="50800" bIns="50800">
            <a:normAutofit/>
          </a:bodyPr>
          <a:lstStyle>
            <a:lvl1pPr algn="l">
              <a:lnSpc>
                <a:spcPct val="80000"/>
              </a:lnSpc>
              <a:defRPr sz="2800" b="1" spc="-85">
                <a:solidFill>
                  <a:srgbClr val="002060"/>
                </a:solidFill>
                <a:ea typeface="+mj-ea"/>
                <a:cs typeface="Arial" pitchFamily="34" charset="0"/>
              </a:defRPr>
            </a:lvl1pPr>
            <a:lvl2pPr algn="l">
              <a:lnSpc>
                <a:spcPct val="80000"/>
              </a:lnSpc>
              <a:defRPr sz="4250" b="1" spc="-85">
                <a:solidFill>
                  <a:srgbClr val="000000"/>
                </a:solidFill>
              </a:defRPr>
            </a:lvl2pPr>
            <a:lvl3pPr algn="l">
              <a:lnSpc>
                <a:spcPct val="80000"/>
              </a:lnSpc>
              <a:defRPr sz="4250" b="1" spc="-85">
                <a:solidFill>
                  <a:srgbClr val="000000"/>
                </a:solidFill>
              </a:defRPr>
            </a:lvl3pPr>
            <a:lvl4pPr algn="l">
              <a:lnSpc>
                <a:spcPct val="80000"/>
              </a:lnSpc>
              <a:defRPr sz="4250" b="1" spc="-85">
                <a:solidFill>
                  <a:srgbClr val="000000"/>
                </a:solidFill>
              </a:defRPr>
            </a:lvl4pPr>
            <a:lvl5pPr algn="l">
              <a:lnSpc>
                <a:spcPct val="80000"/>
              </a:lnSpc>
              <a:defRPr sz="4250" b="1" spc="-85">
                <a:solidFill>
                  <a:srgbClr val="000000"/>
                </a:solidFill>
              </a:defRPr>
            </a:lvl5pPr>
            <a:lvl6pPr algn="l">
              <a:lnSpc>
                <a:spcPct val="80000"/>
              </a:lnSpc>
              <a:defRPr sz="4250" b="1" spc="-85">
                <a:solidFill>
                  <a:srgbClr val="000000"/>
                </a:solidFill>
              </a:defRPr>
            </a:lvl6pPr>
            <a:lvl7pPr algn="l">
              <a:lnSpc>
                <a:spcPct val="80000"/>
              </a:lnSpc>
              <a:defRPr sz="4250" b="1" spc="-85">
                <a:solidFill>
                  <a:srgbClr val="000000"/>
                </a:solidFill>
              </a:defRPr>
            </a:lvl7pPr>
            <a:lvl8pPr algn="l">
              <a:lnSpc>
                <a:spcPct val="80000"/>
              </a:lnSpc>
              <a:defRPr sz="4250" b="1" spc="-85">
                <a:solidFill>
                  <a:srgbClr val="000000"/>
                </a:solidFill>
              </a:defRPr>
            </a:lvl8pPr>
            <a:lvl9pPr algn="l">
              <a:lnSpc>
                <a:spcPct val="80000"/>
              </a:lnSpc>
              <a:defRPr sz="4250" b="1" spc="-85">
                <a:solidFill>
                  <a:srgbClr val="000000"/>
                </a:solidFill>
              </a:defRPr>
            </a:lvl9pPr>
          </a:lstStyle>
          <a:p>
            <a:pPr defTabSz="903104" hangingPunct="1">
              <a:lnSpc>
                <a:spcPct val="90000"/>
              </a:lnSpc>
              <a:spcBef>
                <a:spcPct val="0"/>
              </a:spcBef>
              <a:defRPr/>
            </a:pPr>
            <a:r>
              <a:rPr lang="en-GB" sz="2400" kern="1200" spc="0" dirty="0">
                <a:solidFill>
                  <a:srgbClr val="252671"/>
                </a:solidFill>
                <a:latin typeface="Arial" panose="020B0604020202020204" pitchFamily="34" charset="0"/>
                <a:ea typeface="+mn-ea"/>
                <a:cs typeface="+mn-cs"/>
              </a:rPr>
              <a:t>Possible cooperation LAS – Med-TSO</a:t>
            </a:r>
          </a:p>
          <a:p>
            <a:endParaRPr lang="en-GB" dirty="0"/>
          </a:p>
        </p:txBody>
      </p:sp>
      <p:sp>
        <p:nvSpPr>
          <p:cNvPr id="28" name="Lorem ipsum dolor sit amet, consectetur adipiscing elit, sed do eiusmod tempor incididunt ut labore et dolore magna aliqua. Ut enim ad minim veniam, quis nostrud exercitation ullamco laboris nisi ut aliquip ex ea commodo consequat. Duis aute irure dolor ">
            <a:extLst>
              <a:ext uri="{FF2B5EF4-FFF2-40B4-BE49-F238E27FC236}">
                <a16:creationId xmlns:a16="http://schemas.microsoft.com/office/drawing/2014/main" id="{5151D1DE-DE19-435B-94CD-0C41E4F18C67}"/>
              </a:ext>
            </a:extLst>
          </p:cNvPr>
          <p:cNvSpPr txBox="1"/>
          <p:nvPr/>
        </p:nvSpPr>
        <p:spPr>
          <a:xfrm>
            <a:off x="441712" y="1246763"/>
            <a:ext cx="10178548" cy="4414796"/>
          </a:xfrm>
          <a:prstGeom prst="rect">
            <a:avLst/>
          </a:prstGeom>
          <a:ln w="12700">
            <a:solidFill>
              <a:schemeClr val="tx1"/>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5399" tIns="25399" rIns="25399" bIns="25399">
            <a:spAutoFit/>
          </a:bodyPr>
          <a:lstStyle>
            <a:lvl1pPr algn="just" defTabSz="457200">
              <a:lnSpc>
                <a:spcPct val="150000"/>
              </a:lnSpc>
              <a:defRPr sz="2500">
                <a:solidFill>
                  <a:srgbClr val="1E2A37"/>
                </a:solidFill>
                <a:latin typeface="Helvetica"/>
                <a:ea typeface="Helvetica"/>
                <a:cs typeface="Helvetica"/>
                <a:sym typeface="Helvetica"/>
              </a:defRPr>
            </a:lvl1pPr>
          </a:lstStyle>
          <a:p>
            <a:pPr marL="285750" indent="-285750" algn="l" defTabSz="457197">
              <a:buFont typeface="Arial" panose="020B0604020202020204" pitchFamily="34" charset="0"/>
              <a:buChar char="•"/>
            </a:pPr>
            <a:r>
              <a:rPr lang="en-GB" sz="2400" b="1" dirty="0">
                <a:solidFill>
                  <a:srgbClr val="002060"/>
                </a:solidFill>
              </a:rPr>
              <a:t>Interconnected Electricity Exchange Zones vs Pathfinder (Eastern and Western Med zones)</a:t>
            </a:r>
          </a:p>
          <a:p>
            <a:pPr marL="285750" indent="-285750" algn="l" defTabSz="457197">
              <a:buFont typeface="Arial" panose="020B0604020202020204" pitchFamily="34" charset="0"/>
              <a:buChar char="•"/>
            </a:pPr>
            <a:r>
              <a:rPr lang="en-GB" sz="2400" b="1" dirty="0">
                <a:solidFill>
                  <a:srgbClr val="002060"/>
                </a:solidFill>
              </a:rPr>
              <a:t>Long term Scenarios: key data</a:t>
            </a:r>
          </a:p>
          <a:p>
            <a:pPr marL="285750" indent="-285750" algn="l" defTabSz="457197">
              <a:buFont typeface="Arial" panose="020B0604020202020204" pitchFamily="34" charset="0"/>
              <a:buChar char="•"/>
            </a:pPr>
            <a:r>
              <a:rPr lang="en-GB" sz="2400" b="1" dirty="0">
                <a:solidFill>
                  <a:srgbClr val="002060"/>
                </a:solidFill>
              </a:rPr>
              <a:t>Data exchange (DBMED)</a:t>
            </a:r>
          </a:p>
          <a:p>
            <a:pPr marL="285750" indent="-285750" algn="l" defTabSz="457197">
              <a:buFont typeface="Arial" panose="020B0604020202020204" pitchFamily="34" charset="0"/>
              <a:buChar char="•"/>
            </a:pPr>
            <a:r>
              <a:rPr lang="en-GB" sz="2400" b="1" dirty="0">
                <a:solidFill>
                  <a:srgbClr val="002060"/>
                </a:solidFill>
              </a:rPr>
              <a:t>Adequacy (tools, methodology)</a:t>
            </a:r>
          </a:p>
          <a:p>
            <a:pPr marL="285750" indent="-285750" algn="l" defTabSz="457197">
              <a:buFont typeface="Arial" panose="020B0604020202020204" pitchFamily="34" charset="0"/>
              <a:buChar char="•"/>
            </a:pPr>
            <a:r>
              <a:rPr lang="en-GB" sz="2400" b="1" dirty="0">
                <a:solidFill>
                  <a:srgbClr val="002060"/>
                </a:solidFill>
              </a:rPr>
              <a:t>Knowledge sharing programmes</a:t>
            </a:r>
          </a:p>
          <a:p>
            <a:pPr marL="285750" indent="-285750" algn="l" defTabSz="457197">
              <a:buFont typeface="Arial" panose="020B0604020202020204" pitchFamily="34" charset="0"/>
              <a:buChar char="•"/>
            </a:pPr>
            <a:r>
              <a:rPr lang="en-GB" sz="2400" b="1" dirty="0">
                <a:solidFill>
                  <a:srgbClr val="002060"/>
                </a:solidFill>
              </a:rPr>
              <a:t>Mediterranean Electricity Interconnection Perspectives vs Arab Masterplan (approach, tools methodologies)</a:t>
            </a:r>
          </a:p>
        </p:txBody>
      </p:sp>
    </p:spTree>
    <p:extLst>
      <p:ext uri="{BB962C8B-B14F-4D97-AF65-F5344CB8AC3E}">
        <p14:creationId xmlns:p14="http://schemas.microsoft.com/office/powerpoint/2010/main" val="124896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boat, accessory, umbrella, sunset&#10;&#10;Description automatically generated">
            <a:extLst>
              <a:ext uri="{FF2B5EF4-FFF2-40B4-BE49-F238E27FC236}">
                <a16:creationId xmlns:a16="http://schemas.microsoft.com/office/drawing/2014/main" id="{21446858-E93B-C542-B63F-EF2DC1472C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8" name="thank you!"/>
          <p:cNvSpPr txBox="1"/>
          <p:nvPr/>
        </p:nvSpPr>
        <p:spPr>
          <a:xfrm>
            <a:off x="961710" y="765802"/>
            <a:ext cx="4846757" cy="1057469"/>
          </a:xfrm>
          <a:prstGeom prst="rect">
            <a:avLst/>
          </a:prstGeom>
          <a:ln w="12700">
            <a:miter lim="400000"/>
          </a:ln>
          <a:extLst>
            <a:ext uri="{C572A759-6A51-4108-AA02-DFA0A04FC94B}">
              <ma14:wrappingTextBoxFlag xmlns:ma14="http://schemas.microsoft.com/office/mac/drawingml/2011/main" xmlns="" val="1"/>
            </a:ext>
          </a:extLst>
        </p:spPr>
        <p:txBody>
          <a:bodyPr lIns="25400" tIns="25400" rIns="25400" bIns="25400" anchor="ctr">
            <a:spAutoFit/>
          </a:bodyPr>
          <a:lstStyle>
            <a:lvl1pPr>
              <a:lnSpc>
                <a:spcPct val="120000"/>
              </a:lnSpc>
              <a:defRPr sz="12000" b="1" cap="all">
                <a:solidFill>
                  <a:srgbClr val="FFFFFF"/>
                </a:solidFill>
                <a:latin typeface="Helvetica"/>
                <a:ea typeface="Helvetica"/>
                <a:cs typeface="Helvetica"/>
                <a:sym typeface="Helvetica"/>
              </a:defRPr>
            </a:lvl1pPr>
          </a:lstStyle>
          <a:p>
            <a:r>
              <a:rPr sz="6000" dirty="0">
                <a:solidFill>
                  <a:srgbClr val="002060"/>
                </a:solidFill>
              </a:rPr>
              <a:t>thank you!</a:t>
            </a:r>
          </a:p>
        </p:txBody>
      </p:sp>
      <p:sp>
        <p:nvSpPr>
          <p:cNvPr id="2" name="Supported by…">
            <a:extLst>
              <a:ext uri="{FF2B5EF4-FFF2-40B4-BE49-F238E27FC236}">
                <a16:creationId xmlns:a16="http://schemas.microsoft.com/office/drawing/2014/main" id="{65EBDC91-B151-B34D-5A9C-77228BD17220}"/>
              </a:ext>
            </a:extLst>
          </p:cNvPr>
          <p:cNvSpPr txBox="1"/>
          <p:nvPr/>
        </p:nvSpPr>
        <p:spPr>
          <a:xfrm>
            <a:off x="10649343" y="4836267"/>
            <a:ext cx="1208664" cy="363946"/>
          </a:xfrm>
          <a:prstGeom prst="rect">
            <a:avLst/>
          </a:prstGeom>
          <a:ln w="12700">
            <a:miter lim="400000"/>
          </a:ln>
          <a:extLst>
            <a:ext uri="{C572A759-6A51-4108-AA02-DFA0A04FC94B}">
              <ma14:wrappingTextBoxFlag xmlns="" xmlns:ma14="http://schemas.microsoft.com/office/mac/drawingml/2011/main" val="1"/>
            </a:ext>
          </a:extLst>
        </p:spPr>
        <p:txBody>
          <a:bodyPr wrap="none" lIns="25400" tIns="25400" rIns="25400" bIns="25400" anchor="ctr">
            <a:spAutoFit/>
          </a:bodyPr>
          <a:lstStyle/>
          <a:p>
            <a:pPr algn="r" defTabSz="228600">
              <a:defRPr sz="2033">
                <a:solidFill>
                  <a:srgbClr val="FFFFFF"/>
                </a:solidFill>
                <a:latin typeface="Helvetica"/>
                <a:ea typeface="Helvetica"/>
                <a:cs typeface="Helvetica"/>
                <a:sym typeface="Helvetica"/>
              </a:defRPr>
            </a:pPr>
            <a:r>
              <a:rPr lang="en-GB" sz="1016" dirty="0">
                <a:solidFill>
                  <a:schemeClr val="tx1">
                    <a:lumMod val="75000"/>
                  </a:schemeClr>
                </a:solidFill>
              </a:rPr>
              <a:t>Co-funded</a:t>
            </a:r>
            <a:r>
              <a:rPr sz="1016" dirty="0">
                <a:solidFill>
                  <a:schemeClr val="tx1">
                    <a:lumMod val="75000"/>
                  </a:schemeClr>
                </a:solidFill>
              </a:rPr>
              <a:t> by</a:t>
            </a:r>
          </a:p>
          <a:p>
            <a:pPr algn="r" defTabSz="228600">
              <a:defRPr sz="2033">
                <a:solidFill>
                  <a:srgbClr val="FFFFFF"/>
                </a:solidFill>
                <a:latin typeface="Helvetica"/>
                <a:ea typeface="Helvetica"/>
                <a:cs typeface="Helvetica"/>
                <a:sym typeface="Helvetica"/>
              </a:defRPr>
            </a:pPr>
            <a:r>
              <a:rPr sz="1016" dirty="0">
                <a:solidFill>
                  <a:schemeClr val="tx1">
                    <a:lumMod val="75000"/>
                  </a:schemeClr>
                </a:solidFill>
              </a:rPr>
              <a:t>the European Union</a:t>
            </a:r>
          </a:p>
        </p:txBody>
      </p:sp>
      <p:pic>
        <p:nvPicPr>
          <p:cNvPr id="3" name="flag_yellow_low.jpg" descr="flag_yellow_low.jpg">
            <a:extLst>
              <a:ext uri="{FF2B5EF4-FFF2-40B4-BE49-F238E27FC236}">
                <a16:creationId xmlns:a16="http://schemas.microsoft.com/office/drawing/2014/main" id="{89D64C91-E0C5-2557-C9A9-EDF8AC095E2B}"/>
              </a:ext>
            </a:extLst>
          </p:cNvPr>
          <p:cNvPicPr>
            <a:picLocks noChangeAspect="1"/>
          </p:cNvPicPr>
          <p:nvPr/>
        </p:nvPicPr>
        <p:blipFill>
          <a:blip r:embed="rId3"/>
          <a:stretch>
            <a:fillRect/>
          </a:stretch>
        </p:blipFill>
        <p:spPr>
          <a:xfrm>
            <a:off x="11022330" y="5252114"/>
            <a:ext cx="806026" cy="538694"/>
          </a:xfrm>
          <a:prstGeom prst="rect">
            <a:avLst/>
          </a:prstGeom>
          <a:ln w="12700">
            <a:miter lim="400000"/>
          </a:ln>
        </p:spPr>
      </p:pic>
      <p:pic>
        <p:nvPicPr>
          <p:cNvPr id="6" name="Immagine 5" descr="Immagine che contiene testo, Carattere, logo, Elementi grafici&#10;&#10;Descrizione generata automaticamente">
            <a:extLst>
              <a:ext uri="{FF2B5EF4-FFF2-40B4-BE49-F238E27FC236}">
                <a16:creationId xmlns:a16="http://schemas.microsoft.com/office/drawing/2014/main" id="{235E0DAF-30B0-153C-1EC7-FD70A32DC39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22854" y="3082096"/>
            <a:ext cx="3634841" cy="1570055"/>
          </a:xfrm>
          <a:prstGeom prst="rect">
            <a:avLst/>
          </a:prstGeom>
        </p:spPr>
      </p:pic>
    </p:spTree>
  </p:cSld>
  <p:clrMapOvr>
    <a:masterClrMapping/>
  </p:clrMapOvr>
  <p:transition spd="med"/>
</p:sld>
</file>

<file path=ppt/theme/theme1.xml><?xml version="1.0" encoding="utf-8"?>
<a:theme xmlns:a="http://schemas.openxmlformats.org/drawingml/2006/main" name="21_BasicWhite eng">
  <a:themeElements>
    <a:clrScheme name="MED-TSO">
      <a:dk1>
        <a:srgbClr val="252671"/>
      </a:dk1>
      <a:lt1>
        <a:srgbClr val="FFFFFF"/>
      </a:lt1>
      <a:dk2>
        <a:srgbClr val="000000"/>
      </a:dk2>
      <a:lt2>
        <a:srgbClr val="8D8E88"/>
      </a:lt2>
      <a:accent1>
        <a:srgbClr val="FF9E18"/>
      </a:accent1>
      <a:accent2>
        <a:srgbClr val="797DB0"/>
      </a:accent2>
      <a:accent3>
        <a:srgbClr val="C7C7C7"/>
      </a:accent3>
      <a:accent4>
        <a:srgbClr val="F4C55C"/>
      </a:accent4>
      <a:accent5>
        <a:srgbClr val="C1022F"/>
      </a:accent5>
      <a:accent6>
        <a:srgbClr val="CED84B"/>
      </a:accent6>
      <a:hlink>
        <a:srgbClr val="FF9E18"/>
      </a:hlink>
      <a:folHlink>
        <a:srgbClr val="252671"/>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6435904679AA4A94B8D6E9DD914DE7" ma:contentTypeVersion="5" ma:contentTypeDescription="Create a new document." ma:contentTypeScope="" ma:versionID="27afd5ff6a6886562058d49eabf53930">
  <xsd:schema xmlns:xsd="http://www.w3.org/2001/XMLSchema" xmlns:xs="http://www.w3.org/2001/XMLSchema" xmlns:p="http://schemas.microsoft.com/office/2006/metadata/properties" xmlns:ns1="http://schemas.microsoft.com/sharepoint/v3" targetNamespace="http://schemas.microsoft.com/office/2006/metadata/properties" ma:root="true" ma:fieldsID="821f84b3650ed2bf5a9d4ce4cbd0c7bb"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element name="VariationsItemGroupID" ma:index="10" nillable="true" ma:displayName="Item Group ID" ma:description="" ma:hidden="true" ma:internalName="VariationsItemGroupID">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ariationsItemGroupID xmlns="http://schemas.microsoft.com/sharepoint/v3">138a1733-de4c-4e25-8261-3c57624189ea</VariationsItemGroupID>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DEE49A4-057F-42D4-B3CC-8379C3828F07}"/>
</file>

<file path=customXml/itemProps2.xml><?xml version="1.0" encoding="utf-8"?>
<ds:datastoreItem xmlns:ds="http://schemas.openxmlformats.org/officeDocument/2006/customXml" ds:itemID="{9BDA0FC8-06FC-4AD1-AD82-B449D62F5FB1}"/>
</file>

<file path=customXml/itemProps3.xml><?xml version="1.0" encoding="utf-8"?>
<ds:datastoreItem xmlns:ds="http://schemas.openxmlformats.org/officeDocument/2006/customXml" ds:itemID="{4E143286-5968-4C37-BD97-5D8157DF7233}"/>
</file>

<file path=docMetadata/LabelInfo.xml><?xml version="1.0" encoding="utf-8"?>
<clbl:labelList xmlns:clbl="http://schemas.microsoft.com/office/2020/mipLabelMetadata">
  <clbl:label id="{0b6350ac-a742-41fa-9153-5edc810a2895}" enabled="1" method="Privileged" siteId="{eccd734e-7022-4709-aba5-a5dd77929e27}" contentBits="0" removed="0"/>
</clbl:labelList>
</file>

<file path=docProps/app.xml><?xml version="1.0" encoding="utf-8"?>
<Properties xmlns="http://schemas.openxmlformats.org/officeDocument/2006/extended-properties" xmlns:vt="http://schemas.openxmlformats.org/officeDocument/2006/docPropsVTypes">
  <Template/>
  <TotalTime>2591</TotalTime>
  <Words>141</Words>
  <Application>Microsoft Office PowerPoint</Application>
  <PresentationFormat>Widescreen</PresentationFormat>
  <Paragraphs>29</Paragraphs>
  <Slides>4</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vt:i4>
      </vt:variant>
    </vt:vector>
  </HeadingPairs>
  <TitlesOfParts>
    <vt:vector size="11" baseType="lpstr">
      <vt:lpstr>Arial</vt:lpstr>
      <vt:lpstr>Calibri</vt:lpstr>
      <vt:lpstr>Helvetica</vt:lpstr>
      <vt:lpstr>Helvetica Neue</vt:lpstr>
      <vt:lpstr>Helvetica Neue Medium</vt:lpstr>
      <vt:lpstr>open sans</vt:lpstr>
      <vt:lpstr>21_BasicWhite eng</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Notari Sergio (EXT_MED-TSO)</dc:creator>
  <cp:lastModifiedBy>Ferrante Angelo (Terna)</cp:lastModifiedBy>
  <cp:revision>59</cp:revision>
  <dcterms:modified xsi:type="dcterms:W3CDTF">2024-03-18T13:30:25Z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21_BasicWhite:6</vt:lpwstr>
  </property>
  <property fmtid="{D5CDD505-2E9C-101B-9397-08002B2CF9AE}" pid="3" name="ClassificationContentMarkingFooterText">
    <vt:lpwstr>ISC - Uso INTERNO / INTERNAL Use</vt:lpwstr>
  </property>
  <property fmtid="{D5CDD505-2E9C-101B-9397-08002B2CF9AE}" pid="4" name="MSIP_Label_0b6350ac-a742-41fa-9153-5edc810a2895_ActionId">
    <vt:lpwstr>5dfb1652-d341-47df-8a9b-ecd9eb9b9986</vt:lpwstr>
  </property>
  <property fmtid="{D5CDD505-2E9C-101B-9397-08002B2CF9AE}" pid="5" name="MSIP_Label_0b6350ac-a742-41fa-9153-5edc810a2895_ContentBits">
    <vt:lpwstr>0</vt:lpwstr>
  </property>
  <property fmtid="{D5CDD505-2E9C-101B-9397-08002B2CF9AE}" pid="6" name="MSIP_Label_0b6350ac-a742-41fa-9153-5edc810a2895_Enabled">
    <vt:lpwstr>true</vt:lpwstr>
  </property>
  <property fmtid="{D5CDD505-2E9C-101B-9397-08002B2CF9AE}" pid="7" name="MSIP_Label_0b6350ac-a742-41fa-9153-5edc810a2895_Method">
    <vt:lpwstr>Privileged</vt:lpwstr>
  </property>
  <property fmtid="{D5CDD505-2E9C-101B-9397-08002B2CF9AE}" pid="8" name="MSIP_Label_0b6350ac-a742-41fa-9153-5edc810a2895_Name">
    <vt:lpwstr>USO PUBBLICO</vt:lpwstr>
  </property>
  <property fmtid="{D5CDD505-2E9C-101B-9397-08002B2CF9AE}" pid="9" name="MSIP_Label_0b6350ac-a742-41fa-9153-5edc810a2895_SetDate">
    <vt:lpwstr>2023-03-03T07:19:49Z</vt:lpwstr>
  </property>
  <property fmtid="{D5CDD505-2E9C-101B-9397-08002B2CF9AE}" pid="10" name="MSIP_Label_0b6350ac-a742-41fa-9153-5edc810a2895_SiteId">
    <vt:lpwstr>eccd734e-7022-4709-aba5-a5dd77929e27</vt:lpwstr>
  </property>
  <property fmtid="{D5CDD505-2E9C-101B-9397-08002B2CF9AE}" pid="11" name="NXPowerLiteLastOptimized">
    <vt:lpwstr>433213</vt:lpwstr>
  </property>
  <property fmtid="{D5CDD505-2E9C-101B-9397-08002B2CF9AE}" pid="12" name="NXPowerLiteSettings">
    <vt:lpwstr>F7000400038000</vt:lpwstr>
  </property>
  <property fmtid="{D5CDD505-2E9C-101B-9397-08002B2CF9AE}" pid="13" name="NXPowerLiteVersion">
    <vt:lpwstr>S10.2.0</vt:lpwstr>
  </property>
  <property fmtid="{D5CDD505-2E9C-101B-9397-08002B2CF9AE}" pid="14" name="ContentTypeId">
    <vt:lpwstr>0x010100D06435904679AA4A94B8D6E9DD914DE7</vt:lpwstr>
  </property>
</Properties>
</file>