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1115" r:id="rId6"/>
    <p:sldId id="1110" r:id="rId7"/>
    <p:sldId id="1125" r:id="rId8"/>
    <p:sldId id="1121" r:id="rId9"/>
    <p:sldId id="1122" r:id="rId10"/>
    <p:sldId id="1150" r:id="rId11"/>
    <p:sldId id="1123" r:id="rId12"/>
    <p:sldId id="1151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37B96-4180-45A5-837F-433A2338736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49FA4-380B-4012-B207-43026799D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72231-05A2-4D8F-9DD8-0EDE9A57A2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66DF3-D731-47C3-8C5B-044798C65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2ACC5-9385-42A7-A63C-8D22E0619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7DC85-1FD7-4778-97F9-B00FB9C7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4541"/>
            <a:ext cx="4114800" cy="365125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B334D-8394-4DE8-83F6-1F2A1FE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000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33C71C-2FCE-4C86-AD81-9447645F1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810F-DC5D-4720-8CEC-37D4D44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939B0-2376-44B6-A5F0-F2EC07B4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D2D-549E-487E-88E2-F3443686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0DB-6D1C-483C-9998-AE3B702FA32F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BB2CE-D272-4BFD-813E-B5FEDF95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7A2FE-F10C-4D78-9491-B5743507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747A8-EDF0-4403-A233-54A07BA9B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97AA3-D6A0-46B4-87F0-4CB42F387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92FC-2549-48F9-9CF6-49009621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BA6B-58CC-4748-940D-795699D3BF3C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4704-A5C3-44C6-AAB1-C008D093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CE347-BD3F-4F0D-B36A-F6CCAF25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8B0B07-76F6-4A88-A932-87BFB25BA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12192000" cy="1143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CFFAF-95AC-479C-ADCF-F9DCFD07C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0D71D-77D8-4320-9668-C422B4F9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0D23-9694-47CF-AA89-29D0513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8014-704B-44B2-A108-9BA9521B3706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6307D-4C99-4AA3-BCFC-5C775D2D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1167"/>
            <a:ext cx="4114800" cy="365125"/>
          </a:xfrm>
        </p:spPr>
        <p:txBody>
          <a:bodyPr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816F-D89E-4D07-A7D6-F3A63EF0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2040" y="64317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33C71C-2FCE-4C86-AD81-9447645F19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9E01-F00A-496D-9C7E-B23A0742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0EFDF-6714-4FD9-A268-2A0B6216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6DBE8-C537-499F-8ABD-F42181657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2BC1-2A4A-45A3-9377-D21534238A47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DE96-A7CE-4A49-8A97-A3585F9A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D87F-5A25-41B2-9CC1-1EA3FDF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ECF5-7CB0-44E7-89D9-5A19B01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D11C-DB8C-4F58-ACA9-9ABF8C6E4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933EE-2B5E-4845-A602-29CB15ADD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6DAF6-5216-413A-A0E0-DA49AE0A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A428-9A86-405C-87AB-C83B30FCABAD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B55E0-BE34-4CBA-A88F-B34BCEE6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5E4A1-62B5-4041-91E5-A1B33F4E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40DF-4D25-47CD-A1D5-AF688F43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5C86B-4100-497F-88C2-B74355702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0E8EC-0A1E-4410-8239-EA79125B0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4121E-BF0A-4913-9D11-0D733EAAB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B68EC-6C3C-4C43-9B5A-B955A7C2D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8F378-FF38-4FCD-AAB8-1E48A65C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4F12-DEDA-45BC-9140-693E5C5511CA}" type="datetime1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93349-2F7E-47D6-8CF0-043F69C3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6378D7-DEAB-45CB-A044-BCB27E53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A0FD-58E1-4A79-806C-DEBB6324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9A344-186D-4E41-886D-131C0304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F9CA-3460-49FF-A38E-AC4CCD53B9CB}" type="datetime1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8F232-0A7C-4D2B-9195-292F8757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5952C-1417-4215-94B1-AB67CA34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3DF23-14CB-4B78-81CD-B28BD992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420D-BE0C-43BB-A9BA-D15696D8A0A0}" type="datetime1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583C8-257A-4A5D-81C1-0DB49BFF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2BA8-F946-48CA-AF7E-441A7193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2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ED93-32DC-4A1A-A506-06613EFD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2596D-8C80-4576-B87C-F2DBD615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8AFE8-E315-4172-9FBB-39FF91B24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F0786-4965-4E6F-BA5E-47ABE98F2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CF5D-3CE7-4FB3-B142-EA2294487FAC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8561B-3E05-4985-B89A-D675E844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19DA1-FBB6-4FF1-87B3-0B5C32F8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C7E7-C26C-4674-B81B-304E125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ABCAA-7264-4D4F-961A-16AB3E2C0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CDF-A2EA-417F-98D5-76CED49AE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164A-CD97-4DC8-93D2-2766496A4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CFE6-36EB-4BA5-B06C-815317C8721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239A5-67A6-488D-955C-16BAA123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DEDDF-F7BF-47B4-83DC-D35C173E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D7A4E-DCBC-4DD6-B202-88F9FE7E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E091-09E7-4658-9AE0-595849875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04BC7-11B5-46E3-B80F-1CDA85881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D6CD-31C2-4407-BDB0-1493CCE41FF6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7C21-BC1C-4BA7-89FE-3AF97E085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C623-AF45-48F7-97AB-C94A92AA9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3C71C-2FCE-4C86-AD81-9447645F1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4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B5FB-F14D-45EC-B455-9F44C14D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DCE865-42B6-467F-BAC2-E3489FC087B6}"/>
              </a:ext>
            </a:extLst>
          </p:cNvPr>
          <p:cNvSpPr/>
          <p:nvPr/>
        </p:nvSpPr>
        <p:spPr>
          <a:xfrm>
            <a:off x="3875694" y="2784290"/>
            <a:ext cx="4075044" cy="2177695"/>
          </a:xfrm>
          <a:prstGeom prst="rect">
            <a:avLst/>
          </a:prstGeom>
          <a:solidFill>
            <a:schemeClr val="bg1"/>
          </a:solidFill>
          <a:ln w="889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2331A-DCCF-43C6-A79C-BBAA1458ED83}"/>
              </a:ext>
            </a:extLst>
          </p:cNvPr>
          <p:cNvSpPr/>
          <p:nvPr/>
        </p:nvSpPr>
        <p:spPr>
          <a:xfrm>
            <a:off x="4081200" y="3151964"/>
            <a:ext cx="37304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QA" sz="3300" b="1" dirty="0">
                <a:solidFill>
                  <a:schemeClr val="bg1">
                    <a:lumMod val="50000"/>
                  </a:schemeClr>
                </a:solidFill>
              </a:rPr>
              <a:t>المؤتمر العام السابع للاتحاد العربي للكهرباء</a:t>
            </a:r>
          </a:p>
          <a:p>
            <a:pPr algn="ctr"/>
            <a:r>
              <a:rPr lang="ar-QA" sz="2000" b="1" dirty="0">
                <a:solidFill>
                  <a:schemeClr val="bg1">
                    <a:lumMod val="50000"/>
                  </a:schemeClr>
                </a:solidFill>
              </a:rPr>
              <a:t>الدوحة – قطر   </a:t>
            </a:r>
            <a:r>
              <a:rPr lang="ar-QA" b="1" dirty="0">
                <a:solidFill>
                  <a:schemeClr val="bg1">
                    <a:lumMod val="50000"/>
                  </a:schemeClr>
                </a:solidFill>
              </a:rPr>
              <a:t>20 – 22 مارس 2022</a:t>
            </a:r>
          </a:p>
        </p:txBody>
      </p:sp>
    </p:spTree>
    <p:extLst>
      <p:ext uri="{BB962C8B-B14F-4D97-AF65-F5344CB8AC3E}">
        <p14:creationId xmlns:p14="http://schemas.microsoft.com/office/powerpoint/2010/main" val="242160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FBBD32DE-AC98-4243-927F-0C36314E657F}"/>
              </a:ext>
            </a:extLst>
          </p:cNvPr>
          <p:cNvSpPr/>
          <p:nvPr/>
        </p:nvSpPr>
        <p:spPr>
          <a:xfrm rot="3093369">
            <a:off x="2760141" y="-162898"/>
            <a:ext cx="6828472" cy="6537628"/>
          </a:xfrm>
          <a:prstGeom prst="parallelogram">
            <a:avLst>
              <a:gd name="adj" fmla="val 79421"/>
            </a:avLst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AC73-4AEE-4555-9CB0-19A1725209AF}"/>
              </a:ext>
            </a:extLst>
          </p:cNvPr>
          <p:cNvSpPr/>
          <p:nvPr/>
        </p:nvSpPr>
        <p:spPr>
          <a:xfrm>
            <a:off x="635727" y="2675030"/>
            <a:ext cx="10845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QA" sz="5000" b="1" dirty="0">
                <a:solidFill>
                  <a:schemeClr val="bg1"/>
                </a:solidFill>
                <a:latin typeface="Arial" panose="020B0604020202020204" pitchFamily="34" charset="0"/>
              </a:rPr>
              <a:t>مخطط المعرض الاولي</a:t>
            </a:r>
          </a:p>
        </p:txBody>
      </p:sp>
    </p:spTree>
    <p:extLst>
      <p:ext uri="{BB962C8B-B14F-4D97-AF65-F5344CB8AC3E}">
        <p14:creationId xmlns:p14="http://schemas.microsoft.com/office/powerpoint/2010/main" val="1748607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598A-3FD8-4C2F-AD17-AC350A07A0B1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ED13B-4AFE-402C-BF82-592F03D37680}"/>
              </a:ext>
            </a:extLst>
          </p:cNvPr>
          <p:cNvSpPr txBox="1"/>
          <p:nvPr/>
        </p:nvSpPr>
        <p:spPr>
          <a:xfrm>
            <a:off x="3048000" y="32465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1800" b="1" dirty="0">
                <a:solidFill>
                  <a:schemeClr val="bg1"/>
                </a:solidFill>
                <a:latin typeface="Arial" panose="020B0604020202020204" pitchFamily="34" charset="0"/>
              </a:rPr>
              <a:t>مخطط المعرض الاولي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7DB3E8-A54B-435D-BD18-B75833856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3" t="31746" r="31716" b="14032"/>
          <a:stretch/>
        </p:blipFill>
        <p:spPr>
          <a:xfrm>
            <a:off x="1709057" y="933101"/>
            <a:ext cx="7823332" cy="46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FBBD32DE-AC98-4243-927F-0C36314E657F}"/>
              </a:ext>
            </a:extLst>
          </p:cNvPr>
          <p:cNvSpPr/>
          <p:nvPr/>
        </p:nvSpPr>
        <p:spPr>
          <a:xfrm rot="3093369">
            <a:off x="2760141" y="-162898"/>
            <a:ext cx="6828472" cy="6537628"/>
          </a:xfrm>
          <a:prstGeom prst="parallelogram">
            <a:avLst>
              <a:gd name="adj" fmla="val 79421"/>
            </a:avLst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81AC73-4AEE-4555-9CB0-19A1725209AF}"/>
              </a:ext>
            </a:extLst>
          </p:cNvPr>
          <p:cNvSpPr/>
          <p:nvPr/>
        </p:nvSpPr>
        <p:spPr>
          <a:xfrm>
            <a:off x="635727" y="2675030"/>
            <a:ext cx="108457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QA" sz="5000" b="1" dirty="0">
                <a:solidFill>
                  <a:schemeClr val="bg1"/>
                </a:solidFill>
                <a:latin typeface="Arial" panose="020B0604020202020204" pitchFamily="34" charset="0"/>
              </a:rPr>
              <a:t>أجنحة المعرض</a:t>
            </a:r>
          </a:p>
        </p:txBody>
      </p:sp>
    </p:spTree>
    <p:extLst>
      <p:ext uri="{BB962C8B-B14F-4D97-AF65-F5344CB8AC3E}">
        <p14:creationId xmlns:p14="http://schemas.microsoft.com/office/powerpoint/2010/main" val="1240301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F8006-C0DD-4D04-9E7C-AEBC1B6C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3D602-1BB9-4831-80C1-D815C44EB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86" y="635374"/>
            <a:ext cx="9895027" cy="4859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B79AC7-B0F1-44C8-9228-94B5CA1FBA84}"/>
              </a:ext>
            </a:extLst>
          </p:cNvPr>
          <p:cNvSpPr/>
          <p:nvPr/>
        </p:nvSpPr>
        <p:spPr>
          <a:xfrm>
            <a:off x="4412994" y="5585939"/>
            <a:ext cx="663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b="1" dirty="0"/>
              <a:t>الراعي البلاتيني – 5 متر * 5 متر</a:t>
            </a: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9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48CD-6A5A-41F3-BB25-5F52CA0B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79EB8-52FD-4522-A53B-91A6615A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51" y="542504"/>
            <a:ext cx="9972897" cy="4820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53A54F-AE66-42CE-877A-EFEF7FFA0CB6}"/>
              </a:ext>
            </a:extLst>
          </p:cNvPr>
          <p:cNvSpPr/>
          <p:nvPr/>
        </p:nvSpPr>
        <p:spPr>
          <a:xfrm>
            <a:off x="4412994" y="5585939"/>
            <a:ext cx="663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b="1" dirty="0"/>
              <a:t>الراعي الذهبي – 4 متر * 4 متر</a:t>
            </a: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5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248CD-6A5A-41F3-BB25-5F52CA0B4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79EB8-52FD-4522-A53B-91A6615AA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51" y="542504"/>
            <a:ext cx="9972897" cy="4820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53A54F-AE66-42CE-877A-EFEF7FFA0CB6}"/>
              </a:ext>
            </a:extLst>
          </p:cNvPr>
          <p:cNvSpPr/>
          <p:nvPr/>
        </p:nvSpPr>
        <p:spPr>
          <a:xfrm>
            <a:off x="4412994" y="5585939"/>
            <a:ext cx="663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b="1" dirty="0"/>
              <a:t>راعي حفل العشاء – 4 متر * 4 متر</a:t>
            </a: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7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718B2-2CD1-4B38-A824-4E094F2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50D4B-395E-4C19-B2A1-8308BFEA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16" y="470263"/>
            <a:ext cx="10358367" cy="5006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02164C-45B3-472B-87B7-244EE4D8B03C}"/>
              </a:ext>
            </a:extLst>
          </p:cNvPr>
          <p:cNvSpPr/>
          <p:nvPr/>
        </p:nvSpPr>
        <p:spPr>
          <a:xfrm>
            <a:off x="4412994" y="5585939"/>
            <a:ext cx="663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b="1" dirty="0"/>
              <a:t>الراعي الفضي – 3 متر * 3 متر</a:t>
            </a:r>
            <a:endParaRPr lang="en-US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6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718B2-2CD1-4B38-A824-4E094F20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3C71C-2FCE-4C86-AD81-9447645F19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2164C-45B3-472B-87B7-244EE4D8B03C}"/>
              </a:ext>
            </a:extLst>
          </p:cNvPr>
          <p:cNvSpPr/>
          <p:nvPr/>
        </p:nvSpPr>
        <p:spPr>
          <a:xfrm>
            <a:off x="7080069" y="615433"/>
            <a:ext cx="43651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QA" sz="2400" b="1" u="sng" dirty="0"/>
              <a:t>العارضون</a:t>
            </a:r>
            <a:r>
              <a:rPr lang="ar-QA" sz="2400" b="1" dirty="0"/>
              <a:t> </a:t>
            </a:r>
          </a:p>
          <a:p>
            <a:pPr algn="r"/>
            <a:endParaRPr lang="ar-QA" sz="2400" b="1" dirty="0"/>
          </a:p>
          <a:p>
            <a:pPr algn="r"/>
            <a:r>
              <a:rPr lang="ar-QA" sz="2400" b="1" dirty="0"/>
              <a:t>أجنحة بقياس 3 متر * 3 متر</a:t>
            </a:r>
          </a:p>
          <a:p>
            <a:pPr algn="r"/>
            <a:endParaRPr lang="ar-QA" sz="2400" b="1" dirty="0"/>
          </a:p>
          <a:p>
            <a:pPr algn="r"/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تتوفر على الاتي:</a:t>
            </a:r>
          </a:p>
          <a:p>
            <a:pPr algn="r"/>
            <a:endParaRPr lang="ar-QA" sz="24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سجاد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طاولة و كرسيين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طاولة استقبال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شعار العارض فوق الجناح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كهرباء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مصابيح إضاءة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سلة المهملات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A67AD-B422-4B59-B64A-F1DA285B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74" r="18800"/>
          <a:stretch/>
        </p:blipFill>
        <p:spPr>
          <a:xfrm>
            <a:off x="827314" y="615433"/>
            <a:ext cx="6078584" cy="48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riationsItemGroupID xmlns="http://schemas.microsoft.com/sharepoint/v3">12098b00-003e-48fd-900f-9590422e9861</VariationsItemGroupID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435904679AA4A94B8D6E9DD914DE7" ma:contentTypeVersion="5" ma:contentTypeDescription="Create a new document." ma:contentTypeScope="" ma:versionID="27afd5ff6a6886562058d49eabf539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21f84b3650ed2bf5a9d4ce4cbd0c7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VariationsItemGroup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VariationsItemGroupID" ma:index="10" nillable="true" ma:displayName="Item Group ID" ma:description="" ma:hidden="true" ma:internalName="VariationsItemGroup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0C5B9C-0480-460E-918B-917AA220200F}"/>
</file>

<file path=customXml/itemProps2.xml><?xml version="1.0" encoding="utf-8"?>
<ds:datastoreItem xmlns:ds="http://schemas.openxmlformats.org/officeDocument/2006/customXml" ds:itemID="{42D4D75B-0DB3-4781-8A21-2188824FB3EC}"/>
</file>

<file path=customXml/itemProps3.xml><?xml version="1.0" encoding="utf-8"?>
<ds:datastoreItem xmlns:ds="http://schemas.openxmlformats.org/officeDocument/2006/customXml" ds:itemID="{0C04D63B-D610-4E15-B6ED-22204AF36AE0}"/>
</file>

<file path=docProps/app.xml><?xml version="1.0" encoding="utf-8"?>
<Properties xmlns="http://schemas.openxmlformats.org/officeDocument/2006/extended-properties" xmlns:vt="http://schemas.openxmlformats.org/officeDocument/2006/docPropsVTypes">
  <TotalTime>18863</TotalTime>
  <Words>89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موضوع العرض</dc:title>
  <dc:creator>Iyad  Mahmoud Ali AlSmadi</dc:creator>
  <cp:lastModifiedBy>Abdulllahi Sheikh Shueb</cp:lastModifiedBy>
  <cp:revision>57</cp:revision>
  <cp:lastPrinted>2021-11-01T10:22:42Z</cp:lastPrinted>
  <dcterms:created xsi:type="dcterms:W3CDTF">2021-08-16T12:07:47Z</dcterms:created>
  <dcterms:modified xsi:type="dcterms:W3CDTF">2022-02-21T11:11:00Z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cc73a-524a-48e0-86a5-10a880bf1765_Enabled">
    <vt:lpwstr>true</vt:lpwstr>
  </property>
  <property fmtid="{D5CDD505-2E9C-101B-9397-08002B2CF9AE}" pid="3" name="MSIP_Label_c33cc73a-524a-48e0-86a5-10a880bf1765_SetDate">
    <vt:lpwstr>2021-10-24T06:57:42Z</vt:lpwstr>
  </property>
  <property fmtid="{D5CDD505-2E9C-101B-9397-08002B2CF9AE}" pid="4" name="MSIP_Label_c33cc73a-524a-48e0-86a5-10a880bf1765_Method">
    <vt:lpwstr>Privileged</vt:lpwstr>
  </property>
  <property fmtid="{D5CDD505-2E9C-101B-9397-08002B2CF9AE}" pid="5" name="MSIP_Label_c33cc73a-524a-48e0-86a5-10a880bf1765_Name">
    <vt:lpwstr>Public</vt:lpwstr>
  </property>
  <property fmtid="{D5CDD505-2E9C-101B-9397-08002B2CF9AE}" pid="6" name="MSIP_Label_c33cc73a-524a-48e0-86a5-10a880bf1765_SiteId">
    <vt:lpwstr>b7c4ca7a-a4ba-454e-aaf5-c7edf7f73eaa</vt:lpwstr>
  </property>
  <property fmtid="{D5CDD505-2E9C-101B-9397-08002B2CF9AE}" pid="7" name="MSIP_Label_c33cc73a-524a-48e0-86a5-10a880bf1765_ActionId">
    <vt:lpwstr>bec0fc94-3875-47c8-b2a5-2a054f01d082</vt:lpwstr>
  </property>
  <property fmtid="{D5CDD505-2E9C-101B-9397-08002B2CF9AE}" pid="8" name="MSIP_Label_c33cc73a-524a-48e0-86a5-10a880bf1765_ContentBits">
    <vt:lpwstr>0</vt:lpwstr>
  </property>
  <property fmtid="{D5CDD505-2E9C-101B-9397-08002B2CF9AE}" pid="9" name="ContentTypeId">
    <vt:lpwstr>0x010100D06435904679AA4A94B8D6E9DD914DE7</vt:lpwstr>
  </property>
</Properties>
</file>