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8" r:id="rId3"/>
    <p:sldId id="273" r:id="rId4"/>
    <p:sldId id="320" r:id="rId5"/>
    <p:sldId id="321" r:id="rId6"/>
    <p:sldId id="319" r:id="rId7"/>
    <p:sldId id="322" r:id="rId8"/>
    <p:sldId id="289" r:id="rId9"/>
    <p:sldId id="299" r:id="rId10"/>
    <p:sldId id="323" r:id="rId11"/>
    <p:sldId id="290" r:id="rId12"/>
    <p:sldId id="325" r:id="rId13"/>
    <p:sldId id="324" r:id="rId1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3" userDrawn="1">
          <p15:clr>
            <a:srgbClr val="A4A3A4"/>
          </p15:clr>
        </p15:guide>
        <p15:guide id="2" pos="2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FD5EA"/>
    <a:srgbClr val="E9EBF5"/>
    <a:srgbClr val="FFB3B3"/>
    <a:srgbClr val="FFFF99"/>
    <a:srgbClr val="FFA7A7"/>
    <a:srgbClr val="FF8B8B"/>
    <a:srgbClr val="FF8F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CD6794-7E63-47D1-BF1E-A3EBAF250DE7}" v="175" dt="2024-03-10T17:16:17.7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5" autoAdjust="0"/>
    <p:restoredTop sz="94660"/>
  </p:normalViewPr>
  <p:slideViewPr>
    <p:cSldViewPr snapToGrid="0">
      <p:cViewPr>
        <p:scale>
          <a:sx n="80" d="100"/>
          <a:sy n="80" d="100"/>
        </p:scale>
        <p:origin x="-108" y="300"/>
      </p:cViewPr>
      <p:guideLst>
        <p:guide orient="horz" pos="2523"/>
        <p:guide pos="2857"/>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Claxton" userId="c95f6af2-a456-4802-8571-6e622dbb2a7b" providerId="ADAL" clId="{CDCD6794-7E63-47D1-BF1E-A3EBAF250DE7}"/>
    <pc:docChg chg="undo redo custSel addSld delSld modSld sldOrd">
      <pc:chgData name="Andrew Claxton" userId="c95f6af2-a456-4802-8571-6e622dbb2a7b" providerId="ADAL" clId="{CDCD6794-7E63-47D1-BF1E-A3EBAF250DE7}" dt="2024-03-10T17:33:29.076" v="9135" actId="1035"/>
      <pc:docMkLst>
        <pc:docMk/>
      </pc:docMkLst>
      <pc:sldChg chg="modSp mod">
        <pc:chgData name="Andrew Claxton" userId="c95f6af2-a456-4802-8571-6e622dbb2a7b" providerId="ADAL" clId="{CDCD6794-7E63-47D1-BF1E-A3EBAF250DE7}" dt="2024-03-10T11:06:10.262" v="34" actId="20577"/>
        <pc:sldMkLst>
          <pc:docMk/>
          <pc:sldMk cId="214864247" sldId="256"/>
        </pc:sldMkLst>
        <pc:spChg chg="mod">
          <ac:chgData name="Andrew Claxton" userId="c95f6af2-a456-4802-8571-6e622dbb2a7b" providerId="ADAL" clId="{CDCD6794-7E63-47D1-BF1E-A3EBAF250DE7}" dt="2024-03-10T11:06:05.767" v="32" actId="20577"/>
          <ac:spMkLst>
            <pc:docMk/>
            <pc:sldMk cId="214864247" sldId="256"/>
            <ac:spMk id="2" creationId="{D5DDA4E7-9432-4F64-BB14-5C4DA5AA3421}"/>
          </ac:spMkLst>
        </pc:spChg>
        <pc:spChg chg="mod">
          <ac:chgData name="Andrew Claxton" userId="c95f6af2-a456-4802-8571-6e622dbb2a7b" providerId="ADAL" clId="{CDCD6794-7E63-47D1-BF1E-A3EBAF250DE7}" dt="2024-03-10T11:06:10.262" v="34" actId="20577"/>
          <ac:spMkLst>
            <pc:docMk/>
            <pc:sldMk cId="214864247" sldId="256"/>
            <ac:spMk id="3" creationId="{8EFAACBE-0F12-49B1-BF5A-0067A8436729}"/>
          </ac:spMkLst>
        </pc:spChg>
      </pc:sldChg>
      <pc:sldChg chg="modSp mod">
        <pc:chgData name="Andrew Claxton" userId="c95f6af2-a456-4802-8571-6e622dbb2a7b" providerId="ADAL" clId="{CDCD6794-7E63-47D1-BF1E-A3EBAF250DE7}" dt="2024-03-10T17:26:31.142" v="9059" actId="6549"/>
        <pc:sldMkLst>
          <pc:docMk/>
          <pc:sldMk cId="2499033521" sldId="258"/>
        </pc:sldMkLst>
        <pc:spChg chg="mod">
          <ac:chgData name="Andrew Claxton" userId="c95f6af2-a456-4802-8571-6e622dbb2a7b" providerId="ADAL" clId="{CDCD6794-7E63-47D1-BF1E-A3EBAF250DE7}" dt="2024-03-10T11:09:35.869" v="49" actId="20577"/>
          <ac:spMkLst>
            <pc:docMk/>
            <pc:sldMk cId="2499033521" sldId="258"/>
            <ac:spMk id="2" creationId="{CF9FFDBF-DAE1-6255-F3CF-041CB3557DFA}"/>
          </ac:spMkLst>
        </pc:spChg>
        <pc:spChg chg="mod">
          <ac:chgData name="Andrew Claxton" userId="c95f6af2-a456-4802-8571-6e622dbb2a7b" providerId="ADAL" clId="{CDCD6794-7E63-47D1-BF1E-A3EBAF250DE7}" dt="2024-03-10T17:26:31.142" v="9059" actId="6549"/>
          <ac:spMkLst>
            <pc:docMk/>
            <pc:sldMk cId="2499033521" sldId="258"/>
            <ac:spMk id="3" creationId="{2CF23112-4586-DBD6-5857-C5D362347E0C}"/>
          </ac:spMkLst>
        </pc:spChg>
      </pc:sldChg>
      <pc:sldChg chg="del">
        <pc:chgData name="Andrew Claxton" userId="c95f6af2-a456-4802-8571-6e622dbb2a7b" providerId="ADAL" clId="{CDCD6794-7E63-47D1-BF1E-A3EBAF250DE7}" dt="2024-03-10T11:06:27.516" v="35" actId="47"/>
        <pc:sldMkLst>
          <pc:docMk/>
          <pc:sldMk cId="3318620415" sldId="260"/>
        </pc:sldMkLst>
      </pc:sldChg>
      <pc:sldChg chg="del">
        <pc:chgData name="Andrew Claxton" userId="c95f6af2-a456-4802-8571-6e622dbb2a7b" providerId="ADAL" clId="{CDCD6794-7E63-47D1-BF1E-A3EBAF250DE7}" dt="2024-03-10T11:06:27.516" v="35" actId="47"/>
        <pc:sldMkLst>
          <pc:docMk/>
          <pc:sldMk cId="2131513216" sldId="263"/>
        </pc:sldMkLst>
      </pc:sldChg>
      <pc:sldChg chg="del">
        <pc:chgData name="Andrew Claxton" userId="c95f6af2-a456-4802-8571-6e622dbb2a7b" providerId="ADAL" clId="{CDCD6794-7E63-47D1-BF1E-A3EBAF250DE7}" dt="2024-03-10T11:06:27.516" v="35" actId="47"/>
        <pc:sldMkLst>
          <pc:docMk/>
          <pc:sldMk cId="1925603726" sldId="264"/>
        </pc:sldMkLst>
      </pc:sldChg>
      <pc:sldChg chg="del">
        <pc:chgData name="Andrew Claxton" userId="c95f6af2-a456-4802-8571-6e622dbb2a7b" providerId="ADAL" clId="{CDCD6794-7E63-47D1-BF1E-A3EBAF250DE7}" dt="2024-03-10T11:06:27.516" v="35" actId="47"/>
        <pc:sldMkLst>
          <pc:docMk/>
          <pc:sldMk cId="1757234631" sldId="265"/>
        </pc:sldMkLst>
      </pc:sldChg>
      <pc:sldChg chg="del">
        <pc:chgData name="Andrew Claxton" userId="c95f6af2-a456-4802-8571-6e622dbb2a7b" providerId="ADAL" clId="{CDCD6794-7E63-47D1-BF1E-A3EBAF250DE7}" dt="2024-03-10T11:06:27.516" v="35" actId="47"/>
        <pc:sldMkLst>
          <pc:docMk/>
          <pc:sldMk cId="522163327" sldId="267"/>
        </pc:sldMkLst>
      </pc:sldChg>
      <pc:sldChg chg="del">
        <pc:chgData name="Andrew Claxton" userId="c95f6af2-a456-4802-8571-6e622dbb2a7b" providerId="ADAL" clId="{CDCD6794-7E63-47D1-BF1E-A3EBAF250DE7}" dt="2024-03-10T11:06:27.516" v="35" actId="47"/>
        <pc:sldMkLst>
          <pc:docMk/>
          <pc:sldMk cId="2251495430" sldId="268"/>
        </pc:sldMkLst>
      </pc:sldChg>
      <pc:sldChg chg="del">
        <pc:chgData name="Andrew Claxton" userId="c95f6af2-a456-4802-8571-6e622dbb2a7b" providerId="ADAL" clId="{CDCD6794-7E63-47D1-BF1E-A3EBAF250DE7}" dt="2024-03-10T11:06:27.516" v="35" actId="47"/>
        <pc:sldMkLst>
          <pc:docMk/>
          <pc:sldMk cId="394417279" sldId="269"/>
        </pc:sldMkLst>
      </pc:sldChg>
      <pc:sldChg chg="del">
        <pc:chgData name="Andrew Claxton" userId="c95f6af2-a456-4802-8571-6e622dbb2a7b" providerId="ADAL" clId="{CDCD6794-7E63-47D1-BF1E-A3EBAF250DE7}" dt="2024-03-10T11:06:27.516" v="35" actId="47"/>
        <pc:sldMkLst>
          <pc:docMk/>
          <pc:sldMk cId="2393428510" sldId="270"/>
        </pc:sldMkLst>
      </pc:sldChg>
      <pc:sldChg chg="addSp delSp modSp add mod">
        <pc:chgData name="Andrew Claxton" userId="c95f6af2-a456-4802-8571-6e622dbb2a7b" providerId="ADAL" clId="{CDCD6794-7E63-47D1-BF1E-A3EBAF250DE7}" dt="2024-03-10T17:29:38.198" v="9080" actId="20577"/>
        <pc:sldMkLst>
          <pc:docMk/>
          <pc:sldMk cId="1015899226" sldId="273"/>
        </pc:sldMkLst>
        <pc:spChg chg="mod">
          <ac:chgData name="Andrew Claxton" userId="c95f6af2-a456-4802-8571-6e622dbb2a7b" providerId="ADAL" clId="{CDCD6794-7E63-47D1-BF1E-A3EBAF250DE7}" dt="2024-03-10T12:14:39.772" v="2043" actId="20577"/>
          <ac:spMkLst>
            <pc:docMk/>
            <pc:sldMk cId="1015899226" sldId="273"/>
            <ac:spMk id="2" creationId="{ADD7910B-B5F2-4BE7-94FB-3975C79AACEC}"/>
          </ac:spMkLst>
        </pc:spChg>
        <pc:spChg chg="del mod">
          <ac:chgData name="Andrew Claxton" userId="c95f6af2-a456-4802-8571-6e622dbb2a7b" providerId="ADAL" clId="{CDCD6794-7E63-47D1-BF1E-A3EBAF250DE7}" dt="2024-03-10T11:26:10.761" v="490" actId="478"/>
          <ac:spMkLst>
            <pc:docMk/>
            <pc:sldMk cId="1015899226" sldId="273"/>
            <ac:spMk id="3" creationId="{BA8017BA-8F68-4C94-BA9B-64D811EB5329}"/>
          </ac:spMkLst>
        </pc:spChg>
        <pc:spChg chg="add del mod">
          <ac:chgData name="Andrew Claxton" userId="c95f6af2-a456-4802-8571-6e622dbb2a7b" providerId="ADAL" clId="{CDCD6794-7E63-47D1-BF1E-A3EBAF250DE7}" dt="2024-03-10T11:26:54.638" v="492" actId="1957"/>
          <ac:spMkLst>
            <pc:docMk/>
            <pc:sldMk cId="1015899226" sldId="273"/>
            <ac:spMk id="6" creationId="{36F8069C-62E4-8390-059F-872F5C456494}"/>
          </ac:spMkLst>
        </pc:spChg>
        <pc:spChg chg="add mod">
          <ac:chgData name="Andrew Claxton" userId="c95f6af2-a456-4802-8571-6e622dbb2a7b" providerId="ADAL" clId="{CDCD6794-7E63-47D1-BF1E-A3EBAF250DE7}" dt="2024-03-10T17:29:38.198" v="9080" actId="20577"/>
          <ac:spMkLst>
            <pc:docMk/>
            <pc:sldMk cId="1015899226" sldId="273"/>
            <ac:spMk id="14" creationId="{34274E52-9942-7920-48F3-27E3958873E5}"/>
          </ac:spMkLst>
        </pc:spChg>
        <pc:graphicFrameChg chg="add mod topLvl modGraphic">
          <ac:chgData name="Andrew Claxton" userId="c95f6af2-a456-4802-8571-6e622dbb2a7b" providerId="ADAL" clId="{CDCD6794-7E63-47D1-BF1E-A3EBAF250DE7}" dt="2024-03-10T12:07:07.761" v="1472" actId="207"/>
          <ac:graphicFrameMkLst>
            <pc:docMk/>
            <pc:sldMk cId="1015899226" sldId="273"/>
            <ac:graphicFrameMk id="9" creationId="{E23D9478-0F85-E4A0-B48B-D76322142D8B}"/>
          </ac:graphicFrameMkLst>
        </pc:graphicFrameChg>
        <pc:cxnChg chg="add mod ord">
          <ac:chgData name="Andrew Claxton" userId="c95f6af2-a456-4802-8571-6e622dbb2a7b" providerId="ADAL" clId="{CDCD6794-7E63-47D1-BF1E-A3EBAF250DE7}" dt="2024-03-10T11:53:18.022" v="836" actId="14100"/>
          <ac:cxnSpMkLst>
            <pc:docMk/>
            <pc:sldMk cId="1015899226" sldId="273"/>
            <ac:cxnSpMk id="11" creationId="{E78A48BD-8BEA-AE17-3953-26A3F892789B}"/>
          </ac:cxnSpMkLst>
        </pc:cxnChg>
        <pc:cxnChg chg="add mod">
          <ac:chgData name="Andrew Claxton" userId="c95f6af2-a456-4802-8571-6e622dbb2a7b" providerId="ADAL" clId="{CDCD6794-7E63-47D1-BF1E-A3EBAF250DE7}" dt="2024-03-10T11:53:33.123" v="839" actId="1037"/>
          <ac:cxnSpMkLst>
            <pc:docMk/>
            <pc:sldMk cId="1015899226" sldId="273"/>
            <ac:cxnSpMk id="12" creationId="{D438EAB1-06F1-6BB3-3CDC-A38270B1FCE8}"/>
          </ac:cxnSpMkLst>
        </pc:cxnChg>
        <pc:cxnChg chg="add mod">
          <ac:chgData name="Andrew Claxton" userId="c95f6af2-a456-4802-8571-6e622dbb2a7b" providerId="ADAL" clId="{CDCD6794-7E63-47D1-BF1E-A3EBAF250DE7}" dt="2024-03-10T11:54:02.911" v="847" actId="1037"/>
          <ac:cxnSpMkLst>
            <pc:docMk/>
            <pc:sldMk cId="1015899226" sldId="273"/>
            <ac:cxnSpMk id="13" creationId="{2174F6A9-F5CE-C785-7BE2-32B88E58A52B}"/>
          </ac:cxnSpMkLst>
        </pc:cxnChg>
        <pc:cxnChg chg="add mod">
          <ac:chgData name="Andrew Claxton" userId="c95f6af2-a456-4802-8571-6e622dbb2a7b" providerId="ADAL" clId="{CDCD6794-7E63-47D1-BF1E-A3EBAF250DE7}" dt="2024-03-10T11:53:49.390" v="844" actId="1035"/>
          <ac:cxnSpMkLst>
            <pc:docMk/>
            <pc:sldMk cId="1015899226" sldId="273"/>
            <ac:cxnSpMk id="19" creationId="{75BB1A7D-B2B8-942E-46FA-E309BB95F046}"/>
          </ac:cxnSpMkLst>
        </pc:cxnChg>
      </pc:sldChg>
      <pc:sldChg chg="del">
        <pc:chgData name="Andrew Claxton" userId="c95f6af2-a456-4802-8571-6e622dbb2a7b" providerId="ADAL" clId="{CDCD6794-7E63-47D1-BF1E-A3EBAF250DE7}" dt="2024-03-10T11:06:27.516" v="35" actId="47"/>
        <pc:sldMkLst>
          <pc:docMk/>
          <pc:sldMk cId="545486334" sldId="277"/>
        </pc:sldMkLst>
      </pc:sldChg>
      <pc:sldChg chg="del">
        <pc:chgData name="Andrew Claxton" userId="c95f6af2-a456-4802-8571-6e622dbb2a7b" providerId="ADAL" clId="{CDCD6794-7E63-47D1-BF1E-A3EBAF250DE7}" dt="2024-03-10T11:06:27.516" v="35" actId="47"/>
        <pc:sldMkLst>
          <pc:docMk/>
          <pc:sldMk cId="1568482438" sldId="278"/>
        </pc:sldMkLst>
      </pc:sldChg>
      <pc:sldChg chg="del">
        <pc:chgData name="Andrew Claxton" userId="c95f6af2-a456-4802-8571-6e622dbb2a7b" providerId="ADAL" clId="{CDCD6794-7E63-47D1-BF1E-A3EBAF250DE7}" dt="2024-03-10T11:06:27.516" v="35" actId="47"/>
        <pc:sldMkLst>
          <pc:docMk/>
          <pc:sldMk cId="1666850488" sldId="286"/>
        </pc:sldMkLst>
      </pc:sldChg>
      <pc:sldChg chg="modSp add mod">
        <pc:chgData name="Andrew Claxton" userId="c95f6af2-a456-4802-8571-6e622dbb2a7b" providerId="ADAL" clId="{CDCD6794-7E63-47D1-BF1E-A3EBAF250DE7}" dt="2024-03-10T16:07:43.129" v="5130" actId="27636"/>
        <pc:sldMkLst>
          <pc:docMk/>
          <pc:sldMk cId="3968680377" sldId="289"/>
        </pc:sldMkLst>
        <pc:spChg chg="mod">
          <ac:chgData name="Andrew Claxton" userId="c95f6af2-a456-4802-8571-6e622dbb2a7b" providerId="ADAL" clId="{CDCD6794-7E63-47D1-BF1E-A3EBAF250DE7}" dt="2024-03-10T16:07:43.129" v="5130" actId="27636"/>
          <ac:spMkLst>
            <pc:docMk/>
            <pc:sldMk cId="3968680377" sldId="289"/>
            <ac:spMk id="3" creationId="{BA8017BA-8F68-4C94-BA9B-64D811EB5329}"/>
          </ac:spMkLst>
        </pc:spChg>
      </pc:sldChg>
      <pc:sldChg chg="modSp add mod ord">
        <pc:chgData name="Andrew Claxton" userId="c95f6af2-a456-4802-8571-6e622dbb2a7b" providerId="ADAL" clId="{CDCD6794-7E63-47D1-BF1E-A3EBAF250DE7}" dt="2024-03-10T16:25:17.968" v="6274"/>
        <pc:sldMkLst>
          <pc:docMk/>
          <pc:sldMk cId="4196909462" sldId="290"/>
        </pc:sldMkLst>
        <pc:spChg chg="mod">
          <ac:chgData name="Andrew Claxton" userId="c95f6af2-a456-4802-8571-6e622dbb2a7b" providerId="ADAL" clId="{CDCD6794-7E63-47D1-BF1E-A3EBAF250DE7}" dt="2024-03-10T16:07:27.512" v="5128" actId="20577"/>
          <ac:spMkLst>
            <pc:docMk/>
            <pc:sldMk cId="4196909462" sldId="290"/>
            <ac:spMk id="3" creationId="{BA8017BA-8F68-4C94-BA9B-64D811EB5329}"/>
          </ac:spMkLst>
        </pc:spChg>
      </pc:sldChg>
      <pc:sldChg chg="del">
        <pc:chgData name="Andrew Claxton" userId="c95f6af2-a456-4802-8571-6e622dbb2a7b" providerId="ADAL" clId="{CDCD6794-7E63-47D1-BF1E-A3EBAF250DE7}" dt="2024-03-10T11:06:27.516" v="35" actId="47"/>
        <pc:sldMkLst>
          <pc:docMk/>
          <pc:sldMk cId="2504780237" sldId="299"/>
        </pc:sldMkLst>
      </pc:sldChg>
      <pc:sldChg chg="addSp delSp modSp add mod">
        <pc:chgData name="Andrew Claxton" userId="c95f6af2-a456-4802-8571-6e622dbb2a7b" providerId="ADAL" clId="{CDCD6794-7E63-47D1-BF1E-A3EBAF250DE7}" dt="2024-03-10T17:32:08.377" v="9113" actId="114"/>
        <pc:sldMkLst>
          <pc:docMk/>
          <pc:sldMk cId="2759753812" sldId="299"/>
        </pc:sldMkLst>
        <pc:spChg chg="mod">
          <ac:chgData name="Andrew Claxton" userId="c95f6af2-a456-4802-8571-6e622dbb2a7b" providerId="ADAL" clId="{CDCD6794-7E63-47D1-BF1E-A3EBAF250DE7}" dt="2024-03-10T16:25:10.841" v="6272" actId="20577"/>
          <ac:spMkLst>
            <pc:docMk/>
            <pc:sldMk cId="2759753812" sldId="299"/>
            <ac:spMk id="2" creationId="{3665958E-3510-E675-13F1-96D5B7FCBCF9}"/>
          </ac:spMkLst>
        </pc:spChg>
        <pc:spChg chg="del mod">
          <ac:chgData name="Andrew Claxton" userId="c95f6af2-a456-4802-8571-6e622dbb2a7b" providerId="ADAL" clId="{CDCD6794-7E63-47D1-BF1E-A3EBAF250DE7}" dt="2024-03-10T16:12:02.029" v="5200" actId="478"/>
          <ac:spMkLst>
            <pc:docMk/>
            <pc:sldMk cId="2759753812" sldId="299"/>
            <ac:spMk id="3" creationId="{560380F9-D193-2E1F-5C7A-A6FEEF2A4696}"/>
          </ac:spMkLst>
        </pc:spChg>
        <pc:spChg chg="del">
          <ac:chgData name="Andrew Claxton" userId="c95f6af2-a456-4802-8571-6e622dbb2a7b" providerId="ADAL" clId="{CDCD6794-7E63-47D1-BF1E-A3EBAF250DE7}" dt="2024-03-10T16:11:58.885" v="5199" actId="478"/>
          <ac:spMkLst>
            <pc:docMk/>
            <pc:sldMk cId="2759753812" sldId="299"/>
            <ac:spMk id="4" creationId="{D84DD8DD-BCC3-40E7-C8B2-B71F8E9ED626}"/>
          </ac:spMkLst>
        </pc:spChg>
        <pc:spChg chg="del">
          <ac:chgData name="Andrew Claxton" userId="c95f6af2-a456-4802-8571-6e622dbb2a7b" providerId="ADAL" clId="{CDCD6794-7E63-47D1-BF1E-A3EBAF250DE7}" dt="2024-03-10T16:11:58.885" v="5199" actId="478"/>
          <ac:spMkLst>
            <pc:docMk/>
            <pc:sldMk cId="2759753812" sldId="299"/>
            <ac:spMk id="5" creationId="{017D80EB-7A40-DFE7-8BBB-E1C68830D72B}"/>
          </ac:spMkLst>
        </pc:spChg>
        <pc:spChg chg="del">
          <ac:chgData name="Andrew Claxton" userId="c95f6af2-a456-4802-8571-6e622dbb2a7b" providerId="ADAL" clId="{CDCD6794-7E63-47D1-BF1E-A3EBAF250DE7}" dt="2024-03-10T16:11:58.885" v="5199" actId="478"/>
          <ac:spMkLst>
            <pc:docMk/>
            <pc:sldMk cId="2759753812" sldId="299"/>
            <ac:spMk id="6" creationId="{68D5A36C-4CDE-F979-C920-29E530708D8C}"/>
          </ac:spMkLst>
        </pc:spChg>
        <pc:spChg chg="del">
          <ac:chgData name="Andrew Claxton" userId="c95f6af2-a456-4802-8571-6e622dbb2a7b" providerId="ADAL" clId="{CDCD6794-7E63-47D1-BF1E-A3EBAF250DE7}" dt="2024-03-10T16:11:58.885" v="5199" actId="478"/>
          <ac:spMkLst>
            <pc:docMk/>
            <pc:sldMk cId="2759753812" sldId="299"/>
            <ac:spMk id="7" creationId="{74838A11-0B56-1F78-0200-C5AA1DC63B17}"/>
          </ac:spMkLst>
        </pc:spChg>
        <pc:spChg chg="del">
          <ac:chgData name="Andrew Claxton" userId="c95f6af2-a456-4802-8571-6e622dbb2a7b" providerId="ADAL" clId="{CDCD6794-7E63-47D1-BF1E-A3EBAF250DE7}" dt="2024-03-10T16:11:58.885" v="5199" actId="478"/>
          <ac:spMkLst>
            <pc:docMk/>
            <pc:sldMk cId="2759753812" sldId="299"/>
            <ac:spMk id="8" creationId="{C5A80C60-CAF5-8C1B-F15C-89E5E83A61BE}"/>
          </ac:spMkLst>
        </pc:spChg>
        <pc:spChg chg="add del mod">
          <ac:chgData name="Andrew Claxton" userId="c95f6af2-a456-4802-8571-6e622dbb2a7b" providerId="ADAL" clId="{CDCD6794-7E63-47D1-BF1E-A3EBAF250DE7}" dt="2024-03-10T16:12:16.566" v="5201" actId="3680"/>
          <ac:spMkLst>
            <pc:docMk/>
            <pc:sldMk cId="2759753812" sldId="299"/>
            <ac:spMk id="12" creationId="{2F3A9DB2-144D-E36E-CFD9-88D7E4177617}"/>
          </ac:spMkLst>
        </pc:spChg>
        <pc:spChg chg="add mod">
          <ac:chgData name="Andrew Claxton" userId="c95f6af2-a456-4802-8571-6e622dbb2a7b" providerId="ADAL" clId="{CDCD6794-7E63-47D1-BF1E-A3EBAF250DE7}" dt="2024-03-10T16:19:14.457" v="5963" actId="1035"/>
          <ac:spMkLst>
            <pc:docMk/>
            <pc:sldMk cId="2759753812" sldId="299"/>
            <ac:spMk id="15" creationId="{FE08D883-8C4B-873B-CF9B-A4F6CF8FEBC4}"/>
          </ac:spMkLst>
        </pc:spChg>
        <pc:graphicFrameChg chg="add mod ord modGraphic">
          <ac:chgData name="Andrew Claxton" userId="c95f6af2-a456-4802-8571-6e622dbb2a7b" providerId="ADAL" clId="{CDCD6794-7E63-47D1-BF1E-A3EBAF250DE7}" dt="2024-03-10T17:32:08.377" v="9113" actId="114"/>
          <ac:graphicFrameMkLst>
            <pc:docMk/>
            <pc:sldMk cId="2759753812" sldId="299"/>
            <ac:graphicFrameMk id="13" creationId="{9E0FDBCA-3D03-EE39-7777-0160C19610CE}"/>
          </ac:graphicFrameMkLst>
        </pc:graphicFrameChg>
        <pc:cxnChg chg="del mod">
          <ac:chgData name="Andrew Claxton" userId="c95f6af2-a456-4802-8571-6e622dbb2a7b" providerId="ADAL" clId="{CDCD6794-7E63-47D1-BF1E-A3EBAF250DE7}" dt="2024-03-10T16:11:58.885" v="5199" actId="478"/>
          <ac:cxnSpMkLst>
            <pc:docMk/>
            <pc:sldMk cId="2759753812" sldId="299"/>
            <ac:cxnSpMk id="10" creationId="{A2FB1390-8A0C-5A9D-C59A-FBEFCD8CC89D}"/>
          </ac:cxnSpMkLst>
        </pc:cxnChg>
        <pc:cxnChg chg="del mod">
          <ac:chgData name="Andrew Claxton" userId="c95f6af2-a456-4802-8571-6e622dbb2a7b" providerId="ADAL" clId="{CDCD6794-7E63-47D1-BF1E-A3EBAF250DE7}" dt="2024-03-10T16:11:58.885" v="5199" actId="478"/>
          <ac:cxnSpMkLst>
            <pc:docMk/>
            <pc:sldMk cId="2759753812" sldId="299"/>
            <ac:cxnSpMk id="11" creationId="{485C594B-C483-9DFF-090C-1EA39A39ED0E}"/>
          </ac:cxnSpMkLst>
        </pc:cxnChg>
        <pc:cxnChg chg="del mod">
          <ac:chgData name="Andrew Claxton" userId="c95f6af2-a456-4802-8571-6e622dbb2a7b" providerId="ADAL" clId="{CDCD6794-7E63-47D1-BF1E-A3EBAF250DE7}" dt="2024-03-10T16:11:58.885" v="5199" actId="478"/>
          <ac:cxnSpMkLst>
            <pc:docMk/>
            <pc:sldMk cId="2759753812" sldId="299"/>
            <ac:cxnSpMk id="14" creationId="{2C6BCF06-89D2-FD6A-1D0B-BC040F48C742}"/>
          </ac:cxnSpMkLst>
        </pc:cxnChg>
        <pc:cxnChg chg="del mod">
          <ac:chgData name="Andrew Claxton" userId="c95f6af2-a456-4802-8571-6e622dbb2a7b" providerId="ADAL" clId="{CDCD6794-7E63-47D1-BF1E-A3EBAF250DE7}" dt="2024-03-10T16:11:58.885" v="5199" actId="478"/>
          <ac:cxnSpMkLst>
            <pc:docMk/>
            <pc:sldMk cId="2759753812" sldId="299"/>
            <ac:cxnSpMk id="17" creationId="{B12882C2-AF14-4237-0317-8F73F5DEC099}"/>
          </ac:cxnSpMkLst>
        </pc:cxnChg>
        <pc:cxnChg chg="del mod">
          <ac:chgData name="Andrew Claxton" userId="c95f6af2-a456-4802-8571-6e622dbb2a7b" providerId="ADAL" clId="{CDCD6794-7E63-47D1-BF1E-A3EBAF250DE7}" dt="2024-03-10T16:11:58.885" v="5199" actId="478"/>
          <ac:cxnSpMkLst>
            <pc:docMk/>
            <pc:sldMk cId="2759753812" sldId="299"/>
            <ac:cxnSpMk id="20" creationId="{8AD6AFB4-8438-5185-C1D9-1E6D78DF496C}"/>
          </ac:cxnSpMkLst>
        </pc:cxnChg>
      </pc:sldChg>
      <pc:sldChg chg="del">
        <pc:chgData name="Andrew Claxton" userId="c95f6af2-a456-4802-8571-6e622dbb2a7b" providerId="ADAL" clId="{CDCD6794-7E63-47D1-BF1E-A3EBAF250DE7}" dt="2024-03-10T11:06:27.516" v="35" actId="47"/>
        <pc:sldMkLst>
          <pc:docMk/>
          <pc:sldMk cId="3963904984" sldId="300"/>
        </pc:sldMkLst>
      </pc:sldChg>
      <pc:sldChg chg="del">
        <pc:chgData name="Andrew Claxton" userId="c95f6af2-a456-4802-8571-6e622dbb2a7b" providerId="ADAL" clId="{CDCD6794-7E63-47D1-BF1E-A3EBAF250DE7}" dt="2024-03-10T11:06:27.516" v="35" actId="47"/>
        <pc:sldMkLst>
          <pc:docMk/>
          <pc:sldMk cId="3621327980" sldId="301"/>
        </pc:sldMkLst>
      </pc:sldChg>
      <pc:sldChg chg="del">
        <pc:chgData name="Andrew Claxton" userId="c95f6af2-a456-4802-8571-6e622dbb2a7b" providerId="ADAL" clId="{CDCD6794-7E63-47D1-BF1E-A3EBAF250DE7}" dt="2024-03-10T11:06:27.516" v="35" actId="47"/>
        <pc:sldMkLst>
          <pc:docMk/>
          <pc:sldMk cId="1333193946" sldId="302"/>
        </pc:sldMkLst>
      </pc:sldChg>
      <pc:sldChg chg="del">
        <pc:chgData name="Andrew Claxton" userId="c95f6af2-a456-4802-8571-6e622dbb2a7b" providerId="ADAL" clId="{CDCD6794-7E63-47D1-BF1E-A3EBAF250DE7}" dt="2024-03-10T11:06:27.516" v="35" actId="47"/>
        <pc:sldMkLst>
          <pc:docMk/>
          <pc:sldMk cId="3531061052" sldId="304"/>
        </pc:sldMkLst>
      </pc:sldChg>
      <pc:sldChg chg="del">
        <pc:chgData name="Andrew Claxton" userId="c95f6af2-a456-4802-8571-6e622dbb2a7b" providerId="ADAL" clId="{CDCD6794-7E63-47D1-BF1E-A3EBAF250DE7}" dt="2024-03-10T11:06:27.516" v="35" actId="47"/>
        <pc:sldMkLst>
          <pc:docMk/>
          <pc:sldMk cId="2730812441" sldId="305"/>
        </pc:sldMkLst>
      </pc:sldChg>
      <pc:sldChg chg="add del">
        <pc:chgData name="Andrew Claxton" userId="c95f6af2-a456-4802-8571-6e622dbb2a7b" providerId="ADAL" clId="{CDCD6794-7E63-47D1-BF1E-A3EBAF250DE7}" dt="2024-03-10T16:37:55.625" v="6915" actId="47"/>
        <pc:sldMkLst>
          <pc:docMk/>
          <pc:sldMk cId="3783274313" sldId="318"/>
        </pc:sldMkLst>
      </pc:sldChg>
      <pc:sldChg chg="addSp modSp add mod">
        <pc:chgData name="Andrew Claxton" userId="c95f6af2-a456-4802-8571-6e622dbb2a7b" providerId="ADAL" clId="{CDCD6794-7E63-47D1-BF1E-A3EBAF250DE7}" dt="2024-03-10T17:31:52.449" v="9112" actId="114"/>
        <pc:sldMkLst>
          <pc:docMk/>
          <pc:sldMk cId="2448424059" sldId="319"/>
        </pc:sldMkLst>
        <pc:spChg chg="mod">
          <ac:chgData name="Andrew Claxton" userId="c95f6af2-a456-4802-8571-6e622dbb2a7b" providerId="ADAL" clId="{CDCD6794-7E63-47D1-BF1E-A3EBAF250DE7}" dt="2024-03-10T12:41:52.902" v="3126" actId="20577"/>
          <ac:spMkLst>
            <pc:docMk/>
            <pc:sldMk cId="2448424059" sldId="319"/>
            <ac:spMk id="2" creationId="{ADD7910B-B5F2-4BE7-94FB-3975C79AACEC}"/>
          </ac:spMkLst>
        </pc:spChg>
        <pc:spChg chg="mod">
          <ac:chgData name="Andrew Claxton" userId="c95f6af2-a456-4802-8571-6e622dbb2a7b" providerId="ADAL" clId="{CDCD6794-7E63-47D1-BF1E-A3EBAF250DE7}" dt="2024-03-10T15:58:14.922" v="4508" actId="313"/>
          <ac:spMkLst>
            <pc:docMk/>
            <pc:sldMk cId="2448424059" sldId="319"/>
            <ac:spMk id="3" creationId="{BA8017BA-8F68-4C94-BA9B-64D811EB5329}"/>
          </ac:spMkLst>
        </pc:spChg>
        <pc:graphicFrameChg chg="add mod modGraphic">
          <ac:chgData name="Andrew Claxton" userId="c95f6af2-a456-4802-8571-6e622dbb2a7b" providerId="ADAL" clId="{CDCD6794-7E63-47D1-BF1E-A3EBAF250DE7}" dt="2024-03-10T17:31:52.449" v="9112" actId="114"/>
          <ac:graphicFrameMkLst>
            <pc:docMk/>
            <pc:sldMk cId="2448424059" sldId="319"/>
            <ac:graphicFrameMk id="4" creationId="{BFE0F74F-38A1-3B36-03E6-C512DB4DCCF2}"/>
          </ac:graphicFrameMkLst>
        </pc:graphicFrameChg>
      </pc:sldChg>
      <pc:sldChg chg="modSp add mod">
        <pc:chgData name="Andrew Claxton" userId="c95f6af2-a456-4802-8571-6e622dbb2a7b" providerId="ADAL" clId="{CDCD6794-7E63-47D1-BF1E-A3EBAF250DE7}" dt="2024-03-10T17:31:21.127" v="9111" actId="20577"/>
        <pc:sldMkLst>
          <pc:docMk/>
          <pc:sldMk cId="4106431904" sldId="320"/>
        </pc:sldMkLst>
        <pc:spChg chg="mod">
          <ac:chgData name="Andrew Claxton" userId="c95f6af2-a456-4802-8571-6e622dbb2a7b" providerId="ADAL" clId="{CDCD6794-7E63-47D1-BF1E-A3EBAF250DE7}" dt="2024-03-10T12:14:22.620" v="2014" actId="20577"/>
          <ac:spMkLst>
            <pc:docMk/>
            <pc:sldMk cId="4106431904" sldId="320"/>
            <ac:spMk id="2" creationId="{ADD7910B-B5F2-4BE7-94FB-3975C79AACEC}"/>
          </ac:spMkLst>
        </pc:spChg>
        <pc:spChg chg="mod">
          <ac:chgData name="Andrew Claxton" userId="c95f6af2-a456-4802-8571-6e622dbb2a7b" providerId="ADAL" clId="{CDCD6794-7E63-47D1-BF1E-A3EBAF250DE7}" dt="2024-03-10T17:31:21.127" v="9111" actId="20577"/>
          <ac:spMkLst>
            <pc:docMk/>
            <pc:sldMk cId="4106431904" sldId="320"/>
            <ac:spMk id="3" creationId="{BA8017BA-8F68-4C94-BA9B-64D811EB5329}"/>
          </ac:spMkLst>
        </pc:spChg>
      </pc:sldChg>
      <pc:sldChg chg="modSp add mod">
        <pc:chgData name="Andrew Claxton" userId="c95f6af2-a456-4802-8571-6e622dbb2a7b" providerId="ADAL" clId="{CDCD6794-7E63-47D1-BF1E-A3EBAF250DE7}" dt="2024-03-10T12:55:53.765" v="3521" actId="20577"/>
        <pc:sldMkLst>
          <pc:docMk/>
          <pc:sldMk cId="2591317481" sldId="321"/>
        </pc:sldMkLst>
        <pc:spChg chg="mod">
          <ac:chgData name="Andrew Claxton" userId="c95f6af2-a456-4802-8571-6e622dbb2a7b" providerId="ADAL" clId="{CDCD6794-7E63-47D1-BF1E-A3EBAF250DE7}" dt="2024-03-10T12:14:53.591" v="2055" actId="20577"/>
          <ac:spMkLst>
            <pc:docMk/>
            <pc:sldMk cId="2591317481" sldId="321"/>
            <ac:spMk id="2" creationId="{ADD7910B-B5F2-4BE7-94FB-3975C79AACEC}"/>
          </ac:spMkLst>
        </pc:spChg>
        <pc:spChg chg="mod">
          <ac:chgData name="Andrew Claxton" userId="c95f6af2-a456-4802-8571-6e622dbb2a7b" providerId="ADAL" clId="{CDCD6794-7E63-47D1-BF1E-A3EBAF250DE7}" dt="2024-03-10T12:55:53.765" v="3521" actId="20577"/>
          <ac:spMkLst>
            <pc:docMk/>
            <pc:sldMk cId="2591317481" sldId="321"/>
            <ac:spMk id="3" creationId="{BA8017BA-8F68-4C94-BA9B-64D811EB5329}"/>
          </ac:spMkLst>
        </pc:spChg>
      </pc:sldChg>
      <pc:sldChg chg="del">
        <pc:chgData name="Andrew Claxton" userId="c95f6af2-a456-4802-8571-6e622dbb2a7b" providerId="ADAL" clId="{CDCD6794-7E63-47D1-BF1E-A3EBAF250DE7}" dt="2024-03-10T11:06:27.516" v="35" actId="47"/>
        <pc:sldMkLst>
          <pc:docMk/>
          <pc:sldMk cId="4161031116" sldId="321"/>
        </pc:sldMkLst>
      </pc:sldChg>
      <pc:sldChg chg="addSp delSp modSp add mod">
        <pc:chgData name="Andrew Claxton" userId="c95f6af2-a456-4802-8571-6e622dbb2a7b" providerId="ADAL" clId="{CDCD6794-7E63-47D1-BF1E-A3EBAF250DE7}" dt="2024-03-10T16:11:14.067" v="5182" actId="20577"/>
        <pc:sldMkLst>
          <pc:docMk/>
          <pc:sldMk cId="1091019021" sldId="322"/>
        </pc:sldMkLst>
        <pc:spChg chg="mod">
          <ac:chgData name="Andrew Claxton" userId="c95f6af2-a456-4802-8571-6e622dbb2a7b" providerId="ADAL" clId="{CDCD6794-7E63-47D1-BF1E-A3EBAF250DE7}" dt="2024-03-10T12:50:20.702" v="3393" actId="20577"/>
          <ac:spMkLst>
            <pc:docMk/>
            <pc:sldMk cId="1091019021" sldId="322"/>
            <ac:spMk id="2" creationId="{ADD7910B-B5F2-4BE7-94FB-3975C79AACEC}"/>
          </ac:spMkLst>
        </pc:spChg>
        <pc:spChg chg="del mod">
          <ac:chgData name="Andrew Claxton" userId="c95f6af2-a456-4802-8571-6e622dbb2a7b" providerId="ADAL" clId="{CDCD6794-7E63-47D1-BF1E-A3EBAF250DE7}" dt="2024-03-10T12:57:16.448" v="3530" actId="478"/>
          <ac:spMkLst>
            <pc:docMk/>
            <pc:sldMk cId="1091019021" sldId="322"/>
            <ac:spMk id="3" creationId="{BA8017BA-8F68-4C94-BA9B-64D811EB5329}"/>
          </ac:spMkLst>
        </pc:spChg>
        <pc:spChg chg="add del mod">
          <ac:chgData name="Andrew Claxton" userId="c95f6af2-a456-4802-8571-6e622dbb2a7b" providerId="ADAL" clId="{CDCD6794-7E63-47D1-BF1E-A3EBAF250DE7}" dt="2024-03-10T12:57:19.949" v="3531" actId="478"/>
          <ac:spMkLst>
            <pc:docMk/>
            <pc:sldMk cId="1091019021" sldId="322"/>
            <ac:spMk id="8" creationId="{FDF87000-3AD3-5A59-450C-47D872CE8FF5}"/>
          </ac:spMkLst>
        </pc:spChg>
        <pc:graphicFrameChg chg="add del">
          <ac:chgData name="Andrew Claxton" userId="c95f6af2-a456-4802-8571-6e622dbb2a7b" providerId="ADAL" clId="{CDCD6794-7E63-47D1-BF1E-A3EBAF250DE7}" dt="2024-03-10T12:53:29.023" v="3424" actId="478"/>
          <ac:graphicFrameMkLst>
            <pc:docMk/>
            <pc:sldMk cId="1091019021" sldId="322"/>
            <ac:graphicFrameMk id="4" creationId="{B4BACAEA-9DBD-4E8B-247E-90CF0B69F8A2}"/>
          </ac:graphicFrameMkLst>
        </pc:graphicFrameChg>
        <pc:graphicFrameChg chg="add mod modGraphic">
          <ac:chgData name="Andrew Claxton" userId="c95f6af2-a456-4802-8571-6e622dbb2a7b" providerId="ADAL" clId="{CDCD6794-7E63-47D1-BF1E-A3EBAF250DE7}" dt="2024-03-10T16:11:14.067" v="5182" actId="20577"/>
          <ac:graphicFrameMkLst>
            <pc:docMk/>
            <pc:sldMk cId="1091019021" sldId="322"/>
            <ac:graphicFrameMk id="6" creationId="{06C91123-E026-0A4F-20AF-6EACFF056573}"/>
          </ac:graphicFrameMkLst>
        </pc:graphicFrameChg>
      </pc:sldChg>
      <pc:sldChg chg="modSp add mod ord">
        <pc:chgData name="Andrew Claxton" userId="c95f6af2-a456-4802-8571-6e622dbb2a7b" providerId="ADAL" clId="{CDCD6794-7E63-47D1-BF1E-A3EBAF250DE7}" dt="2024-03-10T16:38:21.688" v="6935" actId="20577"/>
        <pc:sldMkLst>
          <pc:docMk/>
          <pc:sldMk cId="3107387085" sldId="323"/>
        </pc:sldMkLst>
        <pc:spChg chg="mod">
          <ac:chgData name="Andrew Claxton" userId="c95f6af2-a456-4802-8571-6e622dbb2a7b" providerId="ADAL" clId="{CDCD6794-7E63-47D1-BF1E-A3EBAF250DE7}" dt="2024-03-10T16:26:15.419" v="6365" actId="20577"/>
          <ac:spMkLst>
            <pc:docMk/>
            <pc:sldMk cId="3107387085" sldId="323"/>
            <ac:spMk id="2" creationId="{ADD7910B-B5F2-4BE7-94FB-3975C79AACEC}"/>
          </ac:spMkLst>
        </pc:spChg>
        <pc:spChg chg="mod">
          <ac:chgData name="Andrew Claxton" userId="c95f6af2-a456-4802-8571-6e622dbb2a7b" providerId="ADAL" clId="{CDCD6794-7E63-47D1-BF1E-A3EBAF250DE7}" dt="2024-03-10T16:38:21.688" v="6935" actId="20577"/>
          <ac:spMkLst>
            <pc:docMk/>
            <pc:sldMk cId="3107387085" sldId="323"/>
            <ac:spMk id="3" creationId="{BA8017BA-8F68-4C94-BA9B-64D811EB5329}"/>
          </ac:spMkLst>
        </pc:spChg>
      </pc:sldChg>
      <pc:sldChg chg="addSp delSp modSp add mod ord">
        <pc:chgData name="Andrew Claxton" userId="c95f6af2-a456-4802-8571-6e622dbb2a7b" providerId="ADAL" clId="{CDCD6794-7E63-47D1-BF1E-A3EBAF250DE7}" dt="2024-03-10T17:33:08.241" v="9116" actId="114"/>
        <pc:sldMkLst>
          <pc:docMk/>
          <pc:sldMk cId="790749220" sldId="324"/>
        </pc:sldMkLst>
        <pc:spChg chg="mod">
          <ac:chgData name="Andrew Claxton" userId="c95f6af2-a456-4802-8571-6e622dbb2a7b" providerId="ADAL" clId="{CDCD6794-7E63-47D1-BF1E-A3EBAF250DE7}" dt="2024-03-10T17:14:19.366" v="8038" actId="20577"/>
          <ac:spMkLst>
            <pc:docMk/>
            <pc:sldMk cId="790749220" sldId="324"/>
            <ac:spMk id="2" creationId="{ADD7910B-B5F2-4BE7-94FB-3975C79AACEC}"/>
          </ac:spMkLst>
        </pc:spChg>
        <pc:spChg chg="mod">
          <ac:chgData name="Andrew Claxton" userId="c95f6af2-a456-4802-8571-6e622dbb2a7b" providerId="ADAL" clId="{CDCD6794-7E63-47D1-BF1E-A3EBAF250DE7}" dt="2024-03-10T17:15:59.727" v="8205" actId="20577"/>
          <ac:spMkLst>
            <pc:docMk/>
            <pc:sldMk cId="790749220" sldId="324"/>
            <ac:spMk id="3" creationId="{BA8017BA-8F68-4C94-BA9B-64D811EB5329}"/>
          </ac:spMkLst>
        </pc:spChg>
        <pc:graphicFrameChg chg="add del mod modGraphic">
          <ac:chgData name="Andrew Claxton" userId="c95f6af2-a456-4802-8571-6e622dbb2a7b" providerId="ADAL" clId="{CDCD6794-7E63-47D1-BF1E-A3EBAF250DE7}" dt="2024-03-10T17:16:09.952" v="8206" actId="478"/>
          <ac:graphicFrameMkLst>
            <pc:docMk/>
            <pc:sldMk cId="790749220" sldId="324"/>
            <ac:graphicFrameMk id="4" creationId="{199A2D27-D05C-7D0E-2A2D-25E44D8FE28C}"/>
          </ac:graphicFrameMkLst>
        </pc:graphicFrameChg>
        <pc:graphicFrameChg chg="add mod modGraphic">
          <ac:chgData name="Andrew Claxton" userId="c95f6af2-a456-4802-8571-6e622dbb2a7b" providerId="ADAL" clId="{CDCD6794-7E63-47D1-BF1E-A3EBAF250DE7}" dt="2024-03-10T17:33:08.241" v="9116" actId="114"/>
          <ac:graphicFrameMkLst>
            <pc:docMk/>
            <pc:sldMk cId="790749220" sldId="324"/>
            <ac:graphicFrameMk id="6" creationId="{E38EED1D-6783-C9B0-AD8C-87F6F2259FB5}"/>
          </ac:graphicFrameMkLst>
        </pc:graphicFrameChg>
      </pc:sldChg>
      <pc:sldChg chg="modSp add mod ord">
        <pc:chgData name="Andrew Claxton" userId="c95f6af2-a456-4802-8571-6e622dbb2a7b" providerId="ADAL" clId="{CDCD6794-7E63-47D1-BF1E-A3EBAF250DE7}" dt="2024-03-10T17:33:29.076" v="9135" actId="1035"/>
        <pc:sldMkLst>
          <pc:docMk/>
          <pc:sldMk cId="232843580" sldId="325"/>
        </pc:sldMkLst>
        <pc:spChg chg="mod">
          <ac:chgData name="Andrew Claxton" userId="c95f6af2-a456-4802-8571-6e622dbb2a7b" providerId="ADAL" clId="{CDCD6794-7E63-47D1-BF1E-A3EBAF250DE7}" dt="2024-03-10T17:14:14.369" v="8034" actId="20577"/>
          <ac:spMkLst>
            <pc:docMk/>
            <pc:sldMk cId="232843580" sldId="325"/>
            <ac:spMk id="2" creationId="{ADD7910B-B5F2-4BE7-94FB-3975C79AACEC}"/>
          </ac:spMkLst>
        </pc:spChg>
        <pc:graphicFrameChg chg="mod modGraphic">
          <ac:chgData name="Andrew Claxton" userId="c95f6af2-a456-4802-8571-6e622dbb2a7b" providerId="ADAL" clId="{CDCD6794-7E63-47D1-BF1E-A3EBAF250DE7}" dt="2024-03-10T17:33:29.076" v="9135" actId="1035"/>
          <ac:graphicFrameMkLst>
            <pc:docMk/>
            <pc:sldMk cId="232843580" sldId="325"/>
            <ac:graphicFrameMk id="4" creationId="{199A2D27-D05C-7D0E-2A2D-25E44D8FE28C}"/>
          </ac:graphicFrameMkLst>
        </pc:graphicFrameChg>
      </pc:sldChg>
      <pc:sldChg chg="del">
        <pc:chgData name="Andrew Claxton" userId="c95f6af2-a456-4802-8571-6e622dbb2a7b" providerId="ADAL" clId="{CDCD6794-7E63-47D1-BF1E-A3EBAF250DE7}" dt="2024-03-10T11:06:27.516" v="35" actId="47"/>
        <pc:sldMkLst>
          <pc:docMk/>
          <pc:sldMk cId="3492118057" sldId="330"/>
        </pc:sldMkLst>
      </pc:sldChg>
      <pc:sldChg chg="del">
        <pc:chgData name="Andrew Claxton" userId="c95f6af2-a456-4802-8571-6e622dbb2a7b" providerId="ADAL" clId="{CDCD6794-7E63-47D1-BF1E-A3EBAF250DE7}" dt="2024-03-10T11:06:27.516" v="35" actId="47"/>
        <pc:sldMkLst>
          <pc:docMk/>
          <pc:sldMk cId="3375892621" sldId="335"/>
        </pc:sldMkLst>
      </pc:sldChg>
      <pc:sldChg chg="del">
        <pc:chgData name="Andrew Claxton" userId="c95f6af2-a456-4802-8571-6e622dbb2a7b" providerId="ADAL" clId="{CDCD6794-7E63-47D1-BF1E-A3EBAF250DE7}" dt="2024-03-10T11:06:27.516" v="35" actId="47"/>
        <pc:sldMkLst>
          <pc:docMk/>
          <pc:sldMk cId="1398504718" sldId="33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Series 1</c:v>
                </c:pt>
              </c:strCache>
            </c:strRef>
          </c:tx>
          <c:spPr>
            <a:noFill/>
            <a:ln>
              <a:noFill/>
            </a:ln>
            <a:effectLst/>
          </c:spPr>
          <c:invertIfNegative val="0"/>
          <c:cat>
            <c:strRef>
              <c:f>Sheet1!$A$2:$A$6</c:f>
              <c:strCache>
                <c:ptCount val="5"/>
                <c:pt idx="0">
                  <c:v>Total Transfer Capacity (TTC)</c:v>
                </c:pt>
                <c:pt idx="1">
                  <c:v>Transmission Reliability Margin (RM)</c:v>
                </c:pt>
                <c:pt idx="2">
                  <c:v>Available Transmission Capacity (ATC)</c:v>
                </c:pt>
                <c:pt idx="3">
                  <c:v>Already Allocated ATC</c:v>
                </c:pt>
                <c:pt idx="4">
                  <c:v>Available Transmission Capacity (ATC)</c:v>
                </c:pt>
              </c:strCache>
            </c:strRef>
          </c:cat>
          <c:val>
            <c:numRef>
              <c:f>Sheet1!$B$2:$B$6</c:f>
              <c:numCache>
                <c:formatCode>General</c:formatCode>
                <c:ptCount val="5"/>
                <c:pt idx="0">
                  <c:v>0</c:v>
                </c:pt>
                <c:pt idx="1">
                  <c:v>75</c:v>
                </c:pt>
                <c:pt idx="2">
                  <c:v>0</c:v>
                </c:pt>
                <c:pt idx="3">
                  <c:v>40</c:v>
                </c:pt>
                <c:pt idx="4">
                  <c:v>0</c:v>
                </c:pt>
              </c:numCache>
            </c:numRef>
          </c:val>
          <c:extLst>
            <c:ext xmlns:c16="http://schemas.microsoft.com/office/drawing/2014/chart" uri="{C3380CC4-5D6E-409C-BE32-E72D297353CC}">
              <c16:uniqueId val="{00000000-BE84-4BEA-9F46-29A909039590}"/>
            </c:ext>
          </c:extLst>
        </c:ser>
        <c:ser>
          <c:idx val="1"/>
          <c:order val="1"/>
          <c:tx>
            <c:strRef>
              <c:f>Sheet1!$C$1</c:f>
              <c:strCache>
                <c:ptCount val="1"/>
                <c:pt idx="0">
                  <c:v>Series 2</c:v>
                </c:pt>
              </c:strCache>
            </c:strRef>
          </c:tx>
          <c:spPr>
            <a:solidFill>
              <a:schemeClr val="accent2"/>
            </a:solidFill>
            <a:ln>
              <a:solidFill>
                <a:schemeClr val="tx1"/>
              </a:solidFill>
            </a:ln>
            <a:effectLst/>
          </c:spPr>
          <c:invertIfNegative val="0"/>
          <c:cat>
            <c:strRef>
              <c:f>Sheet1!$A$2:$A$6</c:f>
              <c:strCache>
                <c:ptCount val="5"/>
                <c:pt idx="0">
                  <c:v>Total Transfer Capacity (TTC)</c:v>
                </c:pt>
                <c:pt idx="1">
                  <c:v>Transmission Reliability Margin (RM)</c:v>
                </c:pt>
                <c:pt idx="2">
                  <c:v>Available Transmission Capacity (ATC)</c:v>
                </c:pt>
                <c:pt idx="3">
                  <c:v>Already Allocated ATC</c:v>
                </c:pt>
                <c:pt idx="4">
                  <c:v>Available Transmission Capacity (ATC)</c:v>
                </c:pt>
              </c:strCache>
            </c:strRef>
          </c:cat>
          <c:val>
            <c:numRef>
              <c:f>Sheet1!$C$2:$C$6</c:f>
              <c:numCache>
                <c:formatCode>General</c:formatCode>
                <c:ptCount val="5"/>
                <c:pt idx="0">
                  <c:v>100</c:v>
                </c:pt>
                <c:pt idx="1">
                  <c:v>0</c:v>
                </c:pt>
                <c:pt idx="2">
                  <c:v>0</c:v>
                </c:pt>
                <c:pt idx="3">
                  <c:v>0</c:v>
                </c:pt>
                <c:pt idx="4">
                  <c:v>0</c:v>
                </c:pt>
              </c:numCache>
            </c:numRef>
          </c:val>
          <c:extLst>
            <c:ext xmlns:c16="http://schemas.microsoft.com/office/drawing/2014/chart" uri="{C3380CC4-5D6E-409C-BE32-E72D297353CC}">
              <c16:uniqueId val="{00000001-BE84-4BEA-9F46-29A909039590}"/>
            </c:ext>
          </c:extLst>
        </c:ser>
        <c:ser>
          <c:idx val="2"/>
          <c:order val="2"/>
          <c:tx>
            <c:strRef>
              <c:f>Sheet1!$D$1</c:f>
              <c:strCache>
                <c:ptCount val="1"/>
                <c:pt idx="0">
                  <c:v>Series 3</c:v>
                </c:pt>
              </c:strCache>
            </c:strRef>
          </c:tx>
          <c:spPr>
            <a:solidFill>
              <a:schemeClr val="accent3"/>
            </a:solidFill>
            <a:ln>
              <a:noFill/>
            </a:ln>
            <a:effectLst/>
          </c:spPr>
          <c:invertIfNegative val="0"/>
          <c:dPt>
            <c:idx val="1"/>
            <c:invertIfNegative val="0"/>
            <c:bubble3D val="0"/>
            <c:spPr>
              <a:solidFill>
                <a:schemeClr val="accent2">
                  <a:lumMod val="40000"/>
                  <a:lumOff val="60000"/>
                </a:schemeClr>
              </a:solidFill>
              <a:ln>
                <a:solidFill>
                  <a:srgbClr val="000000"/>
                </a:solidFill>
              </a:ln>
              <a:effectLst/>
            </c:spPr>
            <c:extLst>
              <c:ext xmlns:c16="http://schemas.microsoft.com/office/drawing/2014/chart" uri="{C3380CC4-5D6E-409C-BE32-E72D297353CC}">
                <c16:uniqueId val="{00000004-BE84-4BEA-9F46-29A909039590}"/>
              </c:ext>
            </c:extLst>
          </c:dPt>
          <c:cat>
            <c:strRef>
              <c:f>Sheet1!$A$2:$A$6</c:f>
              <c:strCache>
                <c:ptCount val="5"/>
                <c:pt idx="0">
                  <c:v>Total Transfer Capacity (TTC)</c:v>
                </c:pt>
                <c:pt idx="1">
                  <c:v>Transmission Reliability Margin (RM)</c:v>
                </c:pt>
                <c:pt idx="2">
                  <c:v>Available Transmission Capacity (ATC)</c:v>
                </c:pt>
                <c:pt idx="3">
                  <c:v>Already Allocated ATC</c:v>
                </c:pt>
                <c:pt idx="4">
                  <c:v>Available Transmission Capacity (ATC)</c:v>
                </c:pt>
              </c:strCache>
            </c:strRef>
          </c:cat>
          <c:val>
            <c:numRef>
              <c:f>Sheet1!$D$2:$D$6</c:f>
              <c:numCache>
                <c:formatCode>General</c:formatCode>
                <c:ptCount val="5"/>
                <c:pt idx="0">
                  <c:v>0</c:v>
                </c:pt>
                <c:pt idx="1">
                  <c:v>25</c:v>
                </c:pt>
                <c:pt idx="2">
                  <c:v>0</c:v>
                </c:pt>
                <c:pt idx="3">
                  <c:v>0</c:v>
                </c:pt>
                <c:pt idx="4">
                  <c:v>0</c:v>
                </c:pt>
              </c:numCache>
            </c:numRef>
          </c:val>
          <c:extLst>
            <c:ext xmlns:c16="http://schemas.microsoft.com/office/drawing/2014/chart" uri="{C3380CC4-5D6E-409C-BE32-E72D297353CC}">
              <c16:uniqueId val="{00000002-BE84-4BEA-9F46-29A909039590}"/>
            </c:ext>
          </c:extLst>
        </c:ser>
        <c:ser>
          <c:idx val="3"/>
          <c:order val="3"/>
          <c:tx>
            <c:strRef>
              <c:f>Sheet1!$E$1</c:f>
              <c:strCache>
                <c:ptCount val="1"/>
                <c:pt idx="0">
                  <c:v>S4</c:v>
                </c:pt>
              </c:strCache>
            </c:strRef>
          </c:tx>
          <c:spPr>
            <a:solidFill>
              <a:schemeClr val="accent4"/>
            </a:solidFill>
            <a:ln>
              <a:solidFill>
                <a:schemeClr val="tx1"/>
              </a:solidFill>
            </a:ln>
            <a:effectLst/>
          </c:spPr>
          <c:invertIfNegative val="0"/>
          <c:dPt>
            <c:idx val="3"/>
            <c:invertIfNegative val="0"/>
            <c:bubble3D val="0"/>
            <c:spPr>
              <a:solidFill>
                <a:schemeClr val="accent4">
                  <a:lumMod val="40000"/>
                  <a:lumOff val="60000"/>
                </a:schemeClr>
              </a:solidFill>
              <a:ln>
                <a:solidFill>
                  <a:schemeClr val="tx1"/>
                </a:solidFill>
              </a:ln>
              <a:effectLst/>
            </c:spPr>
            <c:extLst>
              <c:ext xmlns:c16="http://schemas.microsoft.com/office/drawing/2014/chart" uri="{C3380CC4-5D6E-409C-BE32-E72D297353CC}">
                <c16:uniqueId val="{00000005-BE84-4BEA-9F46-29A909039590}"/>
              </c:ext>
            </c:extLst>
          </c:dPt>
          <c:cat>
            <c:strRef>
              <c:f>Sheet1!$A$2:$A$6</c:f>
              <c:strCache>
                <c:ptCount val="5"/>
                <c:pt idx="0">
                  <c:v>Total Transfer Capacity (TTC)</c:v>
                </c:pt>
                <c:pt idx="1">
                  <c:v>Transmission Reliability Margin (RM)</c:v>
                </c:pt>
                <c:pt idx="2">
                  <c:v>Available Transmission Capacity (ATC)</c:v>
                </c:pt>
                <c:pt idx="3">
                  <c:v>Already Allocated ATC</c:v>
                </c:pt>
                <c:pt idx="4">
                  <c:v>Available Transmission Capacity (ATC)</c:v>
                </c:pt>
              </c:strCache>
            </c:strRef>
          </c:cat>
          <c:val>
            <c:numRef>
              <c:f>Sheet1!$E$2:$E$6</c:f>
              <c:numCache>
                <c:formatCode>General</c:formatCode>
                <c:ptCount val="5"/>
                <c:pt idx="0">
                  <c:v>0</c:v>
                </c:pt>
                <c:pt idx="1">
                  <c:v>0</c:v>
                </c:pt>
                <c:pt idx="2">
                  <c:v>75</c:v>
                </c:pt>
                <c:pt idx="3">
                  <c:v>35</c:v>
                </c:pt>
                <c:pt idx="4">
                  <c:v>40</c:v>
                </c:pt>
              </c:numCache>
            </c:numRef>
          </c:val>
          <c:extLst>
            <c:ext xmlns:c16="http://schemas.microsoft.com/office/drawing/2014/chart" uri="{C3380CC4-5D6E-409C-BE32-E72D297353CC}">
              <c16:uniqueId val="{00000003-BE84-4BEA-9F46-29A909039590}"/>
            </c:ext>
          </c:extLst>
        </c:ser>
        <c:dLbls>
          <c:showLegendKey val="0"/>
          <c:showVal val="0"/>
          <c:showCatName val="0"/>
          <c:showSerName val="0"/>
          <c:showPercent val="0"/>
          <c:showBubbleSize val="0"/>
        </c:dLbls>
        <c:gapWidth val="60"/>
        <c:overlap val="100"/>
        <c:axId val="1964993744"/>
        <c:axId val="1964990384"/>
      </c:barChart>
      <c:catAx>
        <c:axId val="19649937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964990384"/>
        <c:crosses val="autoZero"/>
        <c:auto val="1"/>
        <c:lblAlgn val="ctr"/>
        <c:lblOffset val="100"/>
        <c:noMultiLvlLbl val="0"/>
      </c:catAx>
      <c:valAx>
        <c:axId val="1964990384"/>
        <c:scaling>
          <c:orientation val="minMax"/>
        </c:scaling>
        <c:delete val="1"/>
        <c:axPos val="t"/>
        <c:numFmt formatCode="General" sourceLinked="1"/>
        <c:majorTickMark val="out"/>
        <c:minorTickMark val="none"/>
        <c:tickLblPos val="nextTo"/>
        <c:crossAx val="1964993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9" y="1"/>
            <a:ext cx="2946400" cy="496889"/>
          </a:xfrm>
          <a:prstGeom prst="rect">
            <a:avLst/>
          </a:prstGeom>
        </p:spPr>
        <p:txBody>
          <a:bodyPr vert="horz" lIns="91440" tIns="45720" rIns="91440" bIns="45720" rtlCol="0"/>
          <a:lstStyle>
            <a:lvl1pPr algn="r">
              <a:defRPr sz="1200"/>
            </a:lvl1pPr>
          </a:lstStyle>
          <a:p>
            <a:fld id="{E30BDE84-3119-48B8-8713-165809A9282B}" type="datetimeFigureOut">
              <a:rPr lang="en-GB" smtClean="0"/>
              <a:t>10/03/2024</a:t>
            </a:fld>
            <a:endParaRPr lang="en-GB"/>
          </a:p>
        </p:txBody>
      </p:sp>
      <p:sp>
        <p:nvSpPr>
          <p:cNvPr id="4" name="Slide Image Placeholder 3"/>
          <p:cNvSpPr>
            <a:spLocks noGrp="1" noRot="1" noChangeAspect="1"/>
          </p:cNvSpPr>
          <p:nvPr>
            <p:ph type="sldImg" idx="2"/>
          </p:nvPr>
        </p:nvSpPr>
        <p:spPr>
          <a:xfrm>
            <a:off x="1168400" y="1243013"/>
            <a:ext cx="4460875" cy="3346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1" y="4776789"/>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9"/>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9" y="9429750"/>
            <a:ext cx="2946400" cy="496889"/>
          </a:xfrm>
          <a:prstGeom prst="rect">
            <a:avLst/>
          </a:prstGeom>
        </p:spPr>
        <p:txBody>
          <a:bodyPr vert="horz" lIns="91440" tIns="45720" rIns="91440" bIns="45720" rtlCol="0" anchor="b"/>
          <a:lstStyle>
            <a:lvl1pPr algn="r">
              <a:defRPr sz="1200"/>
            </a:lvl1pPr>
          </a:lstStyle>
          <a:p>
            <a:fld id="{95263A11-2292-42A5-81BC-18F7AF25100C}" type="slidenum">
              <a:rPr lang="en-GB" smtClean="0"/>
              <a:t>‹#›</a:t>
            </a:fld>
            <a:endParaRPr lang="en-GB"/>
          </a:p>
        </p:txBody>
      </p:sp>
    </p:spTree>
    <p:extLst>
      <p:ext uri="{BB962C8B-B14F-4D97-AF65-F5344CB8AC3E}">
        <p14:creationId xmlns:p14="http://schemas.microsoft.com/office/powerpoint/2010/main" val="3629231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263A11-2292-42A5-81BC-18F7AF25100C}" type="slidenum">
              <a:rPr lang="en-GB" smtClean="0"/>
              <a:t>10</a:t>
            </a:fld>
            <a:endParaRPr lang="en-GB"/>
          </a:p>
        </p:txBody>
      </p:sp>
    </p:spTree>
    <p:extLst>
      <p:ext uri="{BB962C8B-B14F-4D97-AF65-F5344CB8AC3E}">
        <p14:creationId xmlns:p14="http://schemas.microsoft.com/office/powerpoint/2010/main" val="56264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263A11-2292-42A5-81BC-18F7AF25100C}" type="slidenum">
              <a:rPr lang="en-GB" smtClean="0"/>
              <a:t>11</a:t>
            </a:fld>
            <a:endParaRPr lang="en-GB"/>
          </a:p>
        </p:txBody>
      </p:sp>
    </p:spTree>
    <p:extLst>
      <p:ext uri="{BB962C8B-B14F-4D97-AF65-F5344CB8AC3E}">
        <p14:creationId xmlns:p14="http://schemas.microsoft.com/office/powerpoint/2010/main" val="2688105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C33B96E-378E-4C1E-B7F2-B80402EC7EEE}" type="datetime1">
              <a:rPr lang="en-GB" smtClean="0"/>
              <a:t>10/03/2024</a:t>
            </a:fld>
            <a:endParaRPr lang="en-GB"/>
          </a:p>
        </p:txBody>
      </p:sp>
      <p:sp>
        <p:nvSpPr>
          <p:cNvPr id="5" name="Footer Placeholder 4"/>
          <p:cNvSpPr>
            <a:spLocks noGrp="1"/>
          </p:cNvSpPr>
          <p:nvPr>
            <p:ph type="ftr" sz="quarter" idx="11"/>
          </p:nvPr>
        </p:nvSpPr>
        <p:spPr/>
        <p:txBody>
          <a:bodyPr/>
          <a:lstStyle/>
          <a:p>
            <a:r>
              <a:rPr lang="en-GB"/>
              <a:t>‹#›</a:t>
            </a:r>
          </a:p>
        </p:txBody>
      </p:sp>
      <p:sp>
        <p:nvSpPr>
          <p:cNvPr id="6" name="Slide Number Placeholder 5"/>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48031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52DF72-6290-49A5-B462-AAD035E90877}" type="datetime1">
              <a:rPr lang="en-GB" smtClean="0"/>
              <a:t>10/03/2024</a:t>
            </a:fld>
            <a:endParaRPr lang="en-GB"/>
          </a:p>
        </p:txBody>
      </p:sp>
      <p:sp>
        <p:nvSpPr>
          <p:cNvPr id="5" name="Footer Placeholder 4"/>
          <p:cNvSpPr>
            <a:spLocks noGrp="1"/>
          </p:cNvSpPr>
          <p:nvPr>
            <p:ph type="ftr" sz="quarter" idx="11"/>
          </p:nvPr>
        </p:nvSpPr>
        <p:spPr/>
        <p:txBody>
          <a:bodyPr/>
          <a:lstStyle/>
          <a:p>
            <a:r>
              <a:rPr lang="en-GB"/>
              <a:t>‹#›</a:t>
            </a:r>
          </a:p>
        </p:txBody>
      </p:sp>
      <p:sp>
        <p:nvSpPr>
          <p:cNvPr id="6" name="Slide Number Placeholder 5"/>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54795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D2011-FDAB-4D73-B5D1-FAC71D1B2193}" type="datetime1">
              <a:rPr lang="en-GB" smtClean="0"/>
              <a:t>10/03/2024</a:t>
            </a:fld>
            <a:endParaRPr lang="en-GB"/>
          </a:p>
        </p:txBody>
      </p:sp>
      <p:sp>
        <p:nvSpPr>
          <p:cNvPr id="5" name="Footer Placeholder 4"/>
          <p:cNvSpPr>
            <a:spLocks noGrp="1"/>
          </p:cNvSpPr>
          <p:nvPr>
            <p:ph type="ftr" sz="quarter" idx="11"/>
          </p:nvPr>
        </p:nvSpPr>
        <p:spPr/>
        <p:txBody>
          <a:bodyPr/>
          <a:lstStyle/>
          <a:p>
            <a:r>
              <a:rPr lang="en-GB"/>
              <a:t>‹#›</a:t>
            </a:r>
          </a:p>
        </p:txBody>
      </p:sp>
      <p:sp>
        <p:nvSpPr>
          <p:cNvPr id="6" name="Slide Number Placeholder 5"/>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3946255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575733"/>
            <a:ext cx="7886700" cy="936978"/>
          </a:xfrm>
        </p:spPr>
        <p:txBody>
          <a:bodyPr anchor="t">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628650" y="1568450"/>
            <a:ext cx="7886700" cy="46085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553507E-99DE-4FF1-B272-B4FB69AB27DE}" type="datetime1">
              <a:rPr lang="en-GB" smtClean="0"/>
              <a:t>10/03/2024</a:t>
            </a:fld>
            <a:endParaRPr lang="en-GB"/>
          </a:p>
        </p:txBody>
      </p:sp>
      <p:sp>
        <p:nvSpPr>
          <p:cNvPr id="5" name="Footer Placeholder 4"/>
          <p:cNvSpPr>
            <a:spLocks noGrp="1"/>
          </p:cNvSpPr>
          <p:nvPr>
            <p:ph type="ftr" sz="quarter" idx="11"/>
          </p:nvPr>
        </p:nvSpPr>
        <p:spPr/>
        <p:txBody>
          <a:bodyPr/>
          <a:lstStyle/>
          <a:p>
            <a:fld id="{D8B85976-0608-4913-A486-79B393B39783}" type="slidenum">
              <a:rPr lang="en-GB" smtClean="0"/>
              <a:pPr/>
              <a:t>‹#›</a:t>
            </a:fld>
            <a:endParaRPr lang="en-GB" dirty="0"/>
          </a:p>
        </p:txBody>
      </p:sp>
      <p:sp>
        <p:nvSpPr>
          <p:cNvPr id="6" name="Slide Number Placeholder 5"/>
          <p:cNvSpPr>
            <a:spLocks noGrp="1"/>
          </p:cNvSpPr>
          <p:nvPr>
            <p:ph type="sldNum" sz="quarter" idx="12"/>
          </p:nvPr>
        </p:nvSpPr>
        <p:spPr>
          <a:xfrm>
            <a:off x="2668002" y="6368383"/>
            <a:ext cx="2057400" cy="365125"/>
          </a:xfrm>
        </p:spPr>
        <p:txBody>
          <a:bodyPr/>
          <a:lstStyle/>
          <a:p>
            <a:fld id="{D91A475F-214F-4E9A-9B93-CE4850A9B463}" type="slidenum">
              <a:rPr lang="en-GB" smtClean="0"/>
              <a:t>‹#›</a:t>
            </a:fld>
            <a:endParaRPr lang="en-GB"/>
          </a:p>
        </p:txBody>
      </p:sp>
      <p:pic>
        <p:nvPicPr>
          <p:cNvPr id="9" name="Picture 8" descr="Logo&#10;&#10;Description automatically generated">
            <a:extLst>
              <a:ext uri="{FF2B5EF4-FFF2-40B4-BE49-F238E27FC236}">
                <a16:creationId xmlns:a16="http://schemas.microsoft.com/office/drawing/2014/main" id="{75251C90-C0A6-4B5C-6BD6-C842E25C97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76256" y="198088"/>
            <a:ext cx="613697" cy="613697"/>
          </a:xfrm>
          <a:prstGeom prst="rect">
            <a:avLst/>
          </a:prstGeom>
        </p:spPr>
      </p:pic>
    </p:spTree>
    <p:extLst>
      <p:ext uri="{BB962C8B-B14F-4D97-AF65-F5344CB8AC3E}">
        <p14:creationId xmlns:p14="http://schemas.microsoft.com/office/powerpoint/2010/main" val="346019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BA854-C24F-4B10-8395-C8DAF0C82858}" type="datetime1">
              <a:rPr lang="en-GB" smtClean="0"/>
              <a:t>10/03/2024</a:t>
            </a:fld>
            <a:endParaRPr lang="en-GB"/>
          </a:p>
        </p:txBody>
      </p:sp>
      <p:sp>
        <p:nvSpPr>
          <p:cNvPr id="5" name="Footer Placeholder 4"/>
          <p:cNvSpPr>
            <a:spLocks noGrp="1"/>
          </p:cNvSpPr>
          <p:nvPr>
            <p:ph type="ftr" sz="quarter" idx="11"/>
          </p:nvPr>
        </p:nvSpPr>
        <p:spPr/>
        <p:txBody>
          <a:bodyPr/>
          <a:lstStyle/>
          <a:p>
            <a:r>
              <a:rPr lang="en-GB"/>
              <a:t>‹#›</a:t>
            </a:r>
          </a:p>
        </p:txBody>
      </p:sp>
      <p:sp>
        <p:nvSpPr>
          <p:cNvPr id="6" name="Slide Number Placeholder 5"/>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215440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9F777E-F196-4EDC-834A-9AA376CD46AD}" type="datetime1">
              <a:rPr lang="en-GB" smtClean="0"/>
              <a:t>10/03/2024</a:t>
            </a:fld>
            <a:endParaRPr lang="en-GB"/>
          </a:p>
        </p:txBody>
      </p:sp>
      <p:sp>
        <p:nvSpPr>
          <p:cNvPr id="6" name="Footer Placeholder 5"/>
          <p:cNvSpPr>
            <a:spLocks noGrp="1"/>
          </p:cNvSpPr>
          <p:nvPr>
            <p:ph type="ftr" sz="quarter" idx="11"/>
          </p:nvPr>
        </p:nvSpPr>
        <p:spPr/>
        <p:txBody>
          <a:bodyPr/>
          <a:lstStyle/>
          <a:p>
            <a:r>
              <a:rPr lang="en-GB"/>
              <a:t>‹#›</a:t>
            </a:r>
          </a:p>
        </p:txBody>
      </p:sp>
      <p:sp>
        <p:nvSpPr>
          <p:cNvPr id="7" name="Slide Number Placeholder 6"/>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279734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EF1034-BCB9-412D-9C5B-16B8D1C598B0}" type="datetime1">
              <a:rPr lang="en-GB" smtClean="0"/>
              <a:t>10/03/2024</a:t>
            </a:fld>
            <a:endParaRPr lang="en-GB"/>
          </a:p>
        </p:txBody>
      </p:sp>
      <p:sp>
        <p:nvSpPr>
          <p:cNvPr id="8" name="Footer Placeholder 7"/>
          <p:cNvSpPr>
            <a:spLocks noGrp="1"/>
          </p:cNvSpPr>
          <p:nvPr>
            <p:ph type="ftr" sz="quarter" idx="11"/>
          </p:nvPr>
        </p:nvSpPr>
        <p:spPr/>
        <p:txBody>
          <a:bodyPr/>
          <a:lstStyle/>
          <a:p>
            <a:r>
              <a:rPr lang="en-GB"/>
              <a:t>‹#›</a:t>
            </a:r>
          </a:p>
        </p:txBody>
      </p:sp>
      <p:sp>
        <p:nvSpPr>
          <p:cNvPr id="9" name="Slide Number Placeholder 8"/>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312871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55ADC1-10B5-48C4-B2F3-A4A174146D0D}" type="datetime1">
              <a:rPr lang="en-GB" smtClean="0"/>
              <a:t>10/03/2024</a:t>
            </a:fld>
            <a:endParaRPr lang="en-GB"/>
          </a:p>
        </p:txBody>
      </p:sp>
      <p:sp>
        <p:nvSpPr>
          <p:cNvPr id="4" name="Footer Placeholder 3"/>
          <p:cNvSpPr>
            <a:spLocks noGrp="1"/>
          </p:cNvSpPr>
          <p:nvPr>
            <p:ph type="ftr" sz="quarter" idx="11"/>
          </p:nvPr>
        </p:nvSpPr>
        <p:spPr/>
        <p:txBody>
          <a:bodyPr/>
          <a:lstStyle/>
          <a:p>
            <a:r>
              <a:rPr lang="en-GB"/>
              <a:t>‹#›</a:t>
            </a:r>
          </a:p>
        </p:txBody>
      </p:sp>
      <p:sp>
        <p:nvSpPr>
          <p:cNvPr id="5" name="Slide Number Placeholder 4"/>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297656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07E55-115D-40C4-B4B9-AEA3B458A591}" type="datetime1">
              <a:rPr lang="en-GB" smtClean="0"/>
              <a:t>10/03/2024</a:t>
            </a:fld>
            <a:endParaRPr lang="en-GB"/>
          </a:p>
        </p:txBody>
      </p:sp>
      <p:sp>
        <p:nvSpPr>
          <p:cNvPr id="3" name="Footer Placeholder 2"/>
          <p:cNvSpPr>
            <a:spLocks noGrp="1"/>
          </p:cNvSpPr>
          <p:nvPr>
            <p:ph type="ftr" sz="quarter" idx="11"/>
          </p:nvPr>
        </p:nvSpPr>
        <p:spPr/>
        <p:txBody>
          <a:bodyPr/>
          <a:lstStyle/>
          <a:p>
            <a:r>
              <a:rPr lang="en-GB"/>
              <a:t>‹#›</a:t>
            </a:r>
          </a:p>
        </p:txBody>
      </p:sp>
      <p:sp>
        <p:nvSpPr>
          <p:cNvPr id="4" name="Slide Number Placeholder 3"/>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387747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83D345-F446-4064-A1F3-04BFC97E4BC9}" type="datetime1">
              <a:rPr lang="en-GB" smtClean="0"/>
              <a:t>10/03/2024</a:t>
            </a:fld>
            <a:endParaRPr lang="en-GB"/>
          </a:p>
        </p:txBody>
      </p:sp>
      <p:sp>
        <p:nvSpPr>
          <p:cNvPr id="6" name="Footer Placeholder 5"/>
          <p:cNvSpPr>
            <a:spLocks noGrp="1"/>
          </p:cNvSpPr>
          <p:nvPr>
            <p:ph type="ftr" sz="quarter" idx="11"/>
          </p:nvPr>
        </p:nvSpPr>
        <p:spPr/>
        <p:txBody>
          <a:bodyPr/>
          <a:lstStyle/>
          <a:p>
            <a:r>
              <a:rPr lang="en-GB"/>
              <a:t>‹#›</a:t>
            </a:r>
          </a:p>
        </p:txBody>
      </p:sp>
      <p:sp>
        <p:nvSpPr>
          <p:cNvPr id="7" name="Slide Number Placeholder 6"/>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193759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81C7BD-4209-4E99-94EE-8EE0D21D4751}" type="datetime1">
              <a:rPr lang="en-GB" smtClean="0"/>
              <a:t>10/03/2024</a:t>
            </a:fld>
            <a:endParaRPr lang="en-GB"/>
          </a:p>
        </p:txBody>
      </p:sp>
      <p:sp>
        <p:nvSpPr>
          <p:cNvPr id="6" name="Footer Placeholder 5"/>
          <p:cNvSpPr>
            <a:spLocks noGrp="1"/>
          </p:cNvSpPr>
          <p:nvPr>
            <p:ph type="ftr" sz="quarter" idx="11"/>
          </p:nvPr>
        </p:nvSpPr>
        <p:spPr/>
        <p:txBody>
          <a:bodyPr/>
          <a:lstStyle/>
          <a:p>
            <a:r>
              <a:rPr lang="en-GB"/>
              <a:t>‹#›</a:t>
            </a:r>
          </a:p>
        </p:txBody>
      </p:sp>
      <p:sp>
        <p:nvSpPr>
          <p:cNvPr id="7" name="Slide Number Placeholder 6"/>
          <p:cNvSpPr>
            <a:spLocks noGrp="1"/>
          </p:cNvSpPr>
          <p:nvPr>
            <p:ph type="sldNum" sz="quarter" idx="12"/>
          </p:nvPr>
        </p:nvSpPr>
        <p:spPr/>
        <p:txBody>
          <a:bodyPr/>
          <a:lstStyle/>
          <a:p>
            <a:fld id="{D91A475F-214F-4E9A-9B93-CE4850A9B463}" type="slidenum">
              <a:rPr lang="en-GB" smtClean="0"/>
              <a:t>‹#›</a:t>
            </a:fld>
            <a:endParaRPr lang="en-GB"/>
          </a:p>
        </p:txBody>
      </p:sp>
    </p:spTree>
    <p:extLst>
      <p:ext uri="{BB962C8B-B14F-4D97-AF65-F5344CB8AC3E}">
        <p14:creationId xmlns:p14="http://schemas.microsoft.com/office/powerpoint/2010/main" val="203047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FB431-C083-494A-94B4-149D395DB036}" type="datetime1">
              <a:rPr lang="en-GB" smtClean="0"/>
              <a:t>10/03/2024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1A475F-214F-4E9A-9B93-CE4850A9B463}" type="slidenum">
              <a:rPr lang="en-GB" smtClean="0"/>
              <a:t>‹#›</a:t>
            </a:fld>
            <a:endParaRPr lang="en-GB"/>
          </a:p>
        </p:txBody>
      </p:sp>
    </p:spTree>
    <p:extLst>
      <p:ext uri="{BB962C8B-B14F-4D97-AF65-F5344CB8AC3E}">
        <p14:creationId xmlns:p14="http://schemas.microsoft.com/office/powerpoint/2010/main" val="3557299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DA4E7-9432-4F64-BB14-5C4DA5AA3421}"/>
              </a:ext>
            </a:extLst>
          </p:cNvPr>
          <p:cNvSpPr>
            <a:spLocks noGrp="1"/>
          </p:cNvSpPr>
          <p:nvPr>
            <p:ph type="ctrTitle"/>
          </p:nvPr>
        </p:nvSpPr>
        <p:spPr/>
        <p:txBody>
          <a:bodyPr>
            <a:normAutofit/>
          </a:bodyPr>
          <a:lstStyle/>
          <a:p>
            <a:r>
              <a:rPr lang="en-US" sz="3600" b="1" dirty="0"/>
              <a:t>Available Transmission Capacity</a:t>
            </a:r>
            <a:endParaRPr lang="en-GB" sz="3600" b="1" dirty="0"/>
          </a:p>
        </p:txBody>
      </p:sp>
      <p:sp>
        <p:nvSpPr>
          <p:cNvPr id="3" name="Subtitle 2">
            <a:extLst>
              <a:ext uri="{FF2B5EF4-FFF2-40B4-BE49-F238E27FC236}">
                <a16:creationId xmlns:a16="http://schemas.microsoft.com/office/drawing/2014/main" id="{8EFAACBE-0F12-49B1-BF5A-0067A8436729}"/>
              </a:ext>
            </a:extLst>
          </p:cNvPr>
          <p:cNvSpPr>
            <a:spLocks noGrp="1"/>
          </p:cNvSpPr>
          <p:nvPr>
            <p:ph type="subTitle" idx="1"/>
          </p:nvPr>
        </p:nvSpPr>
        <p:spPr>
          <a:xfrm>
            <a:off x="1143000" y="3602037"/>
            <a:ext cx="6858000" cy="2539119"/>
          </a:xfrm>
        </p:spPr>
        <p:txBody>
          <a:bodyPr>
            <a:normAutofit/>
          </a:bodyPr>
          <a:lstStyle/>
          <a:p>
            <a:endParaRPr lang="en-US" dirty="0"/>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b="1" dirty="0">
                <a:solidFill>
                  <a:prstClr val="black"/>
                </a:solidFill>
                <a:latin typeface="Calibri" panose="020F0502020204030204"/>
              </a:rPr>
              <a:t>PAEM Committees (TSO &amp; ARC)</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dirty="0">
                <a:solidFill>
                  <a:prstClr val="black"/>
                </a:solidFill>
                <a:latin typeface="Calibri" panose="020F0502020204030204"/>
              </a:rPr>
              <a:t>14</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May 2024</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Andrew Claxton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External Expert, Energy Department, League of Arab States</a:t>
            </a:r>
          </a:p>
          <a:p>
            <a:endParaRPr lang="en-GB" dirty="0"/>
          </a:p>
        </p:txBody>
      </p:sp>
      <p:pic>
        <p:nvPicPr>
          <p:cNvPr id="6" name="Picture 5" descr="Logo&#10;&#10;Description automatically generated">
            <a:extLst>
              <a:ext uri="{FF2B5EF4-FFF2-40B4-BE49-F238E27FC236}">
                <a16:creationId xmlns:a16="http://schemas.microsoft.com/office/drawing/2014/main" id="{16C97944-8B8E-8618-E05A-9547990BE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3209" y="710064"/>
            <a:ext cx="1405824" cy="1405824"/>
          </a:xfrm>
          <a:prstGeom prst="rect">
            <a:avLst/>
          </a:prstGeom>
        </p:spPr>
      </p:pic>
      <p:sp>
        <p:nvSpPr>
          <p:cNvPr id="5" name="Slide Number Placeholder 4">
            <a:extLst>
              <a:ext uri="{FF2B5EF4-FFF2-40B4-BE49-F238E27FC236}">
                <a16:creationId xmlns:a16="http://schemas.microsoft.com/office/drawing/2014/main" id="{D4C9086E-6322-8D20-61D9-CFA4E879702C}"/>
              </a:ext>
            </a:extLst>
          </p:cNvPr>
          <p:cNvSpPr>
            <a:spLocks noGrp="1"/>
          </p:cNvSpPr>
          <p:nvPr>
            <p:ph type="sldNum" sz="quarter" idx="12"/>
          </p:nvPr>
        </p:nvSpPr>
        <p:spPr/>
        <p:txBody>
          <a:bodyPr/>
          <a:lstStyle/>
          <a:p>
            <a:fld id="{D91A475F-214F-4E9A-9B93-CE4850A9B463}" type="slidenum">
              <a:rPr lang="en-GB" smtClean="0"/>
              <a:t>1</a:t>
            </a:fld>
            <a:endParaRPr lang="en-GB" dirty="0"/>
          </a:p>
        </p:txBody>
      </p:sp>
    </p:spTree>
    <p:extLst>
      <p:ext uri="{BB962C8B-B14F-4D97-AF65-F5344CB8AC3E}">
        <p14:creationId xmlns:p14="http://schemas.microsoft.com/office/powerpoint/2010/main" val="214864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US" dirty="0"/>
              <a:t>Capacity allocation – Other considerations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92098"/>
            <a:ext cx="7886700" cy="4215407"/>
          </a:xfrm>
        </p:spPr>
        <p:txBody>
          <a:bodyPr>
            <a:normAutofit/>
          </a:bodyPr>
          <a:lstStyle/>
          <a:p>
            <a:r>
              <a:rPr lang="en-US" sz="2000" dirty="0"/>
              <a:t>Mechanisms need to be efficient and transparent – e.g.: </a:t>
            </a:r>
          </a:p>
          <a:p>
            <a:pPr lvl="1"/>
            <a:r>
              <a:rPr lang="en-US" sz="1800" dirty="0"/>
              <a:t>Publishing ATCs in good time on readily accessible platform</a:t>
            </a:r>
          </a:p>
          <a:p>
            <a:pPr lvl="1"/>
            <a:r>
              <a:rPr lang="en-US" sz="1800" dirty="0"/>
              <a:t>Providing easy access for qualified parties to obtain transmission rights (with rapid confirmation) </a:t>
            </a:r>
          </a:p>
          <a:p>
            <a:pPr lvl="1"/>
            <a:r>
              <a:rPr lang="en-US" sz="1800" dirty="0"/>
              <a:t>Facilitating nomination of committed flows by parties</a:t>
            </a:r>
          </a:p>
          <a:p>
            <a:pPr lvl="1"/>
            <a:r>
              <a:rPr lang="en-US" sz="1800" dirty="0"/>
              <a:t>Invoicing and settlement</a:t>
            </a:r>
          </a:p>
          <a:p>
            <a:pPr>
              <a:tabLst>
                <a:tab pos="265113" algn="l"/>
              </a:tabLst>
            </a:pPr>
            <a:r>
              <a:rPr lang="en-GB" sz="2000" dirty="0">
                <a:effectLst/>
                <a:latin typeface="Calibri" panose="020F0502020204030204" pitchFamily="34" charset="0"/>
                <a:ea typeface="Calibri" panose="020F0502020204030204" pitchFamily="34" charset="0"/>
                <a:cs typeface="Times New Roman" panose="02020603050405020304" pitchFamily="18" charset="0"/>
              </a:rPr>
              <a:t>Clear terms/rules are needed – e.g.: firmness/compensation for capacity curtailment by TSO; use-it-or-lose-it/use-it-or-sell-it rights</a:t>
            </a:r>
          </a:p>
          <a:p>
            <a:pPr>
              <a:tabLst>
                <a:tab pos="265113" algn="l"/>
              </a:tabLst>
            </a:pPr>
            <a:r>
              <a:rPr lang="en-GB" sz="2000" dirty="0">
                <a:effectLst/>
                <a:latin typeface="Calibri" panose="020F0502020204030204" pitchFamily="34" charset="0"/>
                <a:ea typeface="Calibri" panose="020F0502020204030204" pitchFamily="34" charset="0"/>
                <a:cs typeface="Times New Roman" panose="02020603050405020304" pitchFamily="18" charset="0"/>
              </a:rPr>
              <a:t>Procedures are needed to manage anti-competitive or discriminatory behaviour, such as hoarding of capacity (to block others from using it) and then not using it, or requesting inflated volumes to distort pro rata share (international experience on best practice likely to be useful)</a:t>
            </a:r>
          </a:p>
        </p:txBody>
      </p:sp>
      <p:sp>
        <p:nvSpPr>
          <p:cNvPr id="5" name="Slide Number Placeholder 4">
            <a:extLst>
              <a:ext uri="{FF2B5EF4-FFF2-40B4-BE49-F238E27FC236}">
                <a16:creationId xmlns:a16="http://schemas.microsoft.com/office/drawing/2014/main" id="{14AA2425-158D-8FEF-267D-F661B7B6BB1F}"/>
              </a:ext>
            </a:extLst>
          </p:cNvPr>
          <p:cNvSpPr>
            <a:spLocks noGrp="1"/>
          </p:cNvSpPr>
          <p:nvPr>
            <p:ph type="sldNum" sz="quarter" idx="12"/>
          </p:nvPr>
        </p:nvSpPr>
        <p:spPr/>
        <p:txBody>
          <a:bodyPr/>
          <a:lstStyle/>
          <a:p>
            <a:fld id="{D91A475F-214F-4E9A-9B93-CE4850A9B463}" type="slidenum">
              <a:rPr lang="en-GB" smtClean="0"/>
              <a:t>10</a:t>
            </a:fld>
            <a:endParaRPr lang="en-GB"/>
          </a:p>
        </p:txBody>
      </p:sp>
    </p:spTree>
    <p:extLst>
      <p:ext uri="{BB962C8B-B14F-4D97-AF65-F5344CB8AC3E}">
        <p14:creationId xmlns:p14="http://schemas.microsoft.com/office/powerpoint/2010/main" val="3107387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US" dirty="0"/>
              <a:t>Implicit auctions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92098"/>
            <a:ext cx="7886700" cy="4735997"/>
          </a:xfrm>
        </p:spPr>
        <p:txBody>
          <a:bodyPr>
            <a:normAutofit lnSpcReduction="10000"/>
          </a:bodyPr>
          <a:lstStyle/>
          <a:p>
            <a:pPr marL="0" indent="0">
              <a:buNone/>
            </a:pPr>
            <a:r>
              <a:rPr lang="en-GB" sz="2000" dirty="0"/>
              <a:t>In Europe, day ahead transmission capacity is instead sold via </a:t>
            </a:r>
            <a:r>
              <a:rPr lang="en-GB" sz="2000" i="1" dirty="0"/>
              <a:t>implicit auctions </a:t>
            </a:r>
            <a:r>
              <a:rPr lang="en-GB" sz="2000" dirty="0"/>
              <a:t>(also called </a:t>
            </a:r>
            <a:r>
              <a:rPr lang="en-GB" sz="2000" i="1" dirty="0"/>
              <a:t>market coupling</a:t>
            </a:r>
            <a:r>
              <a:rPr lang="en-GB" sz="2000" dirty="0"/>
              <a:t>)</a:t>
            </a:r>
            <a:endParaRPr lang="en-GB" sz="2000" i="1" dirty="0"/>
          </a:p>
          <a:p>
            <a:r>
              <a:rPr lang="en-GB" sz="2000" dirty="0"/>
              <a:t>Capacity allocated via an integrated energy auction across the region</a:t>
            </a:r>
          </a:p>
          <a:p>
            <a:r>
              <a:rPr lang="en-GB" sz="2000" dirty="0"/>
              <a:t>Requires day ahead auctions for energy in each of the coupled markets and a single matching algorithm seeking to maximise economic surplus consistent with the energy offers/bids and the available transmission capacity</a:t>
            </a:r>
          </a:p>
          <a:p>
            <a:r>
              <a:rPr lang="en-GB" sz="2000" dirty="0"/>
              <a:t>Facilitates efficient market pricing/price discovery and optimal utilisation of transmission capacity; reduces barriers to entry</a:t>
            </a:r>
          </a:p>
          <a:p>
            <a:r>
              <a:rPr lang="en-GB" sz="2000" dirty="0"/>
              <a:t>Avoids risks to trading parties of allocating cross-border capacity separately from energy trading (i.e., FCFS, pro rata, and explicit auctions)</a:t>
            </a:r>
          </a:p>
          <a:p>
            <a:pPr lvl="1"/>
            <a:r>
              <a:rPr lang="en-GB" sz="1900" dirty="0"/>
              <a:t>May not be able to secure necessary cross-border transmission capacity for an energy trade already committed to</a:t>
            </a:r>
          </a:p>
          <a:p>
            <a:pPr lvl="1"/>
            <a:r>
              <a:rPr lang="en-GB" sz="1900" dirty="0"/>
              <a:t>May not be able to agree an energy trade after having already bought transmission capacity</a:t>
            </a:r>
          </a:p>
          <a:p>
            <a:endParaRPr lang="en-GB" sz="2000" dirty="0"/>
          </a:p>
        </p:txBody>
      </p:sp>
      <p:sp>
        <p:nvSpPr>
          <p:cNvPr id="5" name="Slide Number Placeholder 4">
            <a:extLst>
              <a:ext uri="{FF2B5EF4-FFF2-40B4-BE49-F238E27FC236}">
                <a16:creationId xmlns:a16="http://schemas.microsoft.com/office/drawing/2014/main" id="{14AA2425-158D-8FEF-267D-F661B7B6BB1F}"/>
              </a:ext>
            </a:extLst>
          </p:cNvPr>
          <p:cNvSpPr>
            <a:spLocks noGrp="1"/>
          </p:cNvSpPr>
          <p:nvPr>
            <p:ph type="sldNum" sz="quarter" idx="12"/>
          </p:nvPr>
        </p:nvSpPr>
        <p:spPr/>
        <p:txBody>
          <a:bodyPr/>
          <a:lstStyle/>
          <a:p>
            <a:fld id="{D91A475F-214F-4E9A-9B93-CE4850A9B463}" type="slidenum">
              <a:rPr lang="en-GB" smtClean="0"/>
              <a:t>11</a:t>
            </a:fld>
            <a:endParaRPr lang="en-GB"/>
          </a:p>
        </p:txBody>
      </p:sp>
    </p:spTree>
    <p:extLst>
      <p:ext uri="{BB962C8B-B14F-4D97-AF65-F5344CB8AC3E}">
        <p14:creationId xmlns:p14="http://schemas.microsoft.com/office/powerpoint/2010/main" val="4196909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3.	</a:t>
            </a:r>
            <a:r>
              <a:rPr lang="en-US" dirty="0"/>
              <a:t>Revenue - Sources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532397" y="1904072"/>
            <a:ext cx="7886700" cy="4378195"/>
          </a:xfrm>
        </p:spPr>
        <p:txBody>
          <a:bodyPr>
            <a:normAutofit/>
          </a:bodyPr>
          <a:lstStyle/>
          <a:p>
            <a:pPr marL="0" indent="0">
              <a:buNone/>
            </a:pPr>
            <a:r>
              <a:rPr lang="en-GB" sz="2000" dirty="0"/>
              <a:t>Revenues can arise from the use of cross-border capacity</a:t>
            </a:r>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12</a:t>
            </a:fld>
            <a:endParaRPr lang="en-GB" dirty="0"/>
          </a:p>
        </p:txBody>
      </p:sp>
      <p:graphicFrame>
        <p:nvGraphicFramePr>
          <p:cNvPr id="4" name="Table 3">
            <a:extLst>
              <a:ext uri="{FF2B5EF4-FFF2-40B4-BE49-F238E27FC236}">
                <a16:creationId xmlns:a16="http://schemas.microsoft.com/office/drawing/2014/main" id="{199A2D27-D05C-7D0E-2A2D-25E44D8FE28C}"/>
              </a:ext>
            </a:extLst>
          </p:cNvPr>
          <p:cNvGraphicFramePr>
            <a:graphicFrameLocks noGrp="1"/>
          </p:cNvGraphicFramePr>
          <p:nvPr>
            <p:extLst>
              <p:ext uri="{D42A27DB-BD31-4B8C-83A1-F6EECF244321}">
                <p14:modId xmlns:p14="http://schemas.microsoft.com/office/powerpoint/2010/main" val="1912543521"/>
              </p:ext>
            </p:extLst>
          </p:nvPr>
        </p:nvGraphicFramePr>
        <p:xfrm>
          <a:off x="628650" y="2429749"/>
          <a:ext cx="7790447" cy="3566160"/>
        </p:xfrm>
        <a:graphic>
          <a:graphicData uri="http://schemas.openxmlformats.org/drawingml/2006/table">
            <a:tbl>
              <a:tblPr bandRow="1">
                <a:tableStyleId>{5C22544A-7EE6-4342-B048-85BDC9FD1C3A}</a:tableStyleId>
              </a:tblPr>
              <a:tblGrid>
                <a:gridCol w="2764255">
                  <a:extLst>
                    <a:ext uri="{9D8B030D-6E8A-4147-A177-3AD203B41FA5}">
                      <a16:colId xmlns:a16="http://schemas.microsoft.com/office/drawing/2014/main" val="4008621590"/>
                    </a:ext>
                  </a:extLst>
                </a:gridCol>
                <a:gridCol w="5026192">
                  <a:extLst>
                    <a:ext uri="{9D8B030D-6E8A-4147-A177-3AD203B41FA5}">
                      <a16:colId xmlns:a16="http://schemas.microsoft.com/office/drawing/2014/main" val="841826821"/>
                    </a:ext>
                  </a:extLst>
                </a:gridCol>
              </a:tblGrid>
              <a:tr h="370840">
                <a:tc>
                  <a:txBody>
                    <a:bodyPr/>
                    <a:lstStyle/>
                    <a:p>
                      <a:r>
                        <a:rPr lang="en-GB" sz="1800" b="1" kern="1200" dirty="0">
                          <a:solidFill>
                            <a:schemeClr val="dk1"/>
                          </a:solidFill>
                          <a:effectLst/>
                          <a:latin typeface="+mn-lt"/>
                          <a:ea typeface="+mn-ea"/>
                          <a:cs typeface="+mn-cs"/>
                        </a:rPr>
                        <a:t>Usage fees</a:t>
                      </a:r>
                      <a:endParaRPr lang="en-GB" sz="1800" dirty="0"/>
                    </a:p>
                  </a:txBody>
                  <a:tcPr/>
                </a:tc>
                <a:tc>
                  <a:txBody>
                    <a:bodyPr/>
                    <a:lstStyle/>
                    <a:p>
                      <a:pPr marL="285750" indent="-285750">
                        <a:buFont typeface="Arial" panose="020B0604020202020204" pitchFamily="34" charset="0"/>
                        <a:buChar char="•"/>
                      </a:pPr>
                      <a:r>
                        <a:rPr lang="en-GB" sz="1800" dirty="0"/>
                        <a:t>Fixed $/MWh charges which can in theory be levied on any cross-border flow</a:t>
                      </a:r>
                    </a:p>
                  </a:txBody>
                  <a:tcPr/>
                </a:tc>
                <a:extLst>
                  <a:ext uri="{0D108BD9-81ED-4DB2-BD59-A6C34878D82A}">
                    <a16:rowId xmlns:a16="http://schemas.microsoft.com/office/drawing/2014/main" val="3724335875"/>
                  </a:ext>
                </a:extLst>
              </a:tr>
              <a:tr h="370840">
                <a:tc>
                  <a:txBody>
                    <a:bodyPr/>
                    <a:lstStyle/>
                    <a:p>
                      <a:r>
                        <a:rPr lang="en-GB" sz="1800" b="1" kern="1200" dirty="0">
                          <a:solidFill>
                            <a:schemeClr val="dk1"/>
                          </a:solidFill>
                          <a:effectLst/>
                          <a:latin typeface="+mn-lt"/>
                          <a:ea typeface="+mn-ea"/>
                          <a:cs typeface="+mn-cs"/>
                        </a:rPr>
                        <a:t>Explicit auction income</a:t>
                      </a:r>
                      <a:endParaRPr lang="en-GB" sz="1800" dirty="0"/>
                    </a:p>
                  </a:txBody>
                  <a:tcPr/>
                </a:tc>
                <a:tc>
                  <a:txBody>
                    <a:bodyPr/>
                    <a:lstStyle/>
                    <a:p>
                      <a:pPr marL="285750" indent="-285750">
                        <a:buFont typeface="Arial" panose="020B0604020202020204" pitchFamily="34" charset="0"/>
                        <a:buChar char="•"/>
                      </a:pPr>
                      <a:r>
                        <a:rPr lang="en-GB" sz="1800" dirty="0"/>
                        <a:t>Winning parties pay the clearing price ($/MW/h) for the transmission rights acquired</a:t>
                      </a:r>
                    </a:p>
                    <a:p>
                      <a:pPr marL="285750" indent="-285750">
                        <a:buFont typeface="Arial" panose="020B0604020202020204" pitchFamily="34" charset="0"/>
                        <a:buChar char="•"/>
                      </a:pPr>
                      <a:r>
                        <a:rPr lang="en-GB" sz="1800" dirty="0"/>
                        <a:t>Setting a minimum clearing price is equivalent to a usage fee, payable even if unconstrained</a:t>
                      </a:r>
                    </a:p>
                  </a:txBody>
                  <a:tcPr/>
                </a:tc>
                <a:extLst>
                  <a:ext uri="{0D108BD9-81ED-4DB2-BD59-A6C34878D82A}">
                    <a16:rowId xmlns:a16="http://schemas.microsoft.com/office/drawing/2014/main" val="141874661"/>
                  </a:ext>
                </a:extLst>
              </a:tr>
              <a:tr h="370840">
                <a:tc>
                  <a:txBody>
                    <a:bodyPr/>
                    <a:lstStyle/>
                    <a:p>
                      <a:r>
                        <a:rPr lang="en-GB" sz="1800" b="1" kern="1200" dirty="0">
                          <a:solidFill>
                            <a:schemeClr val="dk1"/>
                          </a:solidFill>
                          <a:effectLst/>
                          <a:latin typeface="+mn-lt"/>
                          <a:ea typeface="+mn-ea"/>
                          <a:cs typeface="+mn-cs"/>
                        </a:rPr>
                        <a:t>Congestion income (implicit auctions)</a:t>
                      </a:r>
                      <a:endParaRPr lang="en-GB" sz="1800" dirty="0"/>
                    </a:p>
                  </a:txBody>
                  <a:tcPr/>
                </a:tc>
                <a:tc>
                  <a:txBody>
                    <a:bodyPr/>
                    <a:lstStyle/>
                    <a:p>
                      <a:pPr marL="285750" indent="-285750">
                        <a:buFont typeface="Arial" panose="020B0604020202020204" pitchFamily="34" charset="0"/>
                        <a:buChar char="•"/>
                      </a:pPr>
                      <a:r>
                        <a:rPr lang="en-US" sz="1800" kern="1200" dirty="0">
                          <a:solidFill>
                            <a:schemeClr val="dk1"/>
                          </a:solidFill>
                          <a:effectLst/>
                          <a:latin typeface="+mn-lt"/>
                          <a:ea typeface="+mn-ea"/>
                          <a:cs typeface="+mn-cs"/>
                        </a:rPr>
                        <a:t>TSO earns a congestion revenue for flowing electricity from a low price to a higher price market</a:t>
                      </a:r>
                    </a:p>
                    <a:p>
                      <a:pPr marL="0" indent="0">
                        <a:buFont typeface="Arial" panose="020B0604020202020204" pitchFamily="34" charset="0"/>
                        <a:buNone/>
                        <a:tabLst>
                          <a:tab pos="625475" algn="l"/>
                        </a:tabLst>
                      </a:pPr>
                      <a:r>
                        <a:rPr lang="en-US" sz="1800" kern="1200" dirty="0">
                          <a:solidFill>
                            <a:schemeClr val="dk1"/>
                          </a:solidFill>
                          <a:effectLst/>
                          <a:latin typeface="+mn-lt"/>
                          <a:ea typeface="+mn-ea"/>
                          <a:cs typeface="+mn-cs"/>
                        </a:rPr>
                        <a:t>	congestion revenue = flow x price difference</a:t>
                      </a:r>
                    </a:p>
                    <a:p>
                      <a:pPr marL="285750" indent="-285750">
                        <a:buFont typeface="Arial" panose="020B0604020202020204" pitchFamily="34" charset="0"/>
                        <a:buChar char="•"/>
                      </a:pPr>
                      <a:r>
                        <a:rPr lang="en-US" sz="1800" kern="1200" dirty="0">
                          <a:solidFill>
                            <a:schemeClr val="dk1"/>
                          </a:solidFill>
                          <a:effectLst/>
                          <a:latin typeface="+mn-lt"/>
                          <a:ea typeface="+mn-ea"/>
                          <a:cs typeface="+mn-cs"/>
                        </a:rPr>
                        <a:t>No congestion revenue if unconstrained (no price difference between the adjacent markets)</a:t>
                      </a:r>
                    </a:p>
                  </a:txBody>
                  <a:tcPr/>
                </a:tc>
                <a:extLst>
                  <a:ext uri="{0D108BD9-81ED-4DB2-BD59-A6C34878D82A}">
                    <a16:rowId xmlns:a16="http://schemas.microsoft.com/office/drawing/2014/main" val="4022709843"/>
                  </a:ext>
                </a:extLst>
              </a:tr>
            </a:tbl>
          </a:graphicData>
        </a:graphic>
      </p:graphicFrame>
    </p:spTree>
    <p:extLst>
      <p:ext uri="{BB962C8B-B14F-4D97-AF65-F5344CB8AC3E}">
        <p14:creationId xmlns:p14="http://schemas.microsoft.com/office/powerpoint/2010/main" val="232843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3.	</a:t>
            </a:r>
            <a:r>
              <a:rPr lang="en-US" dirty="0"/>
              <a:t>Revenue - Uses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532397" y="1904072"/>
            <a:ext cx="7886700" cy="4378195"/>
          </a:xfrm>
        </p:spPr>
        <p:txBody>
          <a:bodyPr>
            <a:normAutofit/>
          </a:bodyPr>
          <a:lstStyle/>
          <a:p>
            <a:pPr marL="0" indent="0">
              <a:buNone/>
            </a:pPr>
            <a:r>
              <a:rPr lang="en-GB" sz="2000" dirty="0"/>
              <a:t>The use of any revenues received by the TSO arising from the use of cross-border capacity is normally subject to local or regional regulation</a:t>
            </a:r>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13</a:t>
            </a:fld>
            <a:endParaRPr lang="en-GB" dirty="0"/>
          </a:p>
        </p:txBody>
      </p:sp>
      <p:graphicFrame>
        <p:nvGraphicFramePr>
          <p:cNvPr id="6" name="Content Placeholder 12">
            <a:extLst>
              <a:ext uri="{FF2B5EF4-FFF2-40B4-BE49-F238E27FC236}">
                <a16:creationId xmlns:a16="http://schemas.microsoft.com/office/drawing/2014/main" id="{E38EED1D-6783-C9B0-AD8C-87F6F2259FB5}"/>
              </a:ext>
            </a:extLst>
          </p:cNvPr>
          <p:cNvGraphicFramePr>
            <a:graphicFrameLocks/>
          </p:cNvGraphicFramePr>
          <p:nvPr>
            <p:extLst>
              <p:ext uri="{D42A27DB-BD31-4B8C-83A1-F6EECF244321}">
                <p14:modId xmlns:p14="http://schemas.microsoft.com/office/powerpoint/2010/main" val="2835626719"/>
              </p:ext>
            </p:extLst>
          </p:nvPr>
        </p:nvGraphicFramePr>
        <p:xfrm>
          <a:off x="628650" y="2735714"/>
          <a:ext cx="7886700" cy="302260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1805879441"/>
                    </a:ext>
                  </a:extLst>
                </a:gridCol>
                <a:gridCol w="3943350">
                  <a:extLst>
                    <a:ext uri="{9D8B030D-6E8A-4147-A177-3AD203B41FA5}">
                      <a16:colId xmlns:a16="http://schemas.microsoft.com/office/drawing/2014/main" val="3957828445"/>
                    </a:ext>
                  </a:extLst>
                </a:gridCol>
              </a:tblGrid>
              <a:tr h="370840">
                <a:tc>
                  <a:txBody>
                    <a:bodyPr/>
                    <a:lstStyle/>
                    <a:p>
                      <a:r>
                        <a:rPr lang="en-GB" dirty="0"/>
                        <a:t>Socialised grid asset</a:t>
                      </a:r>
                    </a:p>
                  </a:txBody>
                  <a:tcPr/>
                </a:tc>
                <a:tc>
                  <a:txBody>
                    <a:bodyPr/>
                    <a:lstStyle/>
                    <a:p>
                      <a:r>
                        <a:rPr lang="en-GB" dirty="0"/>
                        <a:t>Commercial grid asset</a:t>
                      </a:r>
                    </a:p>
                  </a:txBody>
                  <a:tcPr/>
                </a:tc>
                <a:extLst>
                  <a:ext uri="{0D108BD9-81ED-4DB2-BD59-A6C34878D82A}">
                    <a16:rowId xmlns:a16="http://schemas.microsoft.com/office/drawing/2014/main" val="3335069120"/>
                  </a:ext>
                </a:extLst>
              </a:tr>
              <a:tr h="370840">
                <a:tc>
                  <a:txBody>
                    <a:bodyPr/>
                    <a:lstStyle/>
                    <a:p>
                      <a:r>
                        <a:rPr lang="en-GB" i="1" dirty="0"/>
                        <a:t>Cross-border interconnection part of national grid infrastructure</a:t>
                      </a:r>
                    </a:p>
                  </a:txBody>
                  <a:tcPr/>
                </a:tc>
                <a:tc>
                  <a:txBody>
                    <a:bodyPr/>
                    <a:lstStyle/>
                    <a:p>
                      <a:r>
                        <a:rPr lang="en-GB" i="1" dirty="0"/>
                        <a:t>Privately funded grid investment – e.g.: HVDC interconnector</a:t>
                      </a:r>
                    </a:p>
                  </a:txBody>
                  <a:tcPr/>
                </a:tc>
                <a:extLst>
                  <a:ext uri="{0D108BD9-81ED-4DB2-BD59-A6C34878D82A}">
                    <a16:rowId xmlns:a16="http://schemas.microsoft.com/office/drawing/2014/main" val="4002191783"/>
                  </a:ext>
                </a:extLst>
              </a:tr>
              <a:tr h="370840">
                <a:tc>
                  <a:txBody>
                    <a:bodyPr/>
                    <a:lstStyle/>
                    <a:p>
                      <a:pPr>
                        <a:tabLst>
                          <a:tab pos="360363" algn="l"/>
                        </a:tabLst>
                      </a:pPr>
                      <a:r>
                        <a:rPr lang="en-GB" dirty="0"/>
                        <a:t>Any sources of income (usage fees, explicit auction income, congestion revenue) can be used for approved purposes – e.g.:</a:t>
                      </a:r>
                    </a:p>
                    <a:p>
                      <a:pPr marL="285750" indent="-285750">
                        <a:buFont typeface="Arial" panose="020B0604020202020204" pitchFamily="34" charset="0"/>
                        <a:buChar char="•"/>
                        <a:tabLst>
                          <a:tab pos="360363" algn="l"/>
                        </a:tabLst>
                      </a:pPr>
                      <a:r>
                        <a:rPr lang="en-GB" dirty="0"/>
                        <a:t>Reducing network wheeling charges</a:t>
                      </a:r>
                    </a:p>
                    <a:p>
                      <a:pPr marL="285750" indent="-285750">
                        <a:buFont typeface="Arial" panose="020B0604020202020204" pitchFamily="34" charset="0"/>
                        <a:buChar char="•"/>
                        <a:tabLst>
                          <a:tab pos="360363" algn="l"/>
                        </a:tabLst>
                      </a:pPr>
                      <a:r>
                        <a:rPr lang="en-GB" dirty="0"/>
                        <a:t>Funding investment in expanding the grid</a:t>
                      </a:r>
                    </a:p>
                  </a:txBody>
                  <a:tcPr/>
                </a:tc>
                <a:tc>
                  <a:txBody>
                    <a:bodyPr/>
                    <a:lstStyle/>
                    <a:p>
                      <a:pPr marL="0" indent="0">
                        <a:tabLst/>
                      </a:pPr>
                      <a:r>
                        <a:rPr kumimoji="0" lang="en-GB" sz="1800" b="0" i="0" u="none" strike="noStrike" kern="1200" cap="none" spc="0" normalizeH="0" baseline="0" noProof="0" dirty="0">
                          <a:ln>
                            <a:noFill/>
                          </a:ln>
                          <a:solidFill>
                            <a:prstClr val="black"/>
                          </a:solidFill>
                          <a:effectLst/>
                          <a:uLnTx/>
                          <a:uFillTx/>
                          <a:latin typeface="+mn-lt"/>
                          <a:ea typeface="+mn-ea"/>
                          <a:cs typeface="+mn-cs"/>
                        </a:rPr>
                        <a:t>Common model in Europe for non-socialised investments to be funded from sale of explicit transmission rights or congestion revenue</a:t>
                      </a:r>
                    </a:p>
                    <a:p>
                      <a:pPr marL="0" indent="0">
                        <a:tabLst/>
                      </a:pPr>
                      <a:r>
                        <a:rPr kumimoji="0" lang="en-GB" sz="1800" b="0" i="0" u="none" strike="noStrike" kern="1200" cap="none" spc="0" normalizeH="0" baseline="0" noProof="0" dirty="0">
                          <a:ln>
                            <a:noFill/>
                          </a:ln>
                          <a:solidFill>
                            <a:prstClr val="black"/>
                          </a:solidFill>
                          <a:effectLst/>
                          <a:uLnTx/>
                          <a:uFillTx/>
                          <a:latin typeface="+mn-lt"/>
                          <a:ea typeface="+mn-ea"/>
                          <a:cs typeface="+mn-cs"/>
                        </a:rPr>
                        <a:t>Regulator may impose “cap and collar” to limit upside and downside of such investments</a:t>
                      </a:r>
                    </a:p>
                  </a:txBody>
                  <a:tcPr/>
                </a:tc>
                <a:extLst>
                  <a:ext uri="{0D108BD9-81ED-4DB2-BD59-A6C34878D82A}">
                    <a16:rowId xmlns:a16="http://schemas.microsoft.com/office/drawing/2014/main" val="1320346876"/>
                  </a:ext>
                </a:extLst>
              </a:tr>
            </a:tbl>
          </a:graphicData>
        </a:graphic>
      </p:graphicFrame>
    </p:spTree>
    <p:extLst>
      <p:ext uri="{BB962C8B-B14F-4D97-AF65-F5344CB8AC3E}">
        <p14:creationId xmlns:p14="http://schemas.microsoft.com/office/powerpoint/2010/main" val="79074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FDBF-DAE1-6255-F3CF-041CB3557DFA}"/>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2CF23112-4586-DBD6-5857-C5D362347E0C}"/>
              </a:ext>
            </a:extLst>
          </p:cNvPr>
          <p:cNvSpPr>
            <a:spLocks noGrp="1"/>
          </p:cNvSpPr>
          <p:nvPr>
            <p:ph idx="1"/>
          </p:nvPr>
        </p:nvSpPr>
        <p:spPr/>
        <p:txBody>
          <a:bodyPr>
            <a:normAutofit/>
          </a:bodyPr>
          <a:lstStyle/>
          <a:p>
            <a:pPr marL="0" indent="0">
              <a:buNone/>
            </a:pPr>
            <a:r>
              <a:rPr lang="en-GB" sz="2000" dirty="0"/>
              <a:t>PAEM target model is a </a:t>
            </a:r>
            <a:r>
              <a:rPr lang="en-GB" sz="2000" i="1" dirty="0"/>
              <a:t>multilateral market</a:t>
            </a:r>
          </a:p>
          <a:p>
            <a:r>
              <a:rPr lang="en-GB" sz="2000" dirty="0"/>
              <a:t>All qualified parties in a connected region able to trade with each other</a:t>
            </a:r>
          </a:p>
          <a:p>
            <a:r>
              <a:rPr lang="en-GB" sz="2000" dirty="0"/>
              <a:t>Trade is no longer restricted to adjacent countries</a:t>
            </a:r>
          </a:p>
          <a:p>
            <a:r>
              <a:rPr lang="en-GB" sz="2000" dirty="0"/>
              <a:t>Requires </a:t>
            </a:r>
            <a:r>
              <a:rPr lang="en-US" sz="2000" dirty="0"/>
              <a:t>fair, non-discriminatory access to cross-border transmission capacity</a:t>
            </a:r>
          </a:p>
          <a:p>
            <a:pPr marL="0" indent="0">
              <a:buNone/>
            </a:pPr>
            <a:r>
              <a:rPr lang="en-GB" sz="2000" dirty="0"/>
              <a:t>Available Transmission Capacity (ATC) is the cross-border </a:t>
            </a:r>
            <a:r>
              <a:rPr lang="en-US" sz="2000" b="0" i="0" dirty="0">
                <a:solidFill>
                  <a:srgbClr val="040C28"/>
                </a:solidFill>
                <a:effectLst/>
                <a:latin typeface="Google Sans"/>
              </a:rPr>
              <a:t>transfer capacity available for trade between two interconnected areas </a:t>
            </a:r>
            <a:r>
              <a:rPr lang="en-GB" sz="2000" b="0" i="0" dirty="0">
                <a:solidFill>
                  <a:srgbClr val="040C28"/>
                </a:solidFill>
                <a:effectLst/>
                <a:latin typeface="Google Sans"/>
              </a:rPr>
              <a:t>at any point in time.  There are three particular considerations:</a:t>
            </a:r>
          </a:p>
          <a:p>
            <a:pPr marL="514350" indent="-514350">
              <a:buFont typeface="+mj-lt"/>
              <a:buAutoNum type="arabicPeriod"/>
            </a:pPr>
            <a:r>
              <a:rPr lang="en-GB" sz="2000" dirty="0">
                <a:solidFill>
                  <a:srgbClr val="040C28"/>
                </a:solidFill>
                <a:latin typeface="Google Sans"/>
              </a:rPr>
              <a:t>How ATC is determined</a:t>
            </a:r>
          </a:p>
          <a:p>
            <a:pPr marL="514350" indent="-514350">
              <a:buFont typeface="+mj-lt"/>
              <a:buAutoNum type="arabicPeriod"/>
            </a:pPr>
            <a:r>
              <a:rPr lang="en-GB" sz="2000" dirty="0">
                <a:solidFill>
                  <a:srgbClr val="040C28"/>
                </a:solidFill>
                <a:latin typeface="Google Sans"/>
              </a:rPr>
              <a:t>How ATC is allocated to particular trades (critical when demand for cross-border capacity exceeds the ATC: constrained/congestion)</a:t>
            </a:r>
          </a:p>
          <a:p>
            <a:pPr marL="514350" indent="-514350">
              <a:buFont typeface="+mj-lt"/>
              <a:buAutoNum type="arabicPeriod"/>
            </a:pPr>
            <a:r>
              <a:rPr lang="en-GB" sz="2000" dirty="0">
                <a:solidFill>
                  <a:srgbClr val="040C28"/>
                </a:solidFill>
                <a:latin typeface="Google Sans"/>
              </a:rPr>
              <a:t>Use of revenue arising from cross-border flows</a:t>
            </a:r>
          </a:p>
        </p:txBody>
      </p:sp>
      <p:sp>
        <p:nvSpPr>
          <p:cNvPr id="4" name="Slide Number Placeholder 3">
            <a:extLst>
              <a:ext uri="{FF2B5EF4-FFF2-40B4-BE49-F238E27FC236}">
                <a16:creationId xmlns:a16="http://schemas.microsoft.com/office/drawing/2014/main" id="{32F6FEB2-BDB5-F24C-8E00-04A7F83399CF}"/>
              </a:ext>
            </a:extLst>
          </p:cNvPr>
          <p:cNvSpPr>
            <a:spLocks noGrp="1"/>
          </p:cNvSpPr>
          <p:nvPr>
            <p:ph type="sldNum" sz="quarter" idx="12"/>
          </p:nvPr>
        </p:nvSpPr>
        <p:spPr/>
        <p:txBody>
          <a:bodyPr/>
          <a:lstStyle/>
          <a:p>
            <a:fld id="{D91A475F-214F-4E9A-9B93-CE4850A9B463}" type="slidenum">
              <a:rPr lang="en-GB" smtClean="0"/>
              <a:t>2</a:t>
            </a:fld>
            <a:endParaRPr lang="en-GB" dirty="0"/>
          </a:p>
        </p:txBody>
      </p:sp>
    </p:spTree>
    <p:extLst>
      <p:ext uri="{BB962C8B-B14F-4D97-AF65-F5344CB8AC3E}">
        <p14:creationId xmlns:p14="http://schemas.microsoft.com/office/powerpoint/2010/main" val="2499033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E78A48BD-8BEA-AE17-3953-26A3F892789B}"/>
              </a:ext>
            </a:extLst>
          </p:cNvPr>
          <p:cNvCxnSpPr>
            <a:cxnSpLocks/>
          </p:cNvCxnSpPr>
          <p:nvPr/>
        </p:nvCxnSpPr>
        <p:spPr>
          <a:xfrm>
            <a:off x="4619767" y="2490716"/>
            <a:ext cx="0" cy="31389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1.	</a:t>
            </a:r>
            <a:r>
              <a:rPr lang="en-US" dirty="0"/>
              <a:t>ATC – simple border</a:t>
            </a:r>
            <a:endParaRPr lang="en-GB" dirty="0"/>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3</a:t>
            </a:fld>
            <a:endParaRPr lang="en-GB" dirty="0"/>
          </a:p>
        </p:txBody>
      </p:sp>
      <p:graphicFrame>
        <p:nvGraphicFramePr>
          <p:cNvPr id="9" name="Content Placeholder 8">
            <a:extLst>
              <a:ext uri="{FF2B5EF4-FFF2-40B4-BE49-F238E27FC236}">
                <a16:creationId xmlns:a16="http://schemas.microsoft.com/office/drawing/2014/main" id="{E23D9478-0F85-E4A0-B48B-D76322142D8B}"/>
              </a:ext>
            </a:extLst>
          </p:cNvPr>
          <p:cNvGraphicFramePr>
            <a:graphicFrameLocks noGrp="1"/>
          </p:cNvGraphicFramePr>
          <p:nvPr>
            <p:ph idx="1"/>
            <p:extLst>
              <p:ext uri="{D42A27DB-BD31-4B8C-83A1-F6EECF244321}">
                <p14:modId xmlns:p14="http://schemas.microsoft.com/office/powerpoint/2010/main" val="2191205335"/>
              </p:ext>
            </p:extLst>
          </p:nvPr>
        </p:nvGraphicFramePr>
        <p:xfrm>
          <a:off x="628650" y="1636290"/>
          <a:ext cx="4895850" cy="4608513"/>
        </p:xfrm>
        <a:graphic>
          <a:graphicData uri="http://schemas.openxmlformats.org/drawingml/2006/chart">
            <c:chart xmlns:c="http://schemas.openxmlformats.org/drawingml/2006/chart" xmlns:r="http://schemas.openxmlformats.org/officeDocument/2006/relationships" r:id="rId2"/>
          </a:graphicData>
        </a:graphic>
      </p:graphicFrame>
      <p:cxnSp>
        <p:nvCxnSpPr>
          <p:cNvPr id="12" name="Straight Connector 11">
            <a:extLst>
              <a:ext uri="{FF2B5EF4-FFF2-40B4-BE49-F238E27FC236}">
                <a16:creationId xmlns:a16="http://schemas.microsoft.com/office/drawing/2014/main" id="{D438EAB1-06F1-6BB3-3CDC-A38270B1FCE8}"/>
              </a:ext>
            </a:extLst>
          </p:cNvPr>
          <p:cNvCxnSpPr>
            <a:cxnSpLocks/>
          </p:cNvCxnSpPr>
          <p:nvPr/>
        </p:nvCxnSpPr>
        <p:spPr>
          <a:xfrm>
            <a:off x="4239904" y="3343701"/>
            <a:ext cx="0" cy="3275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174F6A9-F5CE-C785-7BE2-32B88E58A52B}"/>
              </a:ext>
            </a:extLst>
          </p:cNvPr>
          <p:cNvCxnSpPr>
            <a:cxnSpLocks/>
          </p:cNvCxnSpPr>
          <p:nvPr/>
        </p:nvCxnSpPr>
        <p:spPr>
          <a:xfrm>
            <a:off x="3703092" y="5076967"/>
            <a:ext cx="0" cy="33437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34274E52-9942-7920-48F3-27E3958873E5}"/>
              </a:ext>
            </a:extLst>
          </p:cNvPr>
          <p:cNvSpPr txBox="1"/>
          <p:nvPr/>
        </p:nvSpPr>
        <p:spPr>
          <a:xfrm>
            <a:off x="4824367" y="1992830"/>
            <a:ext cx="3690984" cy="4542782"/>
          </a:xfrm>
          <a:prstGeom prst="rect">
            <a:avLst/>
          </a:prstGeom>
          <a:noFill/>
        </p:spPr>
        <p:txBody>
          <a:bodyPr wrap="square" rtlCol="0">
            <a:spAutoFit/>
          </a:bodyPr>
          <a:lstStyle/>
          <a:p>
            <a:pPr marL="171450" indent="-171450">
              <a:lnSpc>
                <a:spcPct val="90000"/>
              </a:lnSpc>
              <a:buFont typeface="Arial" panose="020B0604020202020204" pitchFamily="34" charset="0"/>
              <a:buChar char="•"/>
            </a:pPr>
            <a:r>
              <a:rPr lang="en-GB" sz="1600" dirty="0"/>
              <a:t>Maximum technical capacity between two areas</a:t>
            </a:r>
          </a:p>
          <a:p>
            <a:pPr>
              <a:lnSpc>
                <a:spcPct val="90000"/>
              </a:lnSpc>
              <a:spcBef>
                <a:spcPts val="1200"/>
              </a:spcBef>
            </a:pPr>
            <a:endParaRPr lang="en-GB" sz="1600" dirty="0"/>
          </a:p>
          <a:p>
            <a:pPr marL="171450" indent="-171450">
              <a:lnSpc>
                <a:spcPct val="90000"/>
              </a:lnSpc>
              <a:buFont typeface="Arial" panose="020B0604020202020204" pitchFamily="34" charset="0"/>
              <a:buChar char="•"/>
            </a:pPr>
            <a:r>
              <a:rPr lang="en-GB" sz="1600" dirty="0"/>
              <a:t>Adjustment to take into </a:t>
            </a:r>
            <a:r>
              <a:rPr lang="en-US" sz="1600" dirty="0"/>
              <a:t>account the technical uncertainties of future network conditions</a:t>
            </a:r>
          </a:p>
          <a:p>
            <a:pPr>
              <a:lnSpc>
                <a:spcPct val="90000"/>
              </a:lnSpc>
            </a:pPr>
            <a:endParaRPr lang="en-US" sz="1600" dirty="0"/>
          </a:p>
          <a:p>
            <a:pPr marL="171450" indent="-171450">
              <a:lnSpc>
                <a:spcPct val="90000"/>
              </a:lnSpc>
              <a:buFont typeface="Arial" panose="020B0604020202020204" pitchFamily="34" charset="0"/>
              <a:buChar char="•"/>
            </a:pPr>
            <a:r>
              <a:rPr lang="en-US" sz="1600" dirty="0"/>
              <a:t>Gross ATC available for trade</a:t>
            </a:r>
          </a:p>
          <a:p>
            <a:pPr>
              <a:lnSpc>
                <a:spcPct val="90000"/>
              </a:lnSpc>
              <a:spcBef>
                <a:spcPts val="1200"/>
              </a:spcBef>
            </a:pPr>
            <a:endParaRPr lang="en-US" sz="1600" dirty="0"/>
          </a:p>
          <a:p>
            <a:pPr>
              <a:lnSpc>
                <a:spcPct val="90000"/>
              </a:lnSpc>
            </a:pPr>
            <a:endParaRPr lang="en-US" sz="1600" dirty="0"/>
          </a:p>
          <a:p>
            <a:pPr marL="171450" indent="-171450">
              <a:lnSpc>
                <a:spcPct val="90000"/>
              </a:lnSpc>
              <a:buFont typeface="Arial" panose="020B0604020202020204" pitchFamily="34" charset="0"/>
              <a:buChar char="•"/>
            </a:pPr>
            <a:r>
              <a:rPr lang="en-US" sz="1600" dirty="0"/>
              <a:t>Cross-border capacity already allocated to trades in a prior process – e.g., pre-existing trades/commitments; forward trades</a:t>
            </a:r>
          </a:p>
          <a:p>
            <a:pPr marL="171450" indent="-171450">
              <a:lnSpc>
                <a:spcPct val="90000"/>
              </a:lnSpc>
              <a:spcBef>
                <a:spcPts val="600"/>
              </a:spcBef>
              <a:buFont typeface="Arial" panose="020B0604020202020204" pitchFamily="34" charset="0"/>
              <a:buChar char="•"/>
            </a:pPr>
            <a:r>
              <a:rPr lang="en-US" sz="1600" dirty="0"/>
              <a:t>Cross-border capacity available to new trades</a:t>
            </a:r>
          </a:p>
          <a:p>
            <a:pPr marL="171450" indent="-171450">
              <a:lnSpc>
                <a:spcPct val="90000"/>
              </a:lnSpc>
              <a:buFont typeface="Arial" panose="020B0604020202020204" pitchFamily="34" charset="0"/>
              <a:buChar char="•"/>
            </a:pPr>
            <a:endParaRPr lang="en-GB" sz="1600" dirty="0"/>
          </a:p>
          <a:p>
            <a:pPr marL="171450" indent="-171450">
              <a:lnSpc>
                <a:spcPct val="90000"/>
              </a:lnSpc>
              <a:buFont typeface="Arial" panose="020B0604020202020204" pitchFamily="34" charset="0"/>
              <a:buChar char="•"/>
            </a:pPr>
            <a:endParaRPr lang="en-GB" sz="1600" dirty="0"/>
          </a:p>
        </p:txBody>
      </p:sp>
      <p:cxnSp>
        <p:nvCxnSpPr>
          <p:cNvPr id="19" name="Straight Connector 18">
            <a:extLst>
              <a:ext uri="{FF2B5EF4-FFF2-40B4-BE49-F238E27FC236}">
                <a16:creationId xmlns:a16="http://schemas.microsoft.com/office/drawing/2014/main" id="{75BB1A7D-B2B8-942E-46FA-E309BB95F046}"/>
              </a:ext>
            </a:extLst>
          </p:cNvPr>
          <p:cNvCxnSpPr>
            <a:cxnSpLocks/>
          </p:cNvCxnSpPr>
          <p:nvPr/>
        </p:nvCxnSpPr>
        <p:spPr>
          <a:xfrm>
            <a:off x="4237629" y="4205784"/>
            <a:ext cx="0" cy="3275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589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1.	</a:t>
            </a:r>
            <a:r>
              <a:rPr lang="en-US" dirty="0"/>
              <a:t>Determining ATC – simple border</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92099"/>
            <a:ext cx="7886700" cy="4378195"/>
          </a:xfrm>
        </p:spPr>
        <p:txBody>
          <a:bodyPr>
            <a:normAutofit/>
          </a:bodyPr>
          <a:lstStyle/>
          <a:p>
            <a:r>
              <a:rPr lang="en-GB" sz="2000" dirty="0">
                <a:effectLst/>
                <a:latin typeface="Calibri" panose="020F0502020204030204" pitchFamily="34" charset="0"/>
                <a:ea typeface="Calibri" panose="020F0502020204030204" pitchFamily="34" charset="0"/>
                <a:cs typeface="Times New Roman" panose="02020603050405020304" pitchFamily="18" charset="0"/>
              </a:rPr>
              <a:t>Typically, NTC is determined independently by the two TSOs on the border, and the lower value is used.  Important considerations:</a:t>
            </a:r>
          </a:p>
          <a:p>
            <a:pPr lvl="1"/>
            <a:r>
              <a:rPr lang="en-GB" sz="1800" dirty="0">
                <a:latin typeface="Calibri" panose="020F0502020204030204" pitchFamily="34" charset="0"/>
                <a:ea typeface="Calibri" panose="020F0502020204030204" pitchFamily="34" charset="0"/>
                <a:cs typeface="Times New Roman" panose="02020603050405020304" pitchFamily="18" charset="0"/>
              </a:rPr>
              <a:t>Resolution of the ATC determination: potentially down to hourly</a:t>
            </a:r>
          </a:p>
          <a:p>
            <a:pPr lvl="1"/>
            <a:r>
              <a:rPr lang="en-GB" sz="1800" dirty="0">
                <a:effectLst/>
                <a:latin typeface="Calibri" panose="020F0502020204030204" pitchFamily="34" charset="0"/>
                <a:ea typeface="Calibri" panose="020F0502020204030204" pitchFamily="34" charset="0"/>
                <a:cs typeface="Times New Roman" panose="02020603050405020304" pitchFamily="18" charset="0"/>
              </a:rPr>
              <a:t>Timing of the calculation: long-term calculation (e.g., year ahead); revisions closer to real time</a:t>
            </a:r>
          </a:p>
          <a:p>
            <a:r>
              <a:rPr lang="en-GB" sz="2000" dirty="0">
                <a:latin typeface="Calibri" panose="020F0502020204030204" pitchFamily="34" charset="0"/>
                <a:ea typeface="Calibri" panose="020F0502020204030204" pitchFamily="34" charset="0"/>
                <a:cs typeface="Times New Roman" panose="02020603050405020304" pitchFamily="18" charset="0"/>
              </a:rPr>
              <a:t>Potential incentive on TSOs to overstate the Reliability Margin to reduce costs of handling internal constraints and uncertainty </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Potentially ARC could consider whether an NTC calculation is reasonable (but likely to be a difficult challenge to manage without a strong multinational framework)</a:t>
            </a:r>
          </a:p>
          <a:p>
            <a:pPr lvl="1"/>
            <a:r>
              <a:rPr lang="en-US" sz="1800" dirty="0">
                <a:latin typeface="Calibri" panose="020F0502020204030204" pitchFamily="34" charset="0"/>
                <a:ea typeface="Calibri" panose="020F0502020204030204" pitchFamily="34" charset="0"/>
                <a:cs typeface="Times New Roman" panose="02020603050405020304" pitchFamily="18" charset="0"/>
              </a:rPr>
              <a:t>Not an issue until trade develops and there is pressure to increase the NTCs</a:t>
            </a:r>
          </a:p>
          <a:p>
            <a:r>
              <a:rPr lang="en-US" sz="2000" dirty="0">
                <a:latin typeface="Calibri" panose="020F0502020204030204" pitchFamily="34" charset="0"/>
                <a:ea typeface="Calibri" panose="020F0502020204030204" pitchFamily="34" charset="0"/>
                <a:cs typeface="Times New Roman" panose="02020603050405020304" pitchFamily="18" charset="0"/>
              </a:rPr>
              <a:t>“Already Allocated ATC” could include capacity allocated to pre-existing contracts/commitments (so only the residual ATC is available to the market)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3200" dirty="0"/>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4</a:t>
            </a:fld>
            <a:endParaRPr lang="en-GB"/>
          </a:p>
        </p:txBody>
      </p:sp>
    </p:spTree>
    <p:extLst>
      <p:ext uri="{BB962C8B-B14F-4D97-AF65-F5344CB8AC3E}">
        <p14:creationId xmlns:p14="http://schemas.microsoft.com/office/powerpoint/2010/main" val="410643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1.	</a:t>
            </a:r>
            <a:r>
              <a:rPr lang="en-US" dirty="0"/>
              <a:t>ATC – meshed grids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92099"/>
            <a:ext cx="7886700" cy="4378195"/>
          </a:xfrm>
        </p:spPr>
        <p:txBody>
          <a:bodyPr>
            <a:normAutofit lnSpcReduction="10000"/>
          </a:bodyPr>
          <a:lstStyle/>
          <a:p>
            <a:pPr marL="0" indent="0">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“Loop flows” are a particular problem in meshed grids </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Loop flows are inadvertent flows across parallel paths in a meshed grid (following Kirchhoff’s laws). </a:t>
            </a:r>
            <a:r>
              <a:rPr lang="en-US" sz="2000" dirty="0">
                <a:latin typeface="Calibri" panose="020F0502020204030204" pitchFamily="34" charset="0"/>
                <a:ea typeface="Calibri" panose="020F0502020204030204" pitchFamily="34" charset="0"/>
                <a:cs typeface="Times New Roman" panose="02020603050405020304" pitchFamily="18" charset="0"/>
              </a:rPr>
              <a:t> They</a:t>
            </a:r>
            <a:r>
              <a:rPr lang="en-US" sz="2000" dirty="0">
                <a:effectLst/>
                <a:latin typeface="Calibri" panose="020F0502020204030204" pitchFamily="34" charset="0"/>
                <a:ea typeface="Calibri" panose="020F0502020204030204" pitchFamily="34" charset="0"/>
                <a:cs typeface="Times New Roman" panose="02020603050405020304" pitchFamily="18" charset="0"/>
              </a:rPr>
              <a:t> can have a significant (and often hard to predict) impact on the NTC on a particular border.  In effect, the physical flow on the border between areas A and B is impacted by trades between other areas, not just A-B</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Has driven the development of more complex regional solutions:</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Europe: “flow-based” allocation between market zones (typically countries)</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US</a:t>
            </a:r>
            <a:r>
              <a:rPr lang="en-US" sz="1800" dirty="0">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Locational Marginal Pricing, involving nodal prices</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Fortunately, the Pan Arab grid is largely linear or radial, and loop flows are not likely to be a critical issue</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Assumed model in PAEM is, therefore, border-specifi</a:t>
            </a:r>
            <a:r>
              <a:rPr lang="en-US" sz="1800" dirty="0">
                <a:latin typeface="Calibri" panose="020F0502020204030204" pitchFamily="34" charset="0"/>
                <a:ea typeface="Calibri" panose="020F0502020204030204" pitchFamily="34" charset="0"/>
                <a:cs typeface="Times New Roman" panose="02020603050405020304" pitchFamily="18" charset="0"/>
              </a:rPr>
              <a:t>c capacity allocation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Unpredictable loop flows can be avoided on the meshed KSA-Egypt-Jordan-KSA grid because the need to convert frequency enables the flows to be controlled (as for an HVDC link)</a:t>
            </a:r>
          </a:p>
          <a:p>
            <a:endParaRPr lang="en-GB" sz="3200" dirty="0"/>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5</a:t>
            </a:fld>
            <a:endParaRPr lang="en-GB" dirty="0"/>
          </a:p>
        </p:txBody>
      </p:sp>
    </p:spTree>
    <p:extLst>
      <p:ext uri="{BB962C8B-B14F-4D97-AF65-F5344CB8AC3E}">
        <p14:creationId xmlns:p14="http://schemas.microsoft.com/office/powerpoint/2010/main" val="2591317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GB" dirty="0"/>
              <a:t>2.	</a:t>
            </a:r>
            <a:r>
              <a:rPr lang="en-US" dirty="0"/>
              <a:t>Cross-border capacity allocation </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92099"/>
            <a:ext cx="7886700" cy="4378195"/>
          </a:xfrm>
        </p:spPr>
        <p:txBody>
          <a:bodyPr>
            <a:normAutofit/>
          </a:bodyPr>
          <a:lstStyle/>
          <a:p>
            <a:pPr marL="0" indent="0">
              <a:buNone/>
            </a:pPr>
            <a:r>
              <a:rPr lang="en-GB" sz="2000" dirty="0"/>
              <a:t>If there are multiple parties wishing to flow across a particular border, a mechanism may be needed to allocate the cross-border transmission capacity between them</a:t>
            </a:r>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6</a:t>
            </a:fld>
            <a:endParaRPr lang="en-GB"/>
          </a:p>
        </p:txBody>
      </p:sp>
      <p:graphicFrame>
        <p:nvGraphicFramePr>
          <p:cNvPr id="4" name="Table 3">
            <a:extLst>
              <a:ext uri="{FF2B5EF4-FFF2-40B4-BE49-F238E27FC236}">
                <a16:creationId xmlns:a16="http://schemas.microsoft.com/office/drawing/2014/main" id="{BFE0F74F-38A1-3B36-03E6-C512DB4DCCF2}"/>
              </a:ext>
            </a:extLst>
          </p:cNvPr>
          <p:cNvGraphicFramePr>
            <a:graphicFrameLocks noGrp="1"/>
          </p:cNvGraphicFramePr>
          <p:nvPr>
            <p:extLst>
              <p:ext uri="{D42A27DB-BD31-4B8C-83A1-F6EECF244321}">
                <p14:modId xmlns:p14="http://schemas.microsoft.com/office/powerpoint/2010/main" val="2128486752"/>
              </p:ext>
            </p:extLst>
          </p:nvPr>
        </p:nvGraphicFramePr>
        <p:xfrm>
          <a:off x="1255294" y="2822284"/>
          <a:ext cx="6633412" cy="2199640"/>
        </p:xfrm>
        <a:graphic>
          <a:graphicData uri="http://schemas.openxmlformats.org/drawingml/2006/table">
            <a:tbl>
              <a:tblPr firstRow="1" bandRow="1">
                <a:tableStyleId>{5C22544A-7EE6-4342-B048-85BDC9FD1C3A}</a:tableStyleId>
              </a:tblPr>
              <a:tblGrid>
                <a:gridCol w="3316706">
                  <a:extLst>
                    <a:ext uri="{9D8B030D-6E8A-4147-A177-3AD203B41FA5}">
                      <a16:colId xmlns:a16="http://schemas.microsoft.com/office/drawing/2014/main" val="2294964369"/>
                    </a:ext>
                  </a:extLst>
                </a:gridCol>
                <a:gridCol w="3316706">
                  <a:extLst>
                    <a:ext uri="{9D8B030D-6E8A-4147-A177-3AD203B41FA5}">
                      <a16:colId xmlns:a16="http://schemas.microsoft.com/office/drawing/2014/main" val="3025363896"/>
                    </a:ext>
                  </a:extLst>
                </a:gridCol>
              </a:tblGrid>
              <a:tr h="370840">
                <a:tc>
                  <a:txBody>
                    <a:bodyPr/>
                    <a:lstStyle/>
                    <a:p>
                      <a:r>
                        <a:rPr lang="en-GB" dirty="0"/>
                        <a:t>Constrained Scenario</a:t>
                      </a:r>
                    </a:p>
                  </a:txBody>
                  <a:tcPr/>
                </a:tc>
                <a:tc>
                  <a:txBody>
                    <a:bodyPr/>
                    <a:lstStyle/>
                    <a:p>
                      <a:r>
                        <a:rPr lang="en-GB" dirty="0"/>
                        <a:t>Unconstrained Scenario</a:t>
                      </a:r>
                    </a:p>
                  </a:txBody>
                  <a:tcPr/>
                </a:tc>
                <a:extLst>
                  <a:ext uri="{0D108BD9-81ED-4DB2-BD59-A6C34878D82A}">
                    <a16:rowId xmlns:a16="http://schemas.microsoft.com/office/drawing/2014/main" val="1641667204"/>
                  </a:ext>
                </a:extLst>
              </a:tr>
              <a:tr h="370840">
                <a:tc>
                  <a:txBody>
                    <a:bodyPr/>
                    <a:lstStyle/>
                    <a:p>
                      <a:r>
                        <a:rPr lang="en-US" sz="1800" i="1" dirty="0"/>
                        <a:t>Demand for cross-border transmission capacity greater than the ATC</a:t>
                      </a:r>
                      <a:endParaRPr lang="en-GB"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Demand for cross-border transmission capacity less than the ATC</a:t>
                      </a:r>
                      <a:endParaRPr lang="en-GB" i="1" dirty="0"/>
                    </a:p>
                  </a:txBody>
                  <a:tcPr/>
                </a:tc>
                <a:extLst>
                  <a:ext uri="{0D108BD9-81ED-4DB2-BD59-A6C34878D82A}">
                    <a16:rowId xmlns:a16="http://schemas.microsoft.com/office/drawing/2014/main" val="2620726352"/>
                  </a:ext>
                </a:extLst>
              </a:tr>
              <a:tr h="370840">
                <a:tc>
                  <a:txBody>
                    <a:bodyPr/>
                    <a:lstStyle/>
                    <a:p>
                      <a:r>
                        <a:rPr lang="en-GB" dirty="0"/>
                        <a:t>Allocation mechanism required; not all trades can be fully satisfied</a:t>
                      </a:r>
                    </a:p>
                  </a:txBody>
                  <a:tcPr/>
                </a:tc>
                <a:tc>
                  <a:txBody>
                    <a:bodyPr/>
                    <a:lstStyle/>
                    <a:p>
                      <a:r>
                        <a:rPr lang="en-GB" dirty="0"/>
                        <a:t>All trades can be fully satisfied</a:t>
                      </a:r>
                    </a:p>
                  </a:txBody>
                  <a:tcPr/>
                </a:tc>
                <a:extLst>
                  <a:ext uri="{0D108BD9-81ED-4DB2-BD59-A6C34878D82A}">
                    <a16:rowId xmlns:a16="http://schemas.microsoft.com/office/drawing/2014/main" val="2319505396"/>
                  </a:ext>
                </a:extLst>
              </a:tr>
            </a:tbl>
          </a:graphicData>
        </a:graphic>
      </p:graphicFrame>
    </p:spTree>
    <p:extLst>
      <p:ext uri="{BB962C8B-B14F-4D97-AF65-F5344CB8AC3E}">
        <p14:creationId xmlns:p14="http://schemas.microsoft.com/office/powerpoint/2010/main" val="24484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fontScale="90000"/>
          </a:bodyPr>
          <a:lstStyle/>
          <a:p>
            <a:r>
              <a:rPr lang="en-GB" dirty="0"/>
              <a:t>2.	</a:t>
            </a:r>
            <a:r>
              <a:rPr lang="en-US" dirty="0"/>
              <a:t>Cross-border capacity allocation mechanisms </a:t>
            </a:r>
            <a:endParaRPr lang="en-GB" dirty="0"/>
          </a:p>
        </p:txBody>
      </p:sp>
      <p:sp>
        <p:nvSpPr>
          <p:cNvPr id="5" name="Slide Number Placeholder 4">
            <a:extLst>
              <a:ext uri="{FF2B5EF4-FFF2-40B4-BE49-F238E27FC236}">
                <a16:creationId xmlns:a16="http://schemas.microsoft.com/office/drawing/2014/main" id="{9C0F2AD9-D21B-17D8-EEC3-5A61A9859D2B}"/>
              </a:ext>
            </a:extLst>
          </p:cNvPr>
          <p:cNvSpPr>
            <a:spLocks noGrp="1"/>
          </p:cNvSpPr>
          <p:nvPr>
            <p:ph type="sldNum" sz="quarter" idx="12"/>
          </p:nvPr>
        </p:nvSpPr>
        <p:spPr/>
        <p:txBody>
          <a:bodyPr/>
          <a:lstStyle/>
          <a:p>
            <a:fld id="{D91A475F-214F-4E9A-9B93-CE4850A9B463}" type="slidenum">
              <a:rPr lang="en-GB" smtClean="0"/>
              <a:t>7</a:t>
            </a:fld>
            <a:endParaRPr lang="en-GB"/>
          </a:p>
        </p:txBody>
      </p:sp>
      <p:graphicFrame>
        <p:nvGraphicFramePr>
          <p:cNvPr id="6" name="Table 5">
            <a:extLst>
              <a:ext uri="{FF2B5EF4-FFF2-40B4-BE49-F238E27FC236}">
                <a16:creationId xmlns:a16="http://schemas.microsoft.com/office/drawing/2014/main" id="{06C91123-E026-0A4F-20AF-6EACFF056573}"/>
              </a:ext>
            </a:extLst>
          </p:cNvPr>
          <p:cNvGraphicFramePr>
            <a:graphicFrameLocks noGrp="1"/>
          </p:cNvGraphicFramePr>
          <p:nvPr>
            <p:extLst>
              <p:ext uri="{D42A27DB-BD31-4B8C-83A1-F6EECF244321}">
                <p14:modId xmlns:p14="http://schemas.microsoft.com/office/powerpoint/2010/main" val="3528751526"/>
              </p:ext>
            </p:extLst>
          </p:nvPr>
        </p:nvGraphicFramePr>
        <p:xfrm>
          <a:off x="628650" y="1527387"/>
          <a:ext cx="7886700" cy="4754880"/>
        </p:xfrm>
        <a:graphic>
          <a:graphicData uri="http://schemas.openxmlformats.org/drawingml/2006/table">
            <a:tbl>
              <a:tblPr bandRow="1">
                <a:tableStyleId>{5C22544A-7EE6-4342-B048-85BDC9FD1C3A}</a:tableStyleId>
              </a:tblPr>
              <a:tblGrid>
                <a:gridCol w="1200150">
                  <a:extLst>
                    <a:ext uri="{9D8B030D-6E8A-4147-A177-3AD203B41FA5}">
                      <a16:colId xmlns:a16="http://schemas.microsoft.com/office/drawing/2014/main" val="4008621590"/>
                    </a:ext>
                  </a:extLst>
                </a:gridCol>
                <a:gridCol w="3729789">
                  <a:extLst>
                    <a:ext uri="{9D8B030D-6E8A-4147-A177-3AD203B41FA5}">
                      <a16:colId xmlns:a16="http://schemas.microsoft.com/office/drawing/2014/main" val="841826821"/>
                    </a:ext>
                  </a:extLst>
                </a:gridCol>
                <a:gridCol w="2956761">
                  <a:extLst>
                    <a:ext uri="{9D8B030D-6E8A-4147-A177-3AD203B41FA5}">
                      <a16:colId xmlns:a16="http://schemas.microsoft.com/office/drawing/2014/main" val="3340485049"/>
                    </a:ext>
                  </a:extLst>
                </a:gridCol>
              </a:tblGrid>
              <a:tr h="370840">
                <a:tc>
                  <a:txBody>
                    <a:bodyPr/>
                    <a:lstStyle/>
                    <a:p>
                      <a:r>
                        <a:rPr lang="en-GB" sz="1600" b="1" kern="1200" dirty="0">
                          <a:solidFill>
                            <a:schemeClr val="dk1"/>
                          </a:solidFill>
                          <a:effectLst/>
                          <a:latin typeface="+mn-lt"/>
                          <a:ea typeface="+mn-ea"/>
                          <a:cs typeface="+mn-cs"/>
                        </a:rPr>
                        <a:t>First-come, first-served (FCFS)</a:t>
                      </a:r>
                      <a:endParaRPr lang="en-GB" sz="1600" dirty="0"/>
                    </a:p>
                  </a:txBody>
                  <a:tcPr/>
                </a:tc>
                <a:tc>
                  <a:txBody>
                    <a:bodyPr/>
                    <a:lstStyle/>
                    <a:p>
                      <a:r>
                        <a:rPr lang="en-GB" sz="1600" kern="1200" dirty="0">
                          <a:solidFill>
                            <a:schemeClr val="dk1"/>
                          </a:solidFill>
                          <a:effectLst/>
                          <a:latin typeface="+mn-lt"/>
                          <a:ea typeface="+mn-ea"/>
                          <a:cs typeface="+mn-cs"/>
                        </a:rPr>
                        <a:t>Allocation based on the order in which the requests were received by TSO – i.e., a queuing model.  All requests for capacity are met in full until the ATC is used up</a:t>
                      </a:r>
                      <a:endParaRPr lang="en-GB" sz="1600" dirty="0"/>
                    </a:p>
                  </a:txBody>
                  <a:tcPr/>
                </a:tc>
                <a:tc>
                  <a:txBody>
                    <a:bodyPr/>
                    <a:lstStyle/>
                    <a:p>
                      <a:r>
                        <a:rPr lang="en-GB" sz="1600" dirty="0"/>
                        <a:t>Simplest approach, but risk of abuse</a:t>
                      </a:r>
                    </a:p>
                    <a:p>
                      <a:r>
                        <a:rPr lang="en-GB" sz="1600" dirty="0"/>
                        <a:t>Adequate if constraints are very rare</a:t>
                      </a:r>
                    </a:p>
                  </a:txBody>
                  <a:tcPr/>
                </a:tc>
                <a:extLst>
                  <a:ext uri="{0D108BD9-81ED-4DB2-BD59-A6C34878D82A}">
                    <a16:rowId xmlns:a16="http://schemas.microsoft.com/office/drawing/2014/main" val="3724335875"/>
                  </a:ext>
                </a:extLst>
              </a:tr>
              <a:tr h="370840">
                <a:tc>
                  <a:txBody>
                    <a:bodyPr/>
                    <a:lstStyle/>
                    <a:p>
                      <a:r>
                        <a:rPr lang="en-GB" sz="1600" b="1" kern="1200" dirty="0">
                          <a:solidFill>
                            <a:schemeClr val="dk1"/>
                          </a:solidFill>
                          <a:effectLst/>
                          <a:latin typeface="+mn-lt"/>
                          <a:ea typeface="+mn-ea"/>
                          <a:cs typeface="+mn-cs"/>
                        </a:rPr>
                        <a:t>Pro rata</a:t>
                      </a:r>
                      <a:endParaRPr lang="en-GB" sz="1600" dirty="0"/>
                    </a:p>
                  </a:txBody>
                  <a:tcPr/>
                </a:tc>
                <a:tc>
                  <a:txBody>
                    <a:bodyPr/>
                    <a:lstStyle/>
                    <a:p>
                      <a:r>
                        <a:rPr lang="en-GB" sz="1600" kern="1200" dirty="0">
                          <a:solidFill>
                            <a:schemeClr val="dk1"/>
                          </a:solidFill>
                          <a:effectLst/>
                          <a:latin typeface="+mn-lt"/>
                          <a:ea typeface="+mn-ea"/>
                          <a:cs typeface="+mn-cs"/>
                        </a:rPr>
                        <a:t>TSOs set a deadline for capacity requests and, if demand exceeds availability, apply a pro rata rule curtailing all requests by the same proportion</a:t>
                      </a:r>
                      <a:endParaRPr lang="en-GB" sz="1600" dirty="0"/>
                    </a:p>
                  </a:txBody>
                  <a:tcPr/>
                </a:tc>
                <a:tc>
                  <a:txBody>
                    <a:bodyPr/>
                    <a:lstStyle/>
                    <a:p>
                      <a:r>
                        <a:rPr lang="en-GB" sz="1600" dirty="0"/>
                        <a:t>Preferred alternative to FCFS if constraints are very rare</a:t>
                      </a:r>
                    </a:p>
                  </a:txBody>
                  <a:tcPr/>
                </a:tc>
                <a:extLst>
                  <a:ext uri="{0D108BD9-81ED-4DB2-BD59-A6C34878D82A}">
                    <a16:rowId xmlns:a16="http://schemas.microsoft.com/office/drawing/2014/main" val="141874661"/>
                  </a:ext>
                </a:extLst>
              </a:tr>
              <a:tr h="370840">
                <a:tc>
                  <a:txBody>
                    <a:bodyPr/>
                    <a:lstStyle/>
                    <a:p>
                      <a:r>
                        <a:rPr lang="en-GB" sz="1600" b="1" kern="1200" dirty="0">
                          <a:solidFill>
                            <a:schemeClr val="dk1"/>
                          </a:solidFill>
                          <a:effectLst/>
                          <a:latin typeface="+mn-lt"/>
                          <a:ea typeface="+mn-ea"/>
                          <a:cs typeface="+mn-cs"/>
                        </a:rPr>
                        <a:t>Explicit auctions</a:t>
                      </a:r>
                      <a:endParaRPr lang="en-GB" sz="1600" dirty="0"/>
                    </a:p>
                  </a:txBody>
                  <a:tcPr/>
                </a:tc>
                <a:tc>
                  <a:txBody>
                    <a:bodyPr/>
                    <a:lstStyle/>
                    <a:p>
                      <a:r>
                        <a:rPr lang="en-US" sz="1600" kern="1200" dirty="0">
                          <a:solidFill>
                            <a:schemeClr val="dk1"/>
                          </a:solidFill>
                          <a:effectLst/>
                          <a:latin typeface="+mn-lt"/>
                          <a:ea typeface="+mn-ea"/>
                          <a:cs typeface="+mn-cs"/>
                        </a:rPr>
                        <a:t>Transmission capacity rights auctioned by the TSO to the highest bidder.  Winning bidders pay the same auction-clearing price for the capacity acquired. </a:t>
                      </a:r>
                    </a:p>
                  </a:txBody>
                  <a:tcPr/>
                </a:tc>
                <a:tc>
                  <a:txBody>
                    <a:bodyPr/>
                    <a:lstStyle/>
                    <a:p>
                      <a:r>
                        <a:rPr lang="en-US" sz="1600" kern="1200" dirty="0">
                          <a:solidFill>
                            <a:schemeClr val="dk1"/>
                          </a:solidFill>
                          <a:effectLst/>
                          <a:latin typeface="+mn-lt"/>
                          <a:ea typeface="+mn-ea"/>
                          <a:cs typeface="+mn-cs"/>
                        </a:rPr>
                        <a:t>Recommended approach if constraints are likely</a:t>
                      </a:r>
                    </a:p>
                    <a:p>
                      <a:r>
                        <a:rPr lang="en-US" sz="1600" kern="1200" dirty="0">
                          <a:solidFill>
                            <a:schemeClr val="dk1"/>
                          </a:solidFill>
                          <a:effectLst/>
                          <a:latin typeface="+mn-lt"/>
                          <a:ea typeface="+mn-ea"/>
                          <a:cs typeface="+mn-cs"/>
                        </a:rPr>
                        <a:t>(approach adopted by GCCIA)</a:t>
                      </a:r>
                    </a:p>
                  </a:txBody>
                  <a:tcPr/>
                </a:tc>
                <a:extLst>
                  <a:ext uri="{0D108BD9-81ED-4DB2-BD59-A6C34878D82A}">
                    <a16:rowId xmlns:a16="http://schemas.microsoft.com/office/drawing/2014/main" val="4022709843"/>
                  </a:ext>
                </a:extLst>
              </a:tr>
              <a:tr h="370840">
                <a:tc>
                  <a:txBody>
                    <a:bodyPr/>
                    <a:lstStyle/>
                    <a:p>
                      <a:r>
                        <a:rPr lang="en-GB" sz="1600" b="1" dirty="0"/>
                        <a:t>Implicit auctions </a:t>
                      </a:r>
                      <a:endParaRPr lang="en-GB" sz="1600" dirty="0"/>
                    </a:p>
                  </a:txBody>
                  <a:tcPr/>
                </a:tc>
                <a:tc>
                  <a:txBody>
                    <a:bodyPr/>
                    <a:lstStyle/>
                    <a:p>
                      <a:r>
                        <a:rPr lang="en-GB" sz="1600" dirty="0"/>
                        <a:t>Transmission capacity is allocated via simultaneous energy auctions in the countries on either side.  Energy and capacity trading is integrated.  This is also called market coupling, and is the basis for the European day ahead market</a:t>
                      </a:r>
                    </a:p>
                  </a:txBody>
                  <a:tcPr/>
                </a:tc>
                <a:tc>
                  <a:txBody>
                    <a:bodyPr/>
                    <a:lstStyle/>
                    <a:p>
                      <a:r>
                        <a:rPr lang="en-GB" sz="1600" dirty="0"/>
                        <a:t>More complex arrangement requiring regional energy auction (</a:t>
                      </a:r>
                      <a:r>
                        <a:rPr lang="en-GB" sz="1600" dirty="0" err="1"/>
                        <a:t>MedTSO</a:t>
                      </a:r>
                      <a:r>
                        <a:rPr lang="en-GB" sz="1600" dirty="0"/>
                        <a:t> proposal for Maghreb)</a:t>
                      </a:r>
                    </a:p>
                  </a:txBody>
                  <a:tcPr/>
                </a:tc>
                <a:extLst>
                  <a:ext uri="{0D108BD9-81ED-4DB2-BD59-A6C34878D82A}">
                    <a16:rowId xmlns:a16="http://schemas.microsoft.com/office/drawing/2014/main" val="819975304"/>
                  </a:ext>
                </a:extLst>
              </a:tr>
            </a:tbl>
          </a:graphicData>
        </a:graphic>
      </p:graphicFrame>
    </p:spTree>
    <p:extLst>
      <p:ext uri="{BB962C8B-B14F-4D97-AF65-F5344CB8AC3E}">
        <p14:creationId xmlns:p14="http://schemas.microsoft.com/office/powerpoint/2010/main" val="1091019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910B-B5F2-4BE7-94FB-3975C79AACEC}"/>
              </a:ext>
            </a:extLst>
          </p:cNvPr>
          <p:cNvSpPr>
            <a:spLocks noGrp="1"/>
          </p:cNvSpPr>
          <p:nvPr>
            <p:ph type="title"/>
          </p:nvPr>
        </p:nvSpPr>
        <p:spPr/>
        <p:txBody>
          <a:bodyPr>
            <a:normAutofit/>
          </a:bodyPr>
          <a:lstStyle/>
          <a:p>
            <a:r>
              <a:rPr lang="en-US" dirty="0"/>
              <a:t>Explicit auctions</a:t>
            </a:r>
            <a:endParaRPr lang="en-GB" dirty="0"/>
          </a:p>
        </p:txBody>
      </p:sp>
      <p:sp>
        <p:nvSpPr>
          <p:cNvPr id="3" name="Content Placeholder 2">
            <a:extLst>
              <a:ext uri="{FF2B5EF4-FFF2-40B4-BE49-F238E27FC236}">
                <a16:creationId xmlns:a16="http://schemas.microsoft.com/office/drawing/2014/main" id="{BA8017BA-8F68-4C94-BA9B-64D811EB5329}"/>
              </a:ext>
            </a:extLst>
          </p:cNvPr>
          <p:cNvSpPr>
            <a:spLocks noGrp="1"/>
          </p:cNvSpPr>
          <p:nvPr>
            <p:ph idx="1"/>
          </p:nvPr>
        </p:nvSpPr>
        <p:spPr>
          <a:xfrm>
            <a:off x="628650" y="1600200"/>
            <a:ext cx="7886700" cy="4624330"/>
          </a:xfrm>
        </p:spPr>
        <p:txBody>
          <a:bodyPr>
            <a:normAutofit lnSpcReduction="10000"/>
          </a:bodyPr>
          <a:lstStyle/>
          <a:p>
            <a:r>
              <a:rPr lang="en-GB" sz="2000" dirty="0"/>
              <a:t>Parties undertaking a cross-border trade need to secure the necessary cross-border transmission capacity in the explicit auction operated by TSOs</a:t>
            </a:r>
          </a:p>
          <a:p>
            <a:r>
              <a:rPr lang="en-GB" sz="2000" dirty="0"/>
              <a:t>Either trading party (buyer or seller) could acquire the rights and undertake the cross-border </a:t>
            </a:r>
            <a:r>
              <a:rPr lang="en-GB" sz="2000" i="1" dirty="0"/>
              <a:t>shipping </a:t>
            </a:r>
            <a:r>
              <a:rPr lang="en-GB" sz="2000" dirty="0"/>
              <a:t>role</a:t>
            </a:r>
            <a:r>
              <a:rPr lang="en-GB" sz="2000" i="1" dirty="0"/>
              <a:t> </a:t>
            </a:r>
            <a:r>
              <a:rPr lang="en-GB" sz="2000" dirty="0"/>
              <a:t>(responsibility for nominating the export volume from one country and the import volume into the other)</a:t>
            </a:r>
            <a:endParaRPr lang="en-GB" sz="2000" i="1" dirty="0"/>
          </a:p>
          <a:p>
            <a:r>
              <a:rPr lang="en-GB" sz="2000" dirty="0"/>
              <a:t>Auctions can be run for various timeframes (annual, monthly, day ahead); depends on what the market needs</a:t>
            </a:r>
          </a:p>
          <a:p>
            <a:r>
              <a:rPr lang="en-GB" sz="2000" dirty="0"/>
              <a:t>TSOs typically sell “transmission rights” that entitle (but don’t normally oblige) the owner to nominate a cross-border flow.  But parties must confirm intended flow by a deadline set by the TSO (“use-it-or-lose-it”) – normally before next auction so that unused capacity can be re-offered</a:t>
            </a:r>
          </a:p>
          <a:p>
            <a:r>
              <a:rPr lang="en-GB" sz="2000" dirty="0"/>
              <a:t>Only likely to sell at a price above zero if capacity is constrained</a:t>
            </a:r>
          </a:p>
        </p:txBody>
      </p:sp>
      <p:sp>
        <p:nvSpPr>
          <p:cNvPr id="5" name="Slide Number Placeholder 4">
            <a:extLst>
              <a:ext uri="{FF2B5EF4-FFF2-40B4-BE49-F238E27FC236}">
                <a16:creationId xmlns:a16="http://schemas.microsoft.com/office/drawing/2014/main" id="{317DF20D-2F18-E4FD-7739-5543D070BAE5}"/>
              </a:ext>
            </a:extLst>
          </p:cNvPr>
          <p:cNvSpPr>
            <a:spLocks noGrp="1"/>
          </p:cNvSpPr>
          <p:nvPr>
            <p:ph type="sldNum" sz="quarter" idx="12"/>
          </p:nvPr>
        </p:nvSpPr>
        <p:spPr/>
        <p:txBody>
          <a:bodyPr/>
          <a:lstStyle/>
          <a:p>
            <a:fld id="{D91A475F-214F-4E9A-9B93-CE4850A9B463}" type="slidenum">
              <a:rPr lang="en-GB" smtClean="0"/>
              <a:t>8</a:t>
            </a:fld>
            <a:endParaRPr lang="en-GB"/>
          </a:p>
        </p:txBody>
      </p:sp>
    </p:spTree>
    <p:extLst>
      <p:ext uri="{BB962C8B-B14F-4D97-AF65-F5344CB8AC3E}">
        <p14:creationId xmlns:p14="http://schemas.microsoft.com/office/powerpoint/2010/main" val="3968680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5958E-3510-E675-13F1-96D5B7FCBCF9}"/>
              </a:ext>
            </a:extLst>
          </p:cNvPr>
          <p:cNvSpPr>
            <a:spLocks noGrp="1"/>
          </p:cNvSpPr>
          <p:nvPr>
            <p:ph type="title"/>
          </p:nvPr>
        </p:nvSpPr>
        <p:spPr/>
        <p:txBody>
          <a:bodyPr/>
          <a:lstStyle/>
          <a:p>
            <a:r>
              <a:rPr lang="en-GB" dirty="0"/>
              <a:t>Explicit Allocation - </a:t>
            </a:r>
            <a:r>
              <a:rPr lang="en-US" dirty="0"/>
              <a:t>Multiple Borders</a:t>
            </a:r>
            <a:endParaRPr lang="en-GB" dirty="0"/>
          </a:p>
        </p:txBody>
      </p:sp>
      <p:graphicFrame>
        <p:nvGraphicFramePr>
          <p:cNvPr id="13" name="Content Placeholder 12">
            <a:extLst>
              <a:ext uri="{FF2B5EF4-FFF2-40B4-BE49-F238E27FC236}">
                <a16:creationId xmlns:a16="http://schemas.microsoft.com/office/drawing/2014/main" id="{9E0FDBCA-3D03-EE39-7777-0160C19610CE}"/>
              </a:ext>
            </a:extLst>
          </p:cNvPr>
          <p:cNvGraphicFramePr>
            <a:graphicFrameLocks noGrp="1"/>
          </p:cNvGraphicFramePr>
          <p:nvPr>
            <p:ph idx="1"/>
            <p:extLst>
              <p:ext uri="{D42A27DB-BD31-4B8C-83A1-F6EECF244321}">
                <p14:modId xmlns:p14="http://schemas.microsoft.com/office/powerpoint/2010/main" val="2311894393"/>
              </p:ext>
            </p:extLst>
          </p:nvPr>
        </p:nvGraphicFramePr>
        <p:xfrm>
          <a:off x="628650" y="2376636"/>
          <a:ext cx="7886700" cy="384556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1805879441"/>
                    </a:ext>
                  </a:extLst>
                </a:gridCol>
                <a:gridCol w="3943350">
                  <a:extLst>
                    <a:ext uri="{9D8B030D-6E8A-4147-A177-3AD203B41FA5}">
                      <a16:colId xmlns:a16="http://schemas.microsoft.com/office/drawing/2014/main" val="3957828445"/>
                    </a:ext>
                  </a:extLst>
                </a:gridCol>
              </a:tblGrid>
              <a:tr h="370840">
                <a:tc>
                  <a:txBody>
                    <a:bodyPr/>
                    <a:lstStyle/>
                    <a:p>
                      <a:r>
                        <a:rPr lang="en-GB" dirty="0"/>
                        <a:t>Separate border mechanism</a:t>
                      </a:r>
                    </a:p>
                  </a:txBody>
                  <a:tcPr/>
                </a:tc>
                <a:tc>
                  <a:txBody>
                    <a:bodyPr/>
                    <a:lstStyle/>
                    <a:p>
                      <a:r>
                        <a:rPr lang="en-GB" dirty="0"/>
                        <a:t>Regional mechanism</a:t>
                      </a:r>
                    </a:p>
                  </a:txBody>
                  <a:tcPr/>
                </a:tc>
                <a:extLst>
                  <a:ext uri="{0D108BD9-81ED-4DB2-BD59-A6C34878D82A}">
                    <a16:rowId xmlns:a16="http://schemas.microsoft.com/office/drawing/2014/main" val="3335069120"/>
                  </a:ext>
                </a:extLst>
              </a:tr>
              <a:tr h="370840">
                <a:tc>
                  <a:txBody>
                    <a:bodyPr/>
                    <a:lstStyle/>
                    <a:p>
                      <a:r>
                        <a:rPr lang="en-GB" i="1" dirty="0"/>
                        <a:t>Discrete explicit auction mechanism for each border</a:t>
                      </a:r>
                    </a:p>
                    <a:p>
                      <a:r>
                        <a:rPr lang="en-GB" i="1" dirty="0"/>
                        <a:t>Responsibility of the TSOs on the border (could use an independent service provider)</a:t>
                      </a:r>
                    </a:p>
                  </a:txBody>
                  <a:tcPr/>
                </a:tc>
                <a:tc>
                  <a:txBody>
                    <a:bodyPr/>
                    <a:lstStyle/>
                    <a:p>
                      <a:r>
                        <a:rPr lang="en-GB" i="1" dirty="0"/>
                        <a:t>Regional auction mechanism serving several borders simultaneously</a:t>
                      </a:r>
                    </a:p>
                    <a:p>
                      <a:r>
                        <a:rPr lang="en-GB" i="1" dirty="0"/>
                        <a:t>Joint responsibility of all TSOs in the region</a:t>
                      </a:r>
                    </a:p>
                  </a:txBody>
                  <a:tcPr/>
                </a:tc>
                <a:extLst>
                  <a:ext uri="{0D108BD9-81ED-4DB2-BD59-A6C34878D82A}">
                    <a16:rowId xmlns:a16="http://schemas.microsoft.com/office/drawing/2014/main" val="4002191783"/>
                  </a:ext>
                </a:extLst>
              </a:tr>
              <a:tr h="370840">
                <a:tc>
                  <a:txBody>
                    <a:bodyPr/>
                    <a:lstStyle/>
                    <a:p>
                      <a:pPr>
                        <a:tabLst>
                          <a:tab pos="360363" algn="l"/>
                        </a:tabLst>
                      </a:pPr>
                      <a:r>
                        <a:rPr lang="en-GB" dirty="0"/>
                        <a:t>+	Simple to set up and operate</a:t>
                      </a:r>
                    </a:p>
                    <a:p>
                      <a:pPr marL="360363" indent="-360363">
                        <a:buFontTx/>
                        <a:buChar char="-"/>
                        <a:tabLst>
                          <a:tab pos="360363" algn="l"/>
                        </a:tabLst>
                      </a:pPr>
                      <a:r>
                        <a:rPr lang="en-GB" dirty="0"/>
                        <a:t>Complex and risky to secure capacity for trades crossing several borders</a:t>
                      </a:r>
                    </a:p>
                    <a:p>
                      <a:pPr marL="360363" indent="-360363">
                        <a:buFontTx/>
                        <a:buChar char="-"/>
                        <a:tabLst>
                          <a:tab pos="360363" algn="l"/>
                        </a:tabLst>
                      </a:pPr>
                      <a:r>
                        <a:rPr lang="en-GB" dirty="0"/>
                        <a:t>Trading parties need to deal with several platforms (nominations, payments, etc)</a:t>
                      </a:r>
                    </a:p>
                  </a:txBody>
                  <a:tcPr/>
                </a:tc>
                <a:tc>
                  <a:txBody>
                    <a:bodyPr/>
                    <a:lstStyle/>
                    <a:p>
                      <a:pPr marL="360363" indent="-360363">
                        <a:tabLst>
                          <a:tab pos="360363" algn="l"/>
                        </a:tabLst>
                      </a:pPr>
                      <a:r>
                        <a:rPr lang="en-GB" dirty="0"/>
                        <a:t>+	Possible to secure capacity on multiple borders at the same time	</a:t>
                      </a:r>
                    </a:p>
                    <a:p>
                      <a:pPr marL="360363" indent="-360363">
                        <a:buFont typeface="Calibri" panose="020F0502020204030204" pitchFamily="34" charset="0"/>
                        <a:buChar char="+"/>
                        <a:tabLst>
                          <a:tab pos="360363" algn="l"/>
                        </a:tabLst>
                      </a:pPr>
                      <a:r>
                        <a:rPr lang="en-GB" dirty="0"/>
                        <a:t>Trading parties need to deal with only one platform (nominations, payments, etc)</a:t>
                      </a:r>
                    </a:p>
                    <a:p>
                      <a:pPr marL="360363" marR="0" lvl="0" indent="-360363" algn="l" defTabSz="914400" rtl="0" eaLnBrk="1" fontAlgn="auto" latinLnBrk="0" hangingPunct="1">
                        <a:lnSpc>
                          <a:spcPct val="100000"/>
                        </a:lnSpc>
                        <a:spcBef>
                          <a:spcPts val="0"/>
                        </a:spcBef>
                        <a:spcAft>
                          <a:spcPts val="0"/>
                        </a:spcAft>
                        <a:buClrTx/>
                        <a:buSzTx/>
                        <a:buFontTx/>
                        <a:buChar char="-"/>
                        <a:tabLst>
                          <a:tab pos="360363" algn="l"/>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More complex to set up and operate</a:t>
                      </a:r>
                    </a:p>
                  </a:txBody>
                  <a:tcPr/>
                </a:tc>
                <a:extLst>
                  <a:ext uri="{0D108BD9-81ED-4DB2-BD59-A6C34878D82A}">
                    <a16:rowId xmlns:a16="http://schemas.microsoft.com/office/drawing/2014/main" val="1320346876"/>
                  </a:ext>
                </a:extLst>
              </a:tr>
            </a:tbl>
          </a:graphicData>
        </a:graphic>
      </p:graphicFrame>
      <p:sp>
        <p:nvSpPr>
          <p:cNvPr id="15" name="TextBox 14">
            <a:extLst>
              <a:ext uri="{FF2B5EF4-FFF2-40B4-BE49-F238E27FC236}">
                <a16:creationId xmlns:a16="http://schemas.microsoft.com/office/drawing/2014/main" id="{FE08D883-8C4B-873B-CF9B-A4F6CF8FEBC4}"/>
              </a:ext>
            </a:extLst>
          </p:cNvPr>
          <p:cNvSpPr txBox="1"/>
          <p:nvPr/>
        </p:nvSpPr>
        <p:spPr>
          <a:xfrm>
            <a:off x="628650" y="1503947"/>
            <a:ext cx="7886700" cy="707886"/>
          </a:xfrm>
          <a:prstGeom prst="rect">
            <a:avLst/>
          </a:prstGeom>
          <a:noFill/>
        </p:spPr>
        <p:txBody>
          <a:bodyPr wrap="square" rtlCol="0">
            <a:spAutoFit/>
          </a:bodyPr>
          <a:lstStyle/>
          <a:p>
            <a:r>
              <a:rPr lang="en-GB" sz="2000" dirty="0"/>
              <a:t>In a region with several borders there is the option of a regional allocation mechanism</a:t>
            </a:r>
          </a:p>
        </p:txBody>
      </p:sp>
    </p:spTree>
    <p:extLst>
      <p:ext uri="{BB962C8B-B14F-4D97-AF65-F5344CB8AC3E}">
        <p14:creationId xmlns:p14="http://schemas.microsoft.com/office/powerpoint/2010/main" val="2759753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435904679AA4A94B8D6E9DD914DE7" ma:contentTypeVersion="5" ma:contentTypeDescription="Create a new document." ma:contentTypeScope="" ma:versionID="27afd5ff6a6886562058d49eabf53930">
  <xsd:schema xmlns:xsd="http://www.w3.org/2001/XMLSchema" xmlns:xs="http://www.w3.org/2001/XMLSchema" xmlns:p="http://schemas.microsoft.com/office/2006/metadata/properties" xmlns:ns1="http://schemas.microsoft.com/sharepoint/v3" targetNamespace="http://schemas.microsoft.com/office/2006/metadata/properties" ma:root="true" ma:fieldsID="821f84b3650ed2bf5a9d4ce4cbd0c7bb"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VariationsItemGroupID" ma:index="10" nillable="true" ma:displayName="Item Group ID" ma:description="" ma:hidden="true" ma:internalName="VariationsItemGroupI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ariationsItemGroupID xmlns="http://schemas.microsoft.com/sharepoint/v3">b7fefa38-ebd4-476b-84f7-a8f59a7ad9ca</VariationsItemGroupID>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1D70C5E-E53D-4999-A8DA-1F2DDCB32EC0}"/>
</file>

<file path=customXml/itemProps2.xml><?xml version="1.0" encoding="utf-8"?>
<ds:datastoreItem xmlns:ds="http://schemas.openxmlformats.org/officeDocument/2006/customXml" ds:itemID="{AFDAC40F-2D00-457A-81FF-715D67EB5235}"/>
</file>

<file path=customXml/itemProps3.xml><?xml version="1.0" encoding="utf-8"?>
<ds:datastoreItem xmlns:ds="http://schemas.openxmlformats.org/officeDocument/2006/customXml" ds:itemID="{D7522B07-D432-4F4F-91E7-8AE70D80F8E9}"/>
</file>

<file path=docProps/app.xml><?xml version="1.0" encoding="utf-8"?>
<Properties xmlns="http://schemas.openxmlformats.org/officeDocument/2006/extended-properties" xmlns:vt="http://schemas.openxmlformats.org/officeDocument/2006/docPropsVTypes">
  <Template>Office Theme</Template>
  <TotalTime>0</TotalTime>
  <Words>1561</Words>
  <Application>Microsoft Office PowerPoint</Application>
  <PresentationFormat>On-screen Show (4:3)</PresentationFormat>
  <Paragraphs>137</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Google Sans</vt:lpstr>
      <vt:lpstr>Office Theme</vt:lpstr>
      <vt:lpstr>Available Transmission Capacity</vt:lpstr>
      <vt:lpstr>Introduction</vt:lpstr>
      <vt:lpstr>1. ATC – simple border</vt:lpstr>
      <vt:lpstr>1. Determining ATC – simple border</vt:lpstr>
      <vt:lpstr>1. ATC – meshed grids</vt:lpstr>
      <vt:lpstr>2. Cross-border capacity allocation </vt:lpstr>
      <vt:lpstr>2. Cross-border capacity allocation mechanisms </vt:lpstr>
      <vt:lpstr>Explicit auctions</vt:lpstr>
      <vt:lpstr>Explicit Allocation - Multiple Borders</vt:lpstr>
      <vt:lpstr>Capacity allocation – Other considerations</vt:lpstr>
      <vt:lpstr>Implicit auctions</vt:lpstr>
      <vt:lpstr>3. Revenue - Sources</vt:lpstr>
      <vt:lpstr>3. Revenue - Uses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of Cross-Border Trading</dc:title>
  <dc:creator>Andrew Claxton</dc:creator>
  <cp:lastModifiedBy>Andrew Claxton</cp:lastModifiedBy>
  <cp:revision>29</cp:revision>
  <cp:lastPrinted>2022-05-23T06:19:20Z</cp:lastPrinted>
  <dcterms:created xsi:type="dcterms:W3CDTF">2022-04-11T17:20:18Z</dcterms:created>
  <dcterms:modified xsi:type="dcterms:W3CDTF">2024-03-10T17:33:36Z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0x010100D06435904679AA4A94B8D6E9DD914DE7</vt:lpwstr>
  </property>
</Properties>
</file>