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8" r:id="rId3"/>
    <p:sldId id="260" r:id="rId4"/>
    <p:sldId id="263" r:id="rId5"/>
    <p:sldId id="302" r:id="rId6"/>
    <p:sldId id="265" r:id="rId7"/>
    <p:sldId id="267" r:id="rId8"/>
    <p:sldId id="268" r:id="rId9"/>
    <p:sldId id="269" r:id="rId10"/>
    <p:sldId id="304" r:id="rId11"/>
    <p:sldId id="270" r:id="rId12"/>
    <p:sldId id="299" r:id="rId13"/>
    <p:sldId id="336" r:id="rId14"/>
    <p:sldId id="264" r:id="rId15"/>
    <p:sldId id="301" r:id="rId16"/>
    <p:sldId id="277" r:id="rId17"/>
    <p:sldId id="278" r:id="rId18"/>
    <p:sldId id="305" r:id="rId19"/>
    <p:sldId id="335" r:id="rId20"/>
    <p:sldId id="321" r:id="rId21"/>
    <p:sldId id="300" r:id="rId22"/>
    <p:sldId id="286" r:id="rId23"/>
    <p:sldId id="330" r:id="rId2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E9EBF5"/>
    <a:srgbClr val="FFB3B3"/>
    <a:srgbClr val="FFFF99"/>
    <a:srgbClr val="FFA7A7"/>
    <a:srgbClr val="FF8B8B"/>
    <a:srgbClr val="FF8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B3878E-DDEB-4CCA-A8FD-88301584F10F}" v="10" dt="2024-03-07T10:20:42.2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30" y="78"/>
      </p:cViewPr>
      <p:guideLst>
        <p:guide orient="horz" pos="2523"/>
        <p:guide pos="285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Claxton" userId="c95f6af2-a456-4802-8571-6e622dbb2a7b" providerId="ADAL" clId="{30B3878E-DDEB-4CCA-A8FD-88301584F10F}"/>
    <pc:docChg chg="custSel addSld delSld modSld sldOrd">
      <pc:chgData name="Andrew Claxton" userId="c95f6af2-a456-4802-8571-6e622dbb2a7b" providerId="ADAL" clId="{30B3878E-DDEB-4CCA-A8FD-88301584F10F}" dt="2024-03-07T10:28:31.525" v="415" actId="20577"/>
      <pc:docMkLst>
        <pc:docMk/>
      </pc:docMkLst>
      <pc:sldChg chg="modSp mod">
        <pc:chgData name="Andrew Claxton" userId="c95f6af2-a456-4802-8571-6e622dbb2a7b" providerId="ADAL" clId="{30B3878E-DDEB-4CCA-A8FD-88301584F10F}" dt="2024-03-07T10:04:22.086" v="40" actId="20577"/>
        <pc:sldMkLst>
          <pc:docMk/>
          <pc:sldMk cId="214864247" sldId="256"/>
        </pc:sldMkLst>
        <pc:spChg chg="mod">
          <ac:chgData name="Andrew Claxton" userId="c95f6af2-a456-4802-8571-6e622dbb2a7b" providerId="ADAL" clId="{30B3878E-DDEB-4CCA-A8FD-88301584F10F}" dt="2024-03-07T10:04:22.086" v="40" actId="20577"/>
          <ac:spMkLst>
            <pc:docMk/>
            <pc:sldMk cId="214864247" sldId="256"/>
            <ac:spMk id="3" creationId="{8EFAACBE-0F12-49B1-BF5A-0067A8436729}"/>
          </ac:spMkLst>
        </pc:spChg>
      </pc:sldChg>
      <pc:sldChg chg="add">
        <pc:chgData name="Andrew Claxton" userId="c95f6af2-a456-4802-8571-6e622dbb2a7b" providerId="ADAL" clId="{30B3878E-DDEB-4CCA-A8FD-88301584F10F}" dt="2024-03-07T10:05:22.977" v="41"/>
        <pc:sldMkLst>
          <pc:docMk/>
          <pc:sldMk cId="2499033521" sldId="258"/>
        </pc:sldMkLst>
      </pc:sldChg>
      <pc:sldChg chg="add ord">
        <pc:chgData name="Andrew Claxton" userId="c95f6af2-a456-4802-8571-6e622dbb2a7b" providerId="ADAL" clId="{30B3878E-DDEB-4CCA-A8FD-88301584F10F}" dt="2024-03-07T10:08:20.788" v="46"/>
        <pc:sldMkLst>
          <pc:docMk/>
          <pc:sldMk cId="3318620415" sldId="260"/>
        </pc:sldMkLst>
      </pc:sldChg>
      <pc:sldChg chg="add del">
        <pc:chgData name="Andrew Claxton" userId="c95f6af2-a456-4802-8571-6e622dbb2a7b" providerId="ADAL" clId="{30B3878E-DDEB-4CCA-A8FD-88301584F10F}" dt="2024-03-07T10:19:40.929" v="287" actId="47"/>
        <pc:sldMkLst>
          <pc:docMk/>
          <pc:sldMk cId="1316454856" sldId="262"/>
        </pc:sldMkLst>
      </pc:sldChg>
      <pc:sldChg chg="add">
        <pc:chgData name="Andrew Claxton" userId="c95f6af2-a456-4802-8571-6e622dbb2a7b" providerId="ADAL" clId="{30B3878E-DDEB-4CCA-A8FD-88301584F10F}" dt="2024-03-07T10:06:04.094" v="42"/>
        <pc:sldMkLst>
          <pc:docMk/>
          <pc:sldMk cId="2131513216" sldId="263"/>
        </pc:sldMkLst>
      </pc:sldChg>
      <pc:sldChg chg="add">
        <pc:chgData name="Andrew Claxton" userId="c95f6af2-a456-4802-8571-6e622dbb2a7b" providerId="ADAL" clId="{30B3878E-DDEB-4CCA-A8FD-88301584F10F}" dt="2024-03-07T10:17:30.828" v="271"/>
        <pc:sldMkLst>
          <pc:docMk/>
          <pc:sldMk cId="1925603726" sldId="264"/>
        </pc:sldMkLst>
      </pc:sldChg>
      <pc:sldChg chg="add">
        <pc:chgData name="Andrew Claxton" userId="c95f6af2-a456-4802-8571-6e622dbb2a7b" providerId="ADAL" clId="{30B3878E-DDEB-4CCA-A8FD-88301584F10F}" dt="2024-03-07T10:14:16.377" v="269"/>
        <pc:sldMkLst>
          <pc:docMk/>
          <pc:sldMk cId="1757234631" sldId="265"/>
        </pc:sldMkLst>
      </pc:sldChg>
      <pc:sldChg chg="add">
        <pc:chgData name="Andrew Claxton" userId="c95f6af2-a456-4802-8571-6e622dbb2a7b" providerId="ADAL" clId="{30B3878E-DDEB-4CCA-A8FD-88301584F10F}" dt="2024-03-07T10:15:28.995" v="270"/>
        <pc:sldMkLst>
          <pc:docMk/>
          <pc:sldMk cId="522163327" sldId="267"/>
        </pc:sldMkLst>
      </pc:sldChg>
      <pc:sldChg chg="add">
        <pc:chgData name="Andrew Claxton" userId="c95f6af2-a456-4802-8571-6e622dbb2a7b" providerId="ADAL" clId="{30B3878E-DDEB-4CCA-A8FD-88301584F10F}" dt="2024-03-07T10:15:28.995" v="270"/>
        <pc:sldMkLst>
          <pc:docMk/>
          <pc:sldMk cId="2251495430" sldId="268"/>
        </pc:sldMkLst>
      </pc:sldChg>
      <pc:sldChg chg="add">
        <pc:chgData name="Andrew Claxton" userId="c95f6af2-a456-4802-8571-6e622dbb2a7b" providerId="ADAL" clId="{30B3878E-DDEB-4CCA-A8FD-88301584F10F}" dt="2024-03-07T10:15:28.995" v="270"/>
        <pc:sldMkLst>
          <pc:docMk/>
          <pc:sldMk cId="394417279" sldId="269"/>
        </pc:sldMkLst>
      </pc:sldChg>
      <pc:sldChg chg="add">
        <pc:chgData name="Andrew Claxton" userId="c95f6af2-a456-4802-8571-6e622dbb2a7b" providerId="ADAL" clId="{30B3878E-DDEB-4CCA-A8FD-88301584F10F}" dt="2024-03-07T10:15:28.995" v="270"/>
        <pc:sldMkLst>
          <pc:docMk/>
          <pc:sldMk cId="2393428510" sldId="270"/>
        </pc:sldMkLst>
      </pc:sldChg>
      <pc:sldChg chg="add">
        <pc:chgData name="Andrew Claxton" userId="c95f6af2-a456-4802-8571-6e622dbb2a7b" providerId="ADAL" clId="{30B3878E-DDEB-4CCA-A8FD-88301584F10F}" dt="2024-03-07T10:17:30.828" v="271"/>
        <pc:sldMkLst>
          <pc:docMk/>
          <pc:sldMk cId="545486334" sldId="277"/>
        </pc:sldMkLst>
      </pc:sldChg>
      <pc:sldChg chg="add">
        <pc:chgData name="Andrew Claxton" userId="c95f6af2-a456-4802-8571-6e622dbb2a7b" providerId="ADAL" clId="{30B3878E-DDEB-4CCA-A8FD-88301584F10F}" dt="2024-03-07T10:17:30.828" v="271"/>
        <pc:sldMkLst>
          <pc:docMk/>
          <pc:sldMk cId="1568482438" sldId="278"/>
        </pc:sldMkLst>
      </pc:sldChg>
      <pc:sldChg chg="modSp mod">
        <pc:chgData name="Andrew Claxton" userId="c95f6af2-a456-4802-8571-6e622dbb2a7b" providerId="ADAL" clId="{30B3878E-DDEB-4CCA-A8FD-88301584F10F}" dt="2024-03-07T10:18:42.642" v="286" actId="20577"/>
        <pc:sldMkLst>
          <pc:docMk/>
          <pc:sldMk cId="1666850488" sldId="286"/>
        </pc:sldMkLst>
        <pc:spChg chg="mod">
          <ac:chgData name="Andrew Claxton" userId="c95f6af2-a456-4802-8571-6e622dbb2a7b" providerId="ADAL" clId="{30B3878E-DDEB-4CCA-A8FD-88301584F10F}" dt="2024-03-07T10:18:35.453" v="282" actId="20577"/>
          <ac:spMkLst>
            <pc:docMk/>
            <pc:sldMk cId="1666850488" sldId="286"/>
            <ac:spMk id="28" creationId="{9DA795BC-6EA6-BC12-A35C-FD52FD67CC9F}"/>
          </ac:spMkLst>
        </pc:spChg>
        <pc:spChg chg="mod">
          <ac:chgData name="Andrew Claxton" userId="c95f6af2-a456-4802-8571-6e622dbb2a7b" providerId="ADAL" clId="{30B3878E-DDEB-4CCA-A8FD-88301584F10F}" dt="2024-03-07T10:18:39.413" v="284" actId="20577"/>
          <ac:spMkLst>
            <pc:docMk/>
            <pc:sldMk cId="1666850488" sldId="286"/>
            <ac:spMk id="29" creationId="{24CDB42C-C11E-C6A7-9B6E-63075FA5B957}"/>
          </ac:spMkLst>
        </pc:spChg>
        <pc:spChg chg="mod">
          <ac:chgData name="Andrew Claxton" userId="c95f6af2-a456-4802-8571-6e622dbb2a7b" providerId="ADAL" clId="{30B3878E-DDEB-4CCA-A8FD-88301584F10F}" dt="2024-03-07T10:18:42.642" v="286" actId="20577"/>
          <ac:spMkLst>
            <pc:docMk/>
            <pc:sldMk cId="1666850488" sldId="286"/>
            <ac:spMk id="30" creationId="{A397F226-3C2B-6F76-BF42-8AD607885FB3}"/>
          </ac:spMkLst>
        </pc:spChg>
      </pc:sldChg>
      <pc:sldChg chg="add">
        <pc:chgData name="Andrew Claxton" userId="c95f6af2-a456-4802-8571-6e622dbb2a7b" providerId="ADAL" clId="{30B3878E-DDEB-4CCA-A8FD-88301584F10F}" dt="2024-03-07T10:15:28.995" v="270"/>
        <pc:sldMkLst>
          <pc:docMk/>
          <pc:sldMk cId="2504780237" sldId="299"/>
        </pc:sldMkLst>
      </pc:sldChg>
      <pc:sldChg chg="add">
        <pc:chgData name="Andrew Claxton" userId="c95f6af2-a456-4802-8571-6e622dbb2a7b" providerId="ADAL" clId="{30B3878E-DDEB-4CCA-A8FD-88301584F10F}" dt="2024-03-07T10:17:30.828" v="271"/>
        <pc:sldMkLst>
          <pc:docMk/>
          <pc:sldMk cId="3621327980" sldId="301"/>
        </pc:sldMkLst>
      </pc:sldChg>
      <pc:sldChg chg="modSp add mod">
        <pc:chgData name="Andrew Claxton" userId="c95f6af2-a456-4802-8571-6e622dbb2a7b" providerId="ADAL" clId="{30B3878E-DDEB-4CCA-A8FD-88301584F10F}" dt="2024-03-07T10:13:45.658" v="268" actId="20577"/>
        <pc:sldMkLst>
          <pc:docMk/>
          <pc:sldMk cId="1333193946" sldId="302"/>
        </pc:sldMkLst>
        <pc:spChg chg="mod">
          <ac:chgData name="Andrew Claxton" userId="c95f6af2-a456-4802-8571-6e622dbb2a7b" providerId="ADAL" clId="{30B3878E-DDEB-4CCA-A8FD-88301584F10F}" dt="2024-03-07T10:13:45.658" v="268" actId="20577"/>
          <ac:spMkLst>
            <pc:docMk/>
            <pc:sldMk cId="1333193946" sldId="302"/>
            <ac:spMk id="3" creationId="{F7780D0A-1444-D56F-DE89-5A4F30E86D72}"/>
          </ac:spMkLst>
        </pc:spChg>
      </pc:sldChg>
      <pc:sldChg chg="add">
        <pc:chgData name="Andrew Claxton" userId="c95f6af2-a456-4802-8571-6e622dbb2a7b" providerId="ADAL" clId="{30B3878E-DDEB-4CCA-A8FD-88301584F10F}" dt="2024-03-07T10:15:28.995" v="270"/>
        <pc:sldMkLst>
          <pc:docMk/>
          <pc:sldMk cId="3531061052" sldId="304"/>
        </pc:sldMkLst>
      </pc:sldChg>
      <pc:sldChg chg="add">
        <pc:chgData name="Andrew Claxton" userId="c95f6af2-a456-4802-8571-6e622dbb2a7b" providerId="ADAL" clId="{30B3878E-DDEB-4CCA-A8FD-88301584F10F}" dt="2024-03-07T10:17:30.828" v="271"/>
        <pc:sldMkLst>
          <pc:docMk/>
          <pc:sldMk cId="2730812441" sldId="305"/>
        </pc:sldMkLst>
      </pc:sldChg>
      <pc:sldChg chg="modSp mod">
        <pc:chgData name="Andrew Claxton" userId="c95f6af2-a456-4802-8571-6e622dbb2a7b" providerId="ADAL" clId="{30B3878E-DDEB-4CCA-A8FD-88301584F10F}" dt="2024-03-07T10:28:31.525" v="415" actId="20577"/>
        <pc:sldMkLst>
          <pc:docMk/>
          <pc:sldMk cId="3492118057" sldId="330"/>
        </pc:sldMkLst>
        <pc:spChg chg="mod">
          <ac:chgData name="Andrew Claxton" userId="c95f6af2-a456-4802-8571-6e622dbb2a7b" providerId="ADAL" clId="{30B3878E-DDEB-4CCA-A8FD-88301584F10F}" dt="2024-03-07T10:28:31.525" v="415" actId="20577"/>
          <ac:spMkLst>
            <pc:docMk/>
            <pc:sldMk cId="3492118057" sldId="330"/>
            <ac:spMk id="2" creationId="{3D1277B3-C890-5C1F-8F88-DA6433647D49}"/>
          </ac:spMkLst>
        </pc:spChg>
        <pc:spChg chg="mod">
          <ac:chgData name="Andrew Claxton" userId="c95f6af2-a456-4802-8571-6e622dbb2a7b" providerId="ADAL" clId="{30B3878E-DDEB-4CCA-A8FD-88301584F10F}" dt="2024-03-07T10:24:32.231" v="401" actId="20577"/>
          <ac:spMkLst>
            <pc:docMk/>
            <pc:sldMk cId="3492118057" sldId="330"/>
            <ac:spMk id="3" creationId="{7062AE95-9933-FE0B-F750-A41DE75B664E}"/>
          </ac:spMkLst>
        </pc:spChg>
      </pc:sldChg>
      <pc:sldChg chg="modSp mod">
        <pc:chgData name="Andrew Claxton" userId="c95f6af2-a456-4802-8571-6e622dbb2a7b" providerId="ADAL" clId="{30B3878E-DDEB-4CCA-A8FD-88301584F10F}" dt="2024-03-07T10:17:43.359" v="280" actId="20577"/>
        <pc:sldMkLst>
          <pc:docMk/>
          <pc:sldMk cId="3375892621" sldId="335"/>
        </pc:sldMkLst>
        <pc:spChg chg="mod">
          <ac:chgData name="Andrew Claxton" userId="c95f6af2-a456-4802-8571-6e622dbb2a7b" providerId="ADAL" clId="{30B3878E-DDEB-4CCA-A8FD-88301584F10F}" dt="2024-03-07T10:17:43.359" v="280" actId="20577"/>
          <ac:spMkLst>
            <pc:docMk/>
            <pc:sldMk cId="3375892621" sldId="335"/>
            <ac:spMk id="2" creationId="{38443D82-BD87-9689-8F44-3F3C715D9888}"/>
          </ac:spMkLst>
        </pc:spChg>
      </pc:sldChg>
      <pc:sldChg chg="add">
        <pc:chgData name="Andrew Claxton" userId="c95f6af2-a456-4802-8571-6e622dbb2a7b" providerId="ADAL" clId="{30B3878E-DDEB-4CCA-A8FD-88301584F10F}" dt="2024-03-07T10:15:28.995" v="270"/>
        <pc:sldMkLst>
          <pc:docMk/>
          <pc:sldMk cId="1398504718" sldId="33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BDE84-3119-48B8-8713-165809A9282B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608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63A11-2292-42A5-81BC-18F7AF251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231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B96E-378E-4C1E-B7F2-B80402EC7EEE}" type="datetime1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31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2DF72-6290-49A5-B462-AAD035E90877}" type="datetime1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58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2011-FDAB-4D73-B5D1-FAC71D1B2193}" type="datetime1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25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75733"/>
            <a:ext cx="7886700" cy="936978"/>
          </a:xfrm>
        </p:spPr>
        <p:txBody>
          <a:bodyPr anchor="t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8450"/>
            <a:ext cx="7886700" cy="46085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507E-99DE-4FF1-B272-B4FB69AB27DE}" type="datetime1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D8B85976-0608-4913-A486-79B393B397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8002" y="6368383"/>
            <a:ext cx="2057400" cy="365125"/>
          </a:xfrm>
        </p:spPr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5251C90-C0A6-4B5C-6BD6-C842E25C97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256" y="198088"/>
            <a:ext cx="613697" cy="61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BA854-C24F-4B10-8395-C8DAF0C82858}" type="datetime1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40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F777E-F196-4EDC-834A-9AA376CD46AD}" type="datetime1">
              <a:rPr lang="en-GB" smtClean="0"/>
              <a:t>07/03/2024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4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1034-BCB9-412D-9C5B-16B8D1C598B0}" type="datetime1">
              <a:rPr lang="en-GB" smtClean="0"/>
              <a:t>07/03/2024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1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5ADC1-10B5-48C4-B2F3-A4A174146D0D}" type="datetime1">
              <a:rPr lang="en-GB" smtClean="0"/>
              <a:t>07/03/2024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56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7E55-115D-40C4-B4B9-AEA3B458A591}" type="datetime1">
              <a:rPr lang="en-GB" smtClean="0"/>
              <a:t>07/03/2024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47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D345-F446-4064-A1F3-04BFC97E4BC9}" type="datetime1">
              <a:rPr lang="en-GB" smtClean="0"/>
              <a:t>07/03/2024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59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C7BD-4209-4E99-94EE-8EE0D21D4751}" type="datetime1">
              <a:rPr lang="en-GB" smtClean="0"/>
              <a:t>07/03/2024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‹#›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47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FB431-C083-494A-94B4-149D395DB036}" type="datetime1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‹#›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A475F-214F-4E9A-9B93-CE4850A9B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29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DA4E7-9432-4F64-BB14-5C4DA5AA34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PAEM Roadmap</a:t>
            </a:r>
            <a:endParaRPr lang="en-GB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AACBE-0F12-49B1-BF5A-0067A8436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539119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PAEM Committees (TSO &amp; ARC)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12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May 2024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Claxton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External Expert, Energy Department, League of Arab States</a:t>
            </a:r>
          </a:p>
          <a:p>
            <a:endParaRPr lang="en-GB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6C97944-8B8E-8618-E05A-9547990BE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209" y="710064"/>
            <a:ext cx="1405824" cy="1405824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C9086E-6322-8D20-61D9-CFA4E879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64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8CF88-CD1A-E74D-5C5A-E6CF873CA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Critical market arrangements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6B01E-132D-A176-FE8F-E6DAA0FDC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1441591"/>
            <a:ext cx="2622550" cy="427848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/>
              <a:t>Arrangements required to support multilateral trading</a:t>
            </a:r>
            <a:endParaRPr lang="en-US" sz="1800" b="1" dirty="0"/>
          </a:p>
          <a:p>
            <a:r>
              <a:rPr lang="en-US" sz="1600" dirty="0"/>
              <a:t>Cross-border capacity calculation</a:t>
            </a:r>
          </a:p>
          <a:p>
            <a:r>
              <a:rPr lang="en-US" sz="1600" dirty="0"/>
              <a:t>Capacity allocation/ congestion management</a:t>
            </a:r>
          </a:p>
          <a:p>
            <a:r>
              <a:rPr lang="en-US" sz="1600" dirty="0"/>
              <a:t>Transmission services/wheeling</a:t>
            </a:r>
          </a:p>
          <a:p>
            <a:r>
              <a:rPr lang="en-US" sz="1600" dirty="0"/>
              <a:t>Unscheduled deviations</a:t>
            </a:r>
          </a:p>
          <a:p>
            <a:r>
              <a:rPr lang="en-US" sz="1600" dirty="0"/>
              <a:t>Market facilitation services</a:t>
            </a:r>
          </a:p>
          <a:p>
            <a:r>
              <a:rPr lang="en-US" sz="1600" dirty="0"/>
              <a:t>Data transparency</a:t>
            </a:r>
          </a:p>
          <a:p>
            <a:r>
              <a:rPr lang="en-US" sz="1600" dirty="0"/>
              <a:t>Market participation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46DEF-B418-7D4E-403C-810CE0685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10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2ED040-9E3D-E20E-F889-199BE1FC1941}"/>
              </a:ext>
            </a:extLst>
          </p:cNvPr>
          <p:cNvSpPr/>
          <p:nvPr/>
        </p:nvSpPr>
        <p:spPr>
          <a:xfrm>
            <a:off x="3706906" y="1441592"/>
            <a:ext cx="2335529" cy="2693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/>
              <a:t>PAEM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Policies, rules, standards to be applied across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As needed to ensure fair, efficient and operable market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Aligned national regulation/laws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1FC6FA-3201-AE55-2A5D-599BDDADEB64}"/>
              </a:ext>
            </a:extLst>
          </p:cNvPr>
          <p:cNvSpPr/>
          <p:nvPr/>
        </p:nvSpPr>
        <p:spPr>
          <a:xfrm>
            <a:off x="6145306" y="1441591"/>
            <a:ext cx="2335529" cy="26935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/>
              <a:t>Market Enablers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Market rules and participation terms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Supporting systems, procedures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Procurement of service 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Governance structure for multiparty  cooperations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EDDB78-CBBA-F095-423D-8283BC88A1FF}"/>
              </a:ext>
            </a:extLst>
          </p:cNvPr>
          <p:cNvSpPr/>
          <p:nvPr/>
        </p:nvSpPr>
        <p:spPr>
          <a:xfrm>
            <a:off x="3706906" y="4246878"/>
            <a:ext cx="4773929" cy="14732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/>
              <a:t>Geographic scope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Physically connected grid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PAEM required minimum scope (sub-region, region)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Option for TSOs to cooperate more widely (e.g., clusters, sub-regions, region)</a:t>
            </a: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3768301D-9FCF-5A5D-50F8-BA78DFFF2F3C}"/>
              </a:ext>
            </a:extLst>
          </p:cNvPr>
          <p:cNvSpPr/>
          <p:nvPr/>
        </p:nvSpPr>
        <p:spPr>
          <a:xfrm rot="5400000">
            <a:off x="5138830" y="2823914"/>
            <a:ext cx="1899920" cy="182880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FE382A7D-B46F-1241-1514-48CFF34F6D3A}"/>
              </a:ext>
            </a:extLst>
          </p:cNvPr>
          <p:cNvSpPr/>
          <p:nvPr/>
        </p:nvSpPr>
        <p:spPr>
          <a:xfrm rot="10800000" flipV="1">
            <a:off x="5138830" y="4102381"/>
            <a:ext cx="1899920" cy="182880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134C6F98-52B4-58FE-644D-42C5725F02C5}"/>
              </a:ext>
            </a:extLst>
          </p:cNvPr>
          <p:cNvSpPr/>
          <p:nvPr/>
        </p:nvSpPr>
        <p:spPr>
          <a:xfrm rot="5400000">
            <a:off x="2572280" y="3489395"/>
            <a:ext cx="1899920" cy="182880"/>
          </a:xfrm>
          <a:prstGeom prst="triangl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06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38022-E40A-9602-575A-9CB19F51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Multilateral trading – critical elements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39D62-BE5F-AF4E-A009-1914F6C1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11</a:t>
            </a:fld>
            <a:endParaRPr lang="en-GB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4D11B9DD-0861-D391-C668-527ABB599543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643738"/>
          <a:ext cx="7886700" cy="399186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49979">
                  <a:extLst>
                    <a:ext uri="{9D8B030D-6E8A-4147-A177-3AD203B41FA5}">
                      <a16:colId xmlns:a16="http://schemas.microsoft.com/office/drawing/2014/main" val="374327865"/>
                    </a:ext>
                  </a:extLst>
                </a:gridCol>
                <a:gridCol w="5336721">
                  <a:extLst>
                    <a:ext uri="{9D8B030D-6E8A-4147-A177-3AD203B41FA5}">
                      <a16:colId xmlns:a16="http://schemas.microsoft.com/office/drawing/2014/main" val="2038213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/>
                        <a:t>Cross-border capacity 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 and reasonable method of calculation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Treatment of pre-existing rights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55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Cross-border</a:t>
                      </a:r>
                      <a:r>
                        <a:rPr lang="en-US" sz="1800" b="1" dirty="0"/>
                        <a:t> capacity allocation/congestion management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Open, non-discriminatory access for any qualified party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Clear terms and conditions (e.g., firmness, rights, nomination)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Method to handle congestion (demand exceeding availability): pro rata; explicit auctions (single or multi-border)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69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Transmission services (wheeling)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Reasonable cost recovery for transit networks (infrastructure costs, losses); fair basis for allocating costs to users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Regulated charges, no trade-specific negotiation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560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428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38022-E40A-9602-575A-9CB19F51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Multilateral trading – critical elements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39D62-BE5F-AF4E-A009-1914F6C1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4D11B9DD-0861-D391-C668-527ABB599543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643738"/>
          <a:ext cx="7886700" cy="36179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49979">
                  <a:extLst>
                    <a:ext uri="{9D8B030D-6E8A-4147-A177-3AD203B41FA5}">
                      <a16:colId xmlns:a16="http://schemas.microsoft.com/office/drawing/2014/main" val="374327865"/>
                    </a:ext>
                  </a:extLst>
                </a:gridCol>
                <a:gridCol w="5336721">
                  <a:extLst>
                    <a:ext uri="{9D8B030D-6E8A-4147-A177-3AD203B41FA5}">
                      <a16:colId xmlns:a16="http://schemas.microsoft.com/office/drawing/2014/main" val="2038213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/>
                        <a:t>Unscheduled deviations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Incentives on all countries to flow as scheduled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 compensation for costs imposed on others due to deviations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55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facilitation 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Identify most relevant services (voice broking, online platform, price reporting, price model)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Appointment/supervision of market facilitator; building necessary competences and trust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69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transparency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Identifying the need for transparency: who needs what to be able to make rationale, efficient decisions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Establishing accessible transparency platforms: national, regional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560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780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38022-E40A-9602-575A-9CB19F51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Multilateral trading – critical elements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39D62-BE5F-AF4E-A009-1914F6C1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13</a:t>
            </a:fld>
            <a:endParaRPr lang="en-GB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4D11B9DD-0861-D391-C668-527ABB599543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1643738"/>
          <a:ext cx="7886700" cy="423875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35464">
                  <a:extLst>
                    <a:ext uri="{9D8B030D-6E8A-4147-A177-3AD203B41FA5}">
                      <a16:colId xmlns:a16="http://schemas.microsoft.com/office/drawing/2014/main" val="374327865"/>
                    </a:ext>
                  </a:extLst>
                </a:gridCol>
                <a:gridCol w="5351236">
                  <a:extLst>
                    <a:ext uri="{9D8B030D-6E8A-4147-A177-3AD203B41FA5}">
                      <a16:colId xmlns:a16="http://schemas.microsoft.com/office/drawing/2014/main" val="2038213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800" b="1" dirty="0"/>
                        <a:t>Market participation: Qualified counterparts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Ability to trade with as many potential counterparties as possible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Establish master bilateral agreements setting out key terms - e.g., invoicing and payment, guarantees, performance assurance,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559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participation: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Trading competencies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Capable traders maximizing economic gain for both generation and supply: need to separate generation from supply? 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Adequate authority, resources (legal, financial, systems), focus, and motivation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Detailed understanding of own marginal costs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69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participation: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market parties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Recognizing benefits of widening market access </a:t>
                      </a:r>
                    </a:p>
                    <a:p>
                      <a:pPr marL="450850" marR="0" lvl="0" indent="-4508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Associated changes needed to support independent parties: domestic and cross-border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560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504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B370-ED4F-3B7A-04F7-FCEEC02D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Plan (Stage 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E7838-3FA8-F3C3-FD0F-42146CC8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14</a:t>
            </a:fld>
            <a:endParaRPr lang="en-GB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332BDAF-E8B4-15EF-A2EC-D604E1EDE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834" y="1507613"/>
            <a:ext cx="6005836" cy="440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603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B370-ED4F-3B7A-04F7-FCEEC02D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Plan (Stage 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E7838-3FA8-F3C3-FD0F-42146CC8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15</a:t>
            </a:fld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7EFE4DF-C707-76D9-5982-316207D14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335" y="1493048"/>
            <a:ext cx="7465750" cy="46642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Pathfinders project(s)</a:t>
            </a: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to develop multilateral trading:</a:t>
            </a:r>
          </a:p>
          <a:p>
            <a:pPr marL="452438" lvl="1">
              <a:spcBef>
                <a:spcPts val="600"/>
              </a:spcBef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East Pathfinder: KSA-Egypt-Jordan to enable trade across EIJLLPST and GCC once KSA-Egypt interconnector operational (2024/5), followed by Jordan-KSA and Iraq-GCC</a:t>
            </a:r>
          </a:p>
          <a:p>
            <a:pPr marL="452438" lvl="1">
              <a:spcBef>
                <a:spcPts val="600"/>
              </a:spcBef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Potential West Pathfinder in Comelec; Libya internal reinforcement would enable linking of PAEM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Ensure alignment between the Pathfinders and consistency with the emerging PAEM rules (TSO Committee/ARC)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Further enhancements to the trading arrangements to be added over time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Development of national markets not a PAEM obligation; PAEM market design should support a range of national market forms</a:t>
            </a:r>
          </a:p>
        </p:txBody>
      </p:sp>
    </p:spTree>
    <p:extLst>
      <p:ext uri="{BB962C8B-B14F-4D97-AF65-F5344CB8AC3E}">
        <p14:creationId xmlns:p14="http://schemas.microsoft.com/office/powerpoint/2010/main" val="3621327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38022-E40A-9602-575A-9CB19F51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Stage 2: Liberalised national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7C998-1C95-7FEC-9DFE-5B6D3123A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3754"/>
            <a:ext cx="7886700" cy="4608513"/>
          </a:xfrm>
        </p:spPr>
        <p:txBody>
          <a:bodyPr>
            <a:normAutofit fontScale="77500" lnSpcReduction="20000"/>
          </a:bodyPr>
          <a:lstStyle/>
          <a:p>
            <a:pPr marL="450850" indent="-450850">
              <a:lnSpc>
                <a:spcPct val="110000"/>
              </a:lnSpc>
            </a:pPr>
            <a:r>
              <a:rPr lang="en-GB" dirty="0"/>
              <a:t>Typical elements: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Unbundle TSO, independent regulation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Enable generation competition – e.g.: IPPs (with and without PPA), private RES, separate national utility supply and generation, breakup generation, demand side participation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Consumer choice of supplier: large users; small/domestic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Access to cross-border market for independent participants</a:t>
            </a:r>
          </a:p>
          <a:p>
            <a:pPr marL="349250" indent="-349250">
              <a:lnSpc>
                <a:spcPct val="110000"/>
              </a:lnSpc>
            </a:pPr>
            <a:r>
              <a:rPr lang="en-GB" dirty="0"/>
              <a:t>Different ways to develop national markets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Isolated development (adequate scale?)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Cluster of coupled markets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Link to adjacent developed market</a:t>
            </a:r>
          </a:p>
          <a:p>
            <a:pPr marL="349250" indent="-349250">
              <a:lnSpc>
                <a:spcPct val="110000"/>
              </a:lnSpc>
            </a:pPr>
            <a:r>
              <a:rPr lang="en-GB" dirty="0"/>
              <a:t>Approach and timing will vary between countries</a:t>
            </a:r>
          </a:p>
          <a:p>
            <a:pPr marL="349250" indent="-349250">
              <a:lnSpc>
                <a:spcPct val="110000"/>
              </a:lnSpc>
            </a:pPr>
            <a:r>
              <a:rPr lang="en-GB" dirty="0"/>
              <a:t>PAEM does not impose any obligation to liberalise</a:t>
            </a:r>
          </a:p>
          <a:p>
            <a:pPr marL="806450" lvl="1" indent="-349250">
              <a:lnSpc>
                <a:spcPct val="110000"/>
              </a:lnSpc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39D62-BE5F-AF4E-A009-1914F6C1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486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38022-E40A-9602-575A-9CB19F51D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Stages 3/4: Fully liberalised, integrated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7C998-1C95-7FEC-9DFE-5B6D3123A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0114"/>
            <a:ext cx="7886700" cy="4536849"/>
          </a:xfrm>
        </p:spPr>
        <p:txBody>
          <a:bodyPr>
            <a:normAutofit fontScale="77500" lnSpcReduction="20000"/>
          </a:bodyPr>
          <a:lstStyle/>
          <a:p>
            <a:pPr marL="450850" indent="-450850">
              <a:lnSpc>
                <a:spcPct val="110000"/>
              </a:lnSpc>
            </a:pPr>
            <a:r>
              <a:rPr lang="en-GB" dirty="0"/>
              <a:t>Likely to be based broadly on European model</a:t>
            </a:r>
          </a:p>
          <a:p>
            <a:pPr marL="450850" indent="-450850">
              <a:lnSpc>
                <a:spcPct val="110000"/>
              </a:lnSpc>
            </a:pPr>
            <a:r>
              <a:rPr lang="en-GB" dirty="0"/>
              <a:t>Focus on spot markets (day ahead, intraday)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Coupled: cross-border capacity allocated automatically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Cleared: trading against a central counterparty</a:t>
            </a:r>
          </a:p>
          <a:p>
            <a:pPr marL="450850" indent="-450850">
              <a:lnSpc>
                <a:spcPct val="110000"/>
              </a:lnSpc>
            </a:pPr>
            <a:r>
              <a:rPr lang="en-GB" dirty="0"/>
              <a:t>Principal spot market designs: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Continuous markets</a:t>
            </a:r>
          </a:p>
          <a:p>
            <a:pPr marL="1263650" lvl="2" indent="-349250">
              <a:lnSpc>
                <a:spcPct val="110000"/>
              </a:lnSpc>
            </a:pPr>
            <a:r>
              <a:rPr lang="en-GB" dirty="0"/>
              <a:t>Bid-offer online negotiation/matching</a:t>
            </a:r>
          </a:p>
          <a:p>
            <a:pPr marL="1263650" lvl="2" indent="-349250">
              <a:lnSpc>
                <a:spcPct val="110000"/>
              </a:lnSpc>
            </a:pPr>
            <a:r>
              <a:rPr lang="en-GB" dirty="0"/>
              <a:t>Able to run close to delivery</a:t>
            </a:r>
          </a:p>
          <a:p>
            <a:pPr marL="1263650" lvl="2" indent="-349250">
              <a:lnSpc>
                <a:spcPct val="110000"/>
              </a:lnSpc>
            </a:pPr>
            <a:r>
              <a:rPr lang="en-GB" dirty="0"/>
              <a:t>Potential early enhancement to Stage 1</a:t>
            </a:r>
          </a:p>
          <a:p>
            <a:pPr marL="1263650" lvl="2" indent="-349250">
              <a:lnSpc>
                <a:spcPct val="110000"/>
              </a:lnSpc>
            </a:pPr>
            <a:r>
              <a:rPr lang="en-GB" dirty="0"/>
              <a:t>Potential to link to European market (single intraday coupling)</a:t>
            </a:r>
          </a:p>
          <a:p>
            <a:pPr marL="806450" lvl="1" indent="-349250">
              <a:lnSpc>
                <a:spcPct val="110000"/>
              </a:lnSpc>
            </a:pPr>
            <a:r>
              <a:rPr lang="en-GB" dirty="0"/>
              <a:t>Auction-based markets</a:t>
            </a:r>
          </a:p>
          <a:p>
            <a:pPr marL="1263650" lvl="2" indent="-349250">
              <a:lnSpc>
                <a:spcPct val="110000"/>
              </a:lnSpc>
            </a:pPr>
            <a:r>
              <a:rPr lang="en-GB" dirty="0"/>
              <a:t>Periodic market</a:t>
            </a:r>
          </a:p>
          <a:p>
            <a:pPr marL="1263650" lvl="2" indent="-349250">
              <a:lnSpc>
                <a:spcPct val="110000"/>
              </a:lnSpc>
            </a:pPr>
            <a:r>
              <a:rPr lang="en-GB" dirty="0"/>
              <a:t>Single clearing price in each period</a:t>
            </a:r>
          </a:p>
          <a:p>
            <a:pPr marL="1263650" lvl="2" indent="-349250">
              <a:lnSpc>
                <a:spcPct val="110000"/>
              </a:lnSpc>
            </a:pPr>
            <a:r>
              <a:rPr lang="en-GB" dirty="0"/>
              <a:t>Liquidity critical to getting trusted price 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39D62-BE5F-AF4E-A009-1914F6C1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482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D84E7-1BFA-D181-0D37-766BEF397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 main objectives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41BAC-8F00-39D0-BC9D-AB1486BDD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lnSpc>
                <a:spcPct val="107000"/>
              </a:lnSpc>
              <a:buSzPct val="100000"/>
              <a:buFont typeface="+mj-lt"/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 and build capacity of the TSO and ARC committees; set out a plan for the target organisation and resourcing of the PAEM, including committee structure and support functions, and have initiated a transition to this structure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SzPct val="100000"/>
              <a:buFont typeface="+mj-lt"/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 the necessary PAEM rules that should apply across the region, within which sub-regions can have some flexibility in their approach where appropriate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SzPct val="100000"/>
              <a:buFont typeface="+mj-lt"/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Design, implement and test the necessary market enablers to support multilateral trading in at least one pathfinder area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 out a plan for the further development and phased geographic rollout of the arrangements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ct val="100000"/>
              <a:buFont typeface="+mj-lt"/>
              <a:buAutoNum type="arabicPeriod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support to the development of trade and market liberalisation in individual member states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E1868-85C7-8D1A-ED5D-DD835339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812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43D82-BD87-9689-8F44-3F3C715D9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Near term Workplan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3AED6-3FEE-9E81-D945-FA456C1E9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143760"/>
            <a:ext cx="7366000" cy="403320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Development of PAEM rules and institutions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Progress East Pathfinder project: design phase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Assist development of national </a:t>
            </a:r>
            <a:r>
              <a:rPr lang="en-GB" sz="2800" dirty="0"/>
              <a:t>competencies and capabilities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FB8224-4F51-54BF-D896-6CB96617D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89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FFDBF-DAE1-6255-F3CF-041CB3557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23112-4586-DBD6-5857-C5D362347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/>
            <a:r>
              <a:rPr lang="en-GB" dirty="0"/>
              <a:t>The PAEM Plan (or ‘Roadmap’) should guide the work needed, with an emphasis on the next couple of years</a:t>
            </a:r>
          </a:p>
          <a:p>
            <a:pPr marL="450850" indent="-450850"/>
            <a:r>
              <a:rPr lang="en-GB" dirty="0"/>
              <a:t>Currently a draft, it needs to be considered and adopted by PAEM committees (ARC and TSO Committee) once formed.  It then becomes their responsibility to deliver the Plan</a:t>
            </a:r>
          </a:p>
          <a:p>
            <a:pPr marL="450850" indent="-450850"/>
            <a:r>
              <a:rPr lang="en-GB" dirty="0"/>
              <a:t>Proposed plan prepared by LAS External Expert together with the Steering Committee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6FEB2-BDB5-F24C-8E00-04A7F833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033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8E1D-4AB9-7A6D-91C4-ECCA6D91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4133"/>
            <a:ext cx="7886700" cy="936978"/>
          </a:xfrm>
        </p:spPr>
        <p:txBody>
          <a:bodyPr>
            <a:normAutofit/>
          </a:bodyPr>
          <a:lstStyle/>
          <a:p>
            <a:r>
              <a:rPr lang="en-GB" dirty="0"/>
              <a:t>Proposed high-level deliverables, 2023-4</a:t>
            </a:r>
            <a:br>
              <a:rPr lang="en-GB" dirty="0"/>
            </a:br>
            <a:r>
              <a:rPr lang="en-GB" sz="2400" dirty="0"/>
              <a:t>PAEM Rules and Institutions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F8C7444-FF0A-0565-25BD-880D658C65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631474"/>
              </p:ext>
            </p:extLst>
          </p:nvPr>
        </p:nvGraphicFramePr>
        <p:xfrm>
          <a:off x="607384" y="2143559"/>
          <a:ext cx="7907967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390">
                  <a:extLst>
                    <a:ext uri="{9D8B030D-6E8A-4147-A177-3AD203B41FA5}">
                      <a16:colId xmlns:a16="http://schemas.microsoft.com/office/drawing/2014/main" val="423422233"/>
                    </a:ext>
                  </a:extLst>
                </a:gridCol>
                <a:gridCol w="5036935">
                  <a:extLst>
                    <a:ext uri="{9D8B030D-6E8A-4147-A177-3AD203B41FA5}">
                      <a16:colId xmlns:a16="http://schemas.microsoft.com/office/drawing/2014/main" val="2938448806"/>
                    </a:ext>
                  </a:extLst>
                </a:gridCol>
                <a:gridCol w="2563642">
                  <a:extLst>
                    <a:ext uri="{9D8B030D-6E8A-4147-A177-3AD203B41FA5}">
                      <a16:colId xmlns:a16="http://schemas.microsoft.com/office/drawing/2014/main" val="122654297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2100" dirty="0"/>
                        <a:t>Deliverable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100" dirty="0"/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366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1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100" dirty="0"/>
                        <a:t>Build understanding at ARC/TSOC of key concepts (executive perspective)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/>
                        <a:t>World Bank knowledge building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09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1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Develop a methodology for calculating Net Transfer Capacity </a:t>
                      </a:r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100" dirty="0"/>
                        <a:t>International experience input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30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1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Establish principles for the remuneration of transmission services (wheeling, </a:t>
                      </a:r>
                      <a:r>
                        <a:rPr lang="en-US" sz="2100" dirty="0" err="1"/>
                        <a:t>etc</a:t>
                      </a:r>
                      <a:r>
                        <a:rPr lang="en-US" sz="2100" dirty="0"/>
                        <a:t>)</a:t>
                      </a:r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100" dirty="0"/>
                        <a:t>World Bank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1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Establish the shared data requirements/ definitions and specify the required functionality for a data platform</a:t>
                      </a:r>
                      <a:endParaRPr lang="en-GB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/>
                        <a:t>International experience input, including Med-TSO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237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1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100" dirty="0"/>
                        <a:t>Plan for migration to enduring institutional structure, Market Facilitator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dirty="0"/>
                        <a:t>LAS role and AFESD funding ends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95095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0780D-6313-0E87-6A0E-3F3CACAEF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20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AACE29-FBFB-89DE-DC36-6D3544290319}"/>
              </a:ext>
            </a:extLst>
          </p:cNvPr>
          <p:cNvSpPr txBox="1"/>
          <p:nvPr/>
        </p:nvSpPr>
        <p:spPr>
          <a:xfrm>
            <a:off x="607385" y="1369149"/>
            <a:ext cx="8028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Led by Steering Committee with AEEC oversight until ARC and TSO Committees formed</a:t>
            </a:r>
          </a:p>
        </p:txBody>
      </p:sp>
    </p:spTree>
    <p:extLst>
      <p:ext uri="{BB962C8B-B14F-4D97-AF65-F5344CB8AC3E}">
        <p14:creationId xmlns:p14="http://schemas.microsoft.com/office/powerpoint/2010/main" val="4161031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6D841-EA8F-909A-D150-C9A2A005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Goals of the East Pathfinder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685A5-C402-5EAC-CC48-8EC5342B7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8450"/>
            <a:ext cx="7569052" cy="460851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Develop and build the mechanisms and tools needed to support </a:t>
            </a:r>
            <a:r>
              <a:rPr lang="en-US" sz="2400" b="1" i="1" dirty="0"/>
              <a:t>multilateral trading </a:t>
            </a:r>
            <a:r>
              <a:rPr lang="en-US" sz="2400" dirty="0"/>
              <a:t>between countries in the GCC and EIJLLPST sub-regions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Initial focus on trading between Egypt, Jordan and KSA</a:t>
            </a:r>
          </a:p>
          <a:p>
            <a:pPr>
              <a:lnSpc>
                <a:spcPct val="110000"/>
              </a:lnSpc>
            </a:pPr>
            <a:r>
              <a:rPr lang="en-GB" sz="2400" dirty="0"/>
              <a:t>Able to quickly extend to all countries in the two sub-regions – potential basis for PAEM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Includes designing and implementing the necessary systems, processes, rules and agreements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Coordinate closely with the ARC and national regulators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Establish project under the PAEM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F2009-EFDF-B861-4D38-AB8E9927C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904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55883-EB6D-2BC4-64CC-9A76BF9A6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5733"/>
            <a:ext cx="5083658" cy="936978"/>
          </a:xfrm>
        </p:spPr>
        <p:txBody>
          <a:bodyPr>
            <a:normAutofit/>
          </a:bodyPr>
          <a:lstStyle/>
          <a:p>
            <a:r>
              <a:rPr lang="en-GB"/>
              <a:t>Indicative Pathfinder timeline</a:t>
            </a:r>
            <a:endParaRPr lang="en-GB" sz="2700" i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CDE6B-8CEA-A9BC-2879-FEAF049F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22</a:t>
            </a:fld>
            <a:endParaRPr lang="en-GB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906C7E2-1809-1B52-7B00-9F241A941085}"/>
              </a:ext>
            </a:extLst>
          </p:cNvPr>
          <p:cNvCxnSpPr>
            <a:cxnSpLocks/>
          </p:cNvCxnSpPr>
          <p:nvPr/>
        </p:nvCxnSpPr>
        <p:spPr>
          <a:xfrm>
            <a:off x="535128" y="1573160"/>
            <a:ext cx="8161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FB3B277-0F97-0997-6A93-938F3ECEF1F5}"/>
              </a:ext>
            </a:extLst>
          </p:cNvPr>
          <p:cNvCxnSpPr>
            <a:cxnSpLocks/>
          </p:cNvCxnSpPr>
          <p:nvPr/>
        </p:nvCxnSpPr>
        <p:spPr>
          <a:xfrm flipV="1">
            <a:off x="3364819" y="1452510"/>
            <a:ext cx="0" cy="1206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E40B1ED-7A91-91F0-C9D5-F18E9BAD93D1}"/>
              </a:ext>
            </a:extLst>
          </p:cNvPr>
          <p:cNvCxnSpPr>
            <a:cxnSpLocks/>
          </p:cNvCxnSpPr>
          <p:nvPr/>
        </p:nvCxnSpPr>
        <p:spPr>
          <a:xfrm flipV="1">
            <a:off x="6248403" y="1458552"/>
            <a:ext cx="0" cy="1206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DA795BC-6EA6-BC12-A35C-FD52FD67CC9F}"/>
              </a:ext>
            </a:extLst>
          </p:cNvPr>
          <p:cNvSpPr txBox="1"/>
          <p:nvPr/>
        </p:nvSpPr>
        <p:spPr>
          <a:xfrm>
            <a:off x="603156" y="1243867"/>
            <a:ext cx="104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2024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CDB42C-C11E-C6A7-9B6E-63075FA5B957}"/>
              </a:ext>
            </a:extLst>
          </p:cNvPr>
          <p:cNvSpPr txBox="1"/>
          <p:nvPr/>
        </p:nvSpPr>
        <p:spPr>
          <a:xfrm>
            <a:off x="3470575" y="1243867"/>
            <a:ext cx="104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2025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397F226-3C2B-6F76-BF42-8AD607885FB3}"/>
              </a:ext>
            </a:extLst>
          </p:cNvPr>
          <p:cNvSpPr txBox="1"/>
          <p:nvPr/>
        </p:nvSpPr>
        <p:spPr>
          <a:xfrm>
            <a:off x="6341986" y="1243867"/>
            <a:ext cx="104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2026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1F0640-FD24-D9CE-AE0C-D60BA7EC0AFA}"/>
              </a:ext>
            </a:extLst>
          </p:cNvPr>
          <p:cNvSpPr/>
          <p:nvPr/>
        </p:nvSpPr>
        <p:spPr>
          <a:xfrm>
            <a:off x="825613" y="3287490"/>
            <a:ext cx="3548386" cy="688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Pathfinder Design Phase</a:t>
            </a:r>
          </a:p>
          <a:p>
            <a:pPr algn="ctr"/>
            <a:r>
              <a:rPr lang="en-GB" sz="2000" dirty="0"/>
              <a:t>KSA, Egypt, Jordan TSOs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1B2227-5A9E-52E1-BD52-CE4ADB28DD36}"/>
              </a:ext>
            </a:extLst>
          </p:cNvPr>
          <p:cNvSpPr/>
          <p:nvPr/>
        </p:nvSpPr>
        <p:spPr>
          <a:xfrm>
            <a:off x="5108154" y="4926096"/>
            <a:ext cx="3507526" cy="73292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/>
              <a:t>Progressive</a:t>
            </a:r>
            <a:br>
              <a:rPr lang="en-GB" sz="2000" dirty="0"/>
            </a:br>
            <a:r>
              <a:rPr lang="en-GB" sz="2000" dirty="0" err="1"/>
              <a:t>rollout</a:t>
            </a:r>
            <a:r>
              <a:rPr lang="en-GB" sz="2000" dirty="0" err="1">
                <a:solidFill>
                  <a:schemeClr val="accent6"/>
                </a:solidFill>
              </a:rPr>
              <a:t>zzz</a:t>
            </a:r>
            <a:r>
              <a:rPr lang="en-GB" sz="2000" dirty="0"/>
              <a:t> 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86B1E4-851E-C501-3A39-060F1CD17843}"/>
              </a:ext>
            </a:extLst>
          </p:cNvPr>
          <p:cNvSpPr txBox="1"/>
          <p:nvPr/>
        </p:nvSpPr>
        <p:spPr>
          <a:xfrm>
            <a:off x="6205001" y="3996526"/>
            <a:ext cx="1986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Launch Multilateral Trading KSA/E/J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978C49-07E2-C4FE-1EA4-526C5A33DF7C}"/>
              </a:ext>
            </a:extLst>
          </p:cNvPr>
          <p:cNvSpPr txBox="1"/>
          <p:nvPr/>
        </p:nvSpPr>
        <p:spPr>
          <a:xfrm>
            <a:off x="3696702" y="3982880"/>
            <a:ext cx="1448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Regulatory approval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F82933-161D-416E-C9CD-AB52B8E51316}"/>
              </a:ext>
            </a:extLst>
          </p:cNvPr>
          <p:cNvSpPr txBox="1"/>
          <p:nvPr/>
        </p:nvSpPr>
        <p:spPr>
          <a:xfrm>
            <a:off x="481399" y="4518493"/>
            <a:ext cx="3142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F20160D-50E2-A3BA-47DE-3401ECE0404E}"/>
              </a:ext>
            </a:extLst>
          </p:cNvPr>
          <p:cNvSpPr/>
          <p:nvPr/>
        </p:nvSpPr>
        <p:spPr>
          <a:xfrm>
            <a:off x="1290320" y="1748207"/>
            <a:ext cx="4693920" cy="68815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Develop PAEM market rules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>TSOC/ARC</a:t>
            </a:r>
          </a:p>
        </p:txBody>
      </p:sp>
      <p:sp>
        <p:nvSpPr>
          <p:cNvPr id="23" name="Arrow: Up-Down 22">
            <a:extLst>
              <a:ext uri="{FF2B5EF4-FFF2-40B4-BE49-F238E27FC236}">
                <a16:creationId xmlns:a16="http://schemas.microsoft.com/office/drawing/2014/main" id="{5856D43D-7713-EAB4-EBD8-CCFB1109ED5E}"/>
              </a:ext>
            </a:extLst>
          </p:cNvPr>
          <p:cNvSpPr/>
          <p:nvPr/>
        </p:nvSpPr>
        <p:spPr>
          <a:xfrm>
            <a:off x="2489200" y="2450448"/>
            <a:ext cx="494919" cy="837042"/>
          </a:xfrm>
          <a:prstGeom prst="upDownArrow">
            <a:avLst>
              <a:gd name="adj1" fmla="val 50000"/>
              <a:gd name="adj2" fmla="val 2347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E22083C-0580-0EEF-478E-28416214B226}"/>
              </a:ext>
            </a:extLst>
          </p:cNvPr>
          <p:cNvSpPr txBox="1"/>
          <p:nvPr/>
        </p:nvSpPr>
        <p:spPr>
          <a:xfrm>
            <a:off x="2920476" y="2690434"/>
            <a:ext cx="2907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Alignment, coordination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B0E675-7E48-BD00-922A-F2F2B99C7BC8}"/>
              </a:ext>
            </a:extLst>
          </p:cNvPr>
          <p:cNvSpPr/>
          <p:nvPr/>
        </p:nvSpPr>
        <p:spPr>
          <a:xfrm>
            <a:off x="5108154" y="4928462"/>
            <a:ext cx="2044288" cy="7305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Preparation in other countries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D7C958-AE99-7040-B16D-D00D193B5C5A}"/>
              </a:ext>
            </a:extLst>
          </p:cNvPr>
          <p:cNvSpPr txBox="1"/>
          <p:nvPr/>
        </p:nvSpPr>
        <p:spPr>
          <a:xfrm>
            <a:off x="1662605" y="6005703"/>
            <a:ext cx="591046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Initiation of East Pathfinder currently awaiting approval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75CE78-AE58-769F-554A-7CE275B78A13}"/>
              </a:ext>
            </a:extLst>
          </p:cNvPr>
          <p:cNvSpPr/>
          <p:nvPr/>
        </p:nvSpPr>
        <p:spPr>
          <a:xfrm>
            <a:off x="4457913" y="3287490"/>
            <a:ext cx="2745716" cy="6881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Pathfinder Implementation Phase</a:t>
            </a: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8BE2BD4A-49A1-3B9F-70BC-BAD9E860F9B8}"/>
              </a:ext>
            </a:extLst>
          </p:cNvPr>
          <p:cNvSpPr/>
          <p:nvPr/>
        </p:nvSpPr>
        <p:spPr>
          <a:xfrm>
            <a:off x="4249586" y="3492170"/>
            <a:ext cx="342900" cy="298858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66DC653B-C665-279E-1950-8BAE47C6FB2A}"/>
              </a:ext>
            </a:extLst>
          </p:cNvPr>
          <p:cNvSpPr/>
          <p:nvPr/>
        </p:nvSpPr>
        <p:spPr>
          <a:xfrm>
            <a:off x="7076221" y="3482139"/>
            <a:ext cx="342900" cy="298858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row: Up-Down 44">
            <a:extLst>
              <a:ext uri="{FF2B5EF4-FFF2-40B4-BE49-F238E27FC236}">
                <a16:creationId xmlns:a16="http://schemas.microsoft.com/office/drawing/2014/main" id="{14DD961E-917E-11F9-431F-B25CD8311EF0}"/>
              </a:ext>
            </a:extLst>
          </p:cNvPr>
          <p:cNvSpPr/>
          <p:nvPr/>
        </p:nvSpPr>
        <p:spPr>
          <a:xfrm>
            <a:off x="5493877" y="3982879"/>
            <a:ext cx="494919" cy="943216"/>
          </a:xfrm>
          <a:prstGeom prst="upDownArrow">
            <a:avLst>
              <a:gd name="adj1" fmla="val 50000"/>
              <a:gd name="adj2" fmla="val 2347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666850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277B3-C890-5C1F-8F88-DA6433647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2AE95-9933-FE0B-F750-A41DE75B6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9031"/>
            <a:ext cx="7976870" cy="5182729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400" b="1" dirty="0"/>
              <a:t>Med-TSO </a:t>
            </a:r>
            <a:br>
              <a:rPr lang="en-GB" sz="2400" dirty="0"/>
            </a:br>
            <a:r>
              <a:rPr lang="en-GB" sz="2400" dirty="0" err="1"/>
              <a:t>Med-TSO</a:t>
            </a:r>
            <a:r>
              <a:rPr lang="en-GB" sz="2400" dirty="0"/>
              <a:t> is supporting two pilot initiatives to develop cross-border markets between countries in the Maghreb and Mashreq subregions.  There is clear overlap with the PAEM that should be aligned; and the Med-TSO work is also potentially a very valuable input to the Pathfinders and PAEM.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GB" sz="2400" b="1" dirty="0"/>
              <a:t>PAEM User Group</a:t>
            </a:r>
            <a:br>
              <a:rPr lang="en-GB" sz="2400" dirty="0"/>
            </a:br>
            <a:r>
              <a:rPr lang="en-US" sz="2400" dirty="0"/>
              <a:t>Establishing a PAEM User Group comprising representatives from the single buyers/national utilities responsible for trading could be a valuable way to establish what should be the priorities for the PAEM, as well as provide a forum for sharing experience on internal </a:t>
            </a:r>
            <a:r>
              <a:rPr lang="en-US" sz="2400" dirty="0" err="1"/>
              <a:t>organisation</a:t>
            </a:r>
            <a:r>
              <a:rPr lang="en-US" sz="2400" dirty="0"/>
              <a:t> and resourcing best practice.</a:t>
            </a:r>
            <a:endParaRPr lang="en-GB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CEEBA-6BF5-AFCB-1C70-6C768B7C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118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FFDBF-DAE1-6255-F3CF-041CB3557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facing the PAEM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23112-4586-DBD6-5857-C5D362347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8451"/>
            <a:ext cx="7886700" cy="4489450"/>
          </a:xfrm>
        </p:spPr>
        <p:txBody>
          <a:bodyPr>
            <a:normAutofit fontScale="92500"/>
          </a:bodyPr>
          <a:lstStyle/>
          <a:p>
            <a:pPr marL="450850" indent="-450850"/>
            <a:r>
              <a:rPr lang="en-GB" dirty="0"/>
              <a:t>Physical network limitations</a:t>
            </a:r>
          </a:p>
          <a:p>
            <a:pPr marL="806450" lvl="1" indent="-349250"/>
            <a:r>
              <a:rPr lang="en-GB" dirty="0"/>
              <a:t>Strategic: Mashreq-GCC, Maghreb-Mashreq</a:t>
            </a:r>
          </a:p>
          <a:p>
            <a:pPr marL="806450" lvl="1" indent="-349250"/>
            <a:r>
              <a:rPr lang="en-GB" dirty="0"/>
              <a:t>National interconnections and internal networks</a:t>
            </a:r>
          </a:p>
          <a:p>
            <a:pPr marL="806450" lvl="1" indent="-349250"/>
            <a:r>
              <a:rPr lang="en-GB" dirty="0"/>
              <a:t>European interconnections</a:t>
            </a:r>
          </a:p>
          <a:p>
            <a:pPr marL="450850" indent="-450850"/>
            <a:r>
              <a:rPr lang="en-GB" dirty="0"/>
              <a:t>Political challenges</a:t>
            </a:r>
          </a:p>
          <a:p>
            <a:pPr marL="806450" lvl="1" indent="-349250"/>
            <a:r>
              <a:rPr lang="en-GB" dirty="0"/>
              <a:t>Lack of strong legal/regulatory framework (</a:t>
            </a:r>
            <a:r>
              <a:rPr lang="en-GB" dirty="0" err="1"/>
              <a:t>cf</a:t>
            </a:r>
            <a:r>
              <a:rPr lang="en-GB" dirty="0"/>
              <a:t> Europe, USA)</a:t>
            </a:r>
          </a:p>
          <a:p>
            <a:pPr marL="806450" lvl="1" indent="-349250"/>
            <a:r>
              <a:rPr lang="en-GB" dirty="0"/>
              <a:t>Differing national priorities and situations</a:t>
            </a:r>
          </a:p>
          <a:p>
            <a:pPr marL="450850" indent="-450850"/>
            <a:r>
              <a:rPr lang="en-GB" dirty="0"/>
              <a:t>Practical impediments</a:t>
            </a:r>
          </a:p>
          <a:p>
            <a:pPr marL="806450" lvl="1" indent="-349250"/>
            <a:r>
              <a:rPr lang="en-GB" dirty="0"/>
              <a:t>Motivation to trade</a:t>
            </a:r>
          </a:p>
          <a:p>
            <a:pPr marL="806450" lvl="1" indent="-349250"/>
            <a:r>
              <a:rPr lang="en-GB" dirty="0"/>
              <a:t>Contractual basis to trade</a:t>
            </a:r>
          </a:p>
          <a:p>
            <a:pPr marL="806450" lvl="1" indent="-349250"/>
            <a:r>
              <a:rPr lang="en-GB" dirty="0"/>
              <a:t>Access to non-bordering counterparts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6FEB2-BDB5-F24C-8E00-04A7F833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620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682D-B23B-A4D5-8D6D-947F9B05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PAEM development stages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BCB98-2EBA-0F0E-D0CD-3EC54D41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2774CB-D12F-2A6E-55CD-5FAD4DA86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699" y="2156895"/>
            <a:ext cx="7822658" cy="308745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7C1942-6E27-5FE6-9737-7B19EB66F0A6}"/>
              </a:ext>
            </a:extLst>
          </p:cNvPr>
          <p:cNvSpPr txBox="1"/>
          <p:nvPr/>
        </p:nvSpPr>
        <p:spPr>
          <a:xfrm>
            <a:off x="853888" y="5741894"/>
            <a:ext cx="6416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Source: World Bank, </a:t>
            </a:r>
            <a:r>
              <a:rPr lang="en-GB" i="1" dirty="0"/>
              <a:t>Operationalizing the ARC and TSO Committees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51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5429F-8AF6-B408-A526-B42F18307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Stage 1: Multilateral trading – Market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80D0A-1444-D56F-DE89-5A4F30E86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16496"/>
            <a:ext cx="7886700" cy="45275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/>
              <a:t>Ability to trade with anyone in the connected region, not just with bordering countries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000" dirty="0"/>
              <a:t>Typical features:</a:t>
            </a:r>
          </a:p>
          <a:p>
            <a:pPr marL="349250" indent="-349250">
              <a:lnSpc>
                <a:spcPct val="100000"/>
              </a:lnSpc>
              <a:spcBef>
                <a:spcPts val="0"/>
              </a:spcBef>
            </a:pPr>
            <a:r>
              <a:rPr lang="en-GB" sz="2000" dirty="0"/>
              <a:t>Price-based trading/competitive price discovery (trading-in-kind also supported)</a:t>
            </a:r>
          </a:p>
          <a:p>
            <a:pPr marL="349250" indent="-349250">
              <a:lnSpc>
                <a:spcPct val="100000"/>
              </a:lnSpc>
              <a:spcBef>
                <a:spcPts val="0"/>
              </a:spcBef>
            </a:pPr>
            <a:r>
              <a:rPr lang="en-GB" sz="2000" dirty="0"/>
              <a:t>Bilaterally negotiated trading agreements (terms, price, etc)</a:t>
            </a:r>
          </a:p>
          <a:p>
            <a:pPr marL="349250" indent="-349250">
              <a:lnSpc>
                <a:spcPct val="100000"/>
              </a:lnSpc>
              <a:spcBef>
                <a:spcPts val="0"/>
              </a:spcBef>
            </a:pPr>
            <a:r>
              <a:rPr lang="en-GB" sz="2000" dirty="0"/>
              <a:t>Variety of products traded: long-term or spot; base or shape</a:t>
            </a:r>
          </a:p>
          <a:p>
            <a:pPr marL="349250" indent="-349250">
              <a:lnSpc>
                <a:spcPct val="100000"/>
              </a:lnSpc>
              <a:spcBef>
                <a:spcPts val="0"/>
              </a:spcBef>
            </a:pPr>
            <a:r>
              <a:rPr lang="en-GB" sz="2000" dirty="0"/>
              <a:t>Wheeling pre-arranged (obligation to offer; fair compensation for transit countries for infrastructure cost and losses)</a:t>
            </a:r>
          </a:p>
          <a:p>
            <a:pPr marL="349250" indent="-349250">
              <a:lnSpc>
                <a:spcPct val="100000"/>
              </a:lnSpc>
              <a:spcBef>
                <a:spcPts val="0"/>
              </a:spcBef>
            </a:pPr>
            <a:r>
              <a:rPr lang="en-GB" sz="2000" dirty="0"/>
              <a:t>Open, non-discriminatory access to cross-border capacity</a:t>
            </a:r>
          </a:p>
          <a:p>
            <a:pPr marL="349250" indent="-349250">
              <a:lnSpc>
                <a:spcPct val="100000"/>
              </a:lnSpc>
              <a:spcBef>
                <a:spcPts val="0"/>
              </a:spcBef>
            </a:pPr>
            <a:r>
              <a:rPr lang="en-GB" sz="2000" dirty="0"/>
              <a:t>Obligations and penalties for unscheduled deviations</a:t>
            </a:r>
          </a:p>
          <a:p>
            <a:pPr marL="349250" indent="-349250">
              <a:lnSpc>
                <a:spcPct val="100000"/>
              </a:lnSpc>
              <a:spcBef>
                <a:spcPts val="0"/>
              </a:spcBef>
            </a:pPr>
            <a:r>
              <a:rPr lang="en-GB" sz="2000" dirty="0"/>
              <a:t>Open to any qualified market party – potentially including independent parties with grid access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000" dirty="0"/>
              <a:t>Further enhancements possible (e.g., day-ahead auctions), but multilateral trading will always be a core component of the PAEM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79F45-1517-DA11-4B17-C3B97BBB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19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19C05-2307-7083-599E-B2200452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Geographic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6A507-6336-4196-68F2-655AFDFD3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regional developments</a:t>
            </a: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that determine the geographic scope of the connected PAEM region. </a:t>
            </a:r>
          </a:p>
          <a:p>
            <a:pPr marL="719138" indent="-342900">
              <a:spcBef>
                <a:spcPts val="600"/>
              </a:spcBef>
            </a:pPr>
            <a:r>
              <a:rPr lang="en-GB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KSA-Egypt (3000MW, 2025) and GCCIA-Jordan-Egypt (500MW, 2025-6).  Links GCC and Mashreq sub regions </a:t>
            </a:r>
          </a:p>
          <a:p>
            <a:pPr marL="661988" indent="-285750">
              <a:spcBef>
                <a:spcPts val="600"/>
              </a:spcBef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Libya internal reinforcement/HVDC link (date TBD).  Links Comelec and Mashreq/GCC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2"/>
            </a:pPr>
            <a:r>
              <a:rPr lang="en-GB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National connections/enhancements </a:t>
            </a:r>
            <a:r>
              <a:rPr lang="en-GB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enabling countries to connect to the existing sub regional or regional solutions – e.g.:</a:t>
            </a:r>
          </a:p>
          <a:p>
            <a:pPr marL="719138" indent="-342900">
              <a:spcBef>
                <a:spcPts val="600"/>
              </a:spcBef>
            </a:pPr>
            <a:r>
              <a:rPr lang="en-GB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Iraq-Jordan, Iraq-KSA, Iraq-Kuwait (500-1000MW, 2025-7)</a:t>
            </a:r>
          </a:p>
          <a:p>
            <a:pPr marL="719138" indent="-342900">
              <a:spcBef>
                <a:spcPts val="600"/>
              </a:spcBef>
            </a:pPr>
            <a:r>
              <a:rPr lang="en-GB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Yemen-KSA (500MW, 2025)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3"/>
            </a:pPr>
            <a:r>
              <a:rPr lang="en-GB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International connections </a:t>
            </a:r>
            <a:r>
              <a:rPr lang="en-GB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in particular capacity to Europe:</a:t>
            </a:r>
            <a:r>
              <a:rPr lang="en-GB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719138" indent="-342900">
              <a:spcBef>
                <a:spcPts val="600"/>
              </a:spcBef>
            </a:pPr>
            <a:r>
              <a:rPr lang="en-GB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Morocco-Spain (additional 700MW, 2026)</a:t>
            </a:r>
          </a:p>
          <a:p>
            <a:pPr marL="719138" indent="-342900">
              <a:spcBef>
                <a:spcPts val="600"/>
              </a:spcBef>
            </a:pPr>
            <a:r>
              <a:rPr lang="en-GB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Egypt-Greece (3GW, 2025+)</a:t>
            </a:r>
          </a:p>
          <a:p>
            <a:pPr marL="719138" indent="-342900">
              <a:spcBef>
                <a:spcPts val="600"/>
              </a:spcBef>
            </a:pPr>
            <a:r>
              <a:rPr lang="en-GB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Tunisia-Italy (600MW)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CA903-74C1-19B5-3573-00402CDF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23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BAA60-0CC9-183A-79A1-5E1DBBA7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Multilateral trading – implementation strategy</a:t>
            </a:r>
            <a:br>
              <a:rPr lang="en-GB" dirty="0"/>
            </a:br>
            <a:r>
              <a:rPr lang="en-GB" i="1" dirty="0"/>
              <a:t>Current situation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5BF2E-655D-9CF0-C119-090D0EC8D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7</a:t>
            </a:fld>
            <a:endParaRPr lang="en-GB"/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F190B82B-AD61-A773-2BF5-F31C35B2F5C4}"/>
              </a:ext>
            </a:extLst>
          </p:cNvPr>
          <p:cNvGrpSpPr/>
          <p:nvPr/>
        </p:nvGrpSpPr>
        <p:grpSpPr>
          <a:xfrm>
            <a:off x="1152000" y="1800000"/>
            <a:ext cx="7014272" cy="3577308"/>
            <a:chOff x="1309694" y="1518699"/>
            <a:chExt cx="7014272" cy="3577308"/>
          </a:xfrm>
        </p:grpSpPr>
        <p:sp>
          <p:nvSpPr>
            <p:cNvPr id="161" name="Freeform 7">
              <a:extLst>
                <a:ext uri="{FF2B5EF4-FFF2-40B4-BE49-F238E27FC236}">
                  <a16:creationId xmlns:a16="http://schemas.microsoft.com/office/drawing/2014/main" id="{1C71C542-6671-D250-0AAB-76CC015D4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741" y="2309836"/>
              <a:ext cx="62723" cy="95735"/>
            </a:xfrm>
            <a:custGeom>
              <a:avLst/>
              <a:gdLst/>
              <a:ahLst/>
              <a:cxnLst>
                <a:cxn ang="0">
                  <a:pos x="12" y="29"/>
                </a:cxn>
                <a:cxn ang="0">
                  <a:pos x="19" y="12"/>
                </a:cxn>
                <a:cxn ang="0">
                  <a:pos x="16" y="0"/>
                </a:cxn>
                <a:cxn ang="0">
                  <a:pos x="2" y="3"/>
                </a:cxn>
                <a:cxn ang="0">
                  <a:pos x="0" y="10"/>
                </a:cxn>
                <a:cxn ang="0">
                  <a:pos x="4" y="24"/>
                </a:cxn>
                <a:cxn ang="0">
                  <a:pos x="12" y="29"/>
                </a:cxn>
              </a:cxnLst>
              <a:rect l="0" t="0" r="r" b="b"/>
              <a:pathLst>
                <a:path w="19" h="29">
                  <a:moveTo>
                    <a:pt x="12" y="29"/>
                  </a:moveTo>
                  <a:lnTo>
                    <a:pt x="19" y="12"/>
                  </a:lnTo>
                  <a:lnTo>
                    <a:pt x="16" y="0"/>
                  </a:lnTo>
                  <a:lnTo>
                    <a:pt x="2" y="3"/>
                  </a:lnTo>
                  <a:lnTo>
                    <a:pt x="0" y="10"/>
                  </a:lnTo>
                  <a:lnTo>
                    <a:pt x="4" y="24"/>
                  </a:lnTo>
                  <a:lnTo>
                    <a:pt x="12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2" name="Freeform 8">
              <a:extLst>
                <a:ext uri="{FF2B5EF4-FFF2-40B4-BE49-F238E27FC236}">
                  <a16:creationId xmlns:a16="http://schemas.microsoft.com/office/drawing/2014/main" id="{D247BAE5-273D-0F39-A207-998316CE6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8765" y="1679316"/>
              <a:ext cx="765866" cy="653627"/>
            </a:xfrm>
            <a:custGeom>
              <a:avLst/>
              <a:gdLst/>
              <a:ahLst/>
              <a:cxnLst>
                <a:cxn ang="0">
                  <a:pos x="210" y="156"/>
                </a:cxn>
                <a:cxn ang="0">
                  <a:pos x="203" y="137"/>
                </a:cxn>
                <a:cxn ang="0">
                  <a:pos x="203" y="137"/>
                </a:cxn>
                <a:cxn ang="0">
                  <a:pos x="210" y="118"/>
                </a:cxn>
                <a:cxn ang="0">
                  <a:pos x="210" y="118"/>
                </a:cxn>
                <a:cxn ang="0">
                  <a:pos x="208" y="109"/>
                </a:cxn>
                <a:cxn ang="0">
                  <a:pos x="196" y="111"/>
                </a:cxn>
                <a:cxn ang="0">
                  <a:pos x="213" y="87"/>
                </a:cxn>
                <a:cxn ang="0">
                  <a:pos x="222" y="68"/>
                </a:cxn>
                <a:cxn ang="0">
                  <a:pos x="208" y="45"/>
                </a:cxn>
                <a:cxn ang="0">
                  <a:pos x="199" y="38"/>
                </a:cxn>
                <a:cxn ang="0">
                  <a:pos x="189" y="38"/>
                </a:cxn>
                <a:cxn ang="0">
                  <a:pos x="184" y="38"/>
                </a:cxn>
                <a:cxn ang="0">
                  <a:pos x="158" y="26"/>
                </a:cxn>
                <a:cxn ang="0">
                  <a:pos x="151" y="19"/>
                </a:cxn>
                <a:cxn ang="0">
                  <a:pos x="130" y="0"/>
                </a:cxn>
                <a:cxn ang="0">
                  <a:pos x="113" y="5"/>
                </a:cxn>
                <a:cxn ang="0">
                  <a:pos x="106" y="26"/>
                </a:cxn>
                <a:cxn ang="0">
                  <a:pos x="80" y="42"/>
                </a:cxn>
                <a:cxn ang="0">
                  <a:pos x="62" y="33"/>
                </a:cxn>
                <a:cxn ang="0">
                  <a:pos x="59" y="57"/>
                </a:cxn>
                <a:cxn ang="0">
                  <a:pos x="28" y="52"/>
                </a:cxn>
                <a:cxn ang="0">
                  <a:pos x="7" y="66"/>
                </a:cxn>
                <a:cxn ang="0">
                  <a:pos x="33" y="83"/>
                </a:cxn>
                <a:cxn ang="0">
                  <a:pos x="52" y="106"/>
                </a:cxn>
                <a:cxn ang="0">
                  <a:pos x="59" y="170"/>
                </a:cxn>
                <a:cxn ang="0">
                  <a:pos x="62" y="182"/>
                </a:cxn>
                <a:cxn ang="0">
                  <a:pos x="97" y="187"/>
                </a:cxn>
                <a:cxn ang="0">
                  <a:pos x="111" y="191"/>
                </a:cxn>
                <a:cxn ang="0">
                  <a:pos x="116" y="191"/>
                </a:cxn>
                <a:cxn ang="0">
                  <a:pos x="116" y="191"/>
                </a:cxn>
                <a:cxn ang="0">
                  <a:pos x="121" y="196"/>
                </a:cxn>
                <a:cxn ang="0">
                  <a:pos x="121" y="196"/>
                </a:cxn>
                <a:cxn ang="0">
                  <a:pos x="130" y="198"/>
                </a:cxn>
                <a:cxn ang="0">
                  <a:pos x="142" y="196"/>
                </a:cxn>
                <a:cxn ang="0">
                  <a:pos x="139" y="184"/>
                </a:cxn>
                <a:cxn ang="0">
                  <a:pos x="194" y="182"/>
                </a:cxn>
                <a:cxn ang="0">
                  <a:pos x="217" y="168"/>
                </a:cxn>
                <a:cxn ang="0">
                  <a:pos x="220" y="168"/>
                </a:cxn>
                <a:cxn ang="0">
                  <a:pos x="222" y="158"/>
                </a:cxn>
              </a:cxnLst>
              <a:rect l="0" t="0" r="r" b="b"/>
              <a:pathLst>
                <a:path w="232" h="198">
                  <a:moveTo>
                    <a:pt x="210" y="156"/>
                  </a:moveTo>
                  <a:lnTo>
                    <a:pt x="210" y="156"/>
                  </a:lnTo>
                  <a:lnTo>
                    <a:pt x="210" y="144"/>
                  </a:lnTo>
                  <a:lnTo>
                    <a:pt x="203" y="137"/>
                  </a:lnTo>
                  <a:lnTo>
                    <a:pt x="203" y="137"/>
                  </a:lnTo>
                  <a:lnTo>
                    <a:pt x="203" y="137"/>
                  </a:lnTo>
                  <a:lnTo>
                    <a:pt x="213" y="130"/>
                  </a:lnTo>
                  <a:lnTo>
                    <a:pt x="210" y="118"/>
                  </a:lnTo>
                  <a:lnTo>
                    <a:pt x="210" y="118"/>
                  </a:lnTo>
                  <a:lnTo>
                    <a:pt x="210" y="118"/>
                  </a:lnTo>
                  <a:lnTo>
                    <a:pt x="208" y="113"/>
                  </a:lnTo>
                  <a:lnTo>
                    <a:pt x="208" y="109"/>
                  </a:lnTo>
                  <a:lnTo>
                    <a:pt x="199" y="109"/>
                  </a:lnTo>
                  <a:lnTo>
                    <a:pt x="196" y="111"/>
                  </a:lnTo>
                  <a:lnTo>
                    <a:pt x="194" y="104"/>
                  </a:lnTo>
                  <a:lnTo>
                    <a:pt x="213" y="87"/>
                  </a:lnTo>
                  <a:lnTo>
                    <a:pt x="222" y="80"/>
                  </a:lnTo>
                  <a:lnTo>
                    <a:pt x="222" y="68"/>
                  </a:lnTo>
                  <a:lnTo>
                    <a:pt x="232" y="49"/>
                  </a:lnTo>
                  <a:lnTo>
                    <a:pt x="208" y="45"/>
                  </a:lnTo>
                  <a:lnTo>
                    <a:pt x="199" y="38"/>
                  </a:lnTo>
                  <a:lnTo>
                    <a:pt x="199" y="38"/>
                  </a:lnTo>
                  <a:lnTo>
                    <a:pt x="191" y="38"/>
                  </a:lnTo>
                  <a:lnTo>
                    <a:pt x="189" y="38"/>
                  </a:lnTo>
                  <a:lnTo>
                    <a:pt x="189" y="38"/>
                  </a:lnTo>
                  <a:lnTo>
                    <a:pt x="184" y="38"/>
                  </a:lnTo>
                  <a:lnTo>
                    <a:pt x="170" y="26"/>
                  </a:lnTo>
                  <a:lnTo>
                    <a:pt x="158" y="26"/>
                  </a:lnTo>
                  <a:lnTo>
                    <a:pt x="161" y="19"/>
                  </a:lnTo>
                  <a:lnTo>
                    <a:pt x="151" y="19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13" y="5"/>
                  </a:lnTo>
                  <a:lnTo>
                    <a:pt x="113" y="21"/>
                  </a:lnTo>
                  <a:lnTo>
                    <a:pt x="106" y="26"/>
                  </a:lnTo>
                  <a:lnTo>
                    <a:pt x="87" y="33"/>
                  </a:lnTo>
                  <a:lnTo>
                    <a:pt x="80" y="42"/>
                  </a:lnTo>
                  <a:lnTo>
                    <a:pt x="64" y="40"/>
                  </a:lnTo>
                  <a:lnTo>
                    <a:pt x="62" y="33"/>
                  </a:lnTo>
                  <a:lnTo>
                    <a:pt x="50" y="33"/>
                  </a:lnTo>
                  <a:lnTo>
                    <a:pt x="59" y="57"/>
                  </a:lnTo>
                  <a:lnTo>
                    <a:pt x="38" y="61"/>
                  </a:lnTo>
                  <a:lnTo>
                    <a:pt x="28" y="52"/>
                  </a:lnTo>
                  <a:lnTo>
                    <a:pt x="0" y="59"/>
                  </a:lnTo>
                  <a:lnTo>
                    <a:pt x="7" y="66"/>
                  </a:lnTo>
                  <a:lnTo>
                    <a:pt x="0" y="71"/>
                  </a:lnTo>
                  <a:lnTo>
                    <a:pt x="33" y="83"/>
                  </a:lnTo>
                  <a:lnTo>
                    <a:pt x="50" y="94"/>
                  </a:lnTo>
                  <a:lnTo>
                    <a:pt x="52" y="106"/>
                  </a:lnTo>
                  <a:lnTo>
                    <a:pt x="66" y="116"/>
                  </a:lnTo>
                  <a:lnTo>
                    <a:pt x="59" y="170"/>
                  </a:lnTo>
                  <a:lnTo>
                    <a:pt x="52" y="175"/>
                  </a:lnTo>
                  <a:lnTo>
                    <a:pt x="62" y="182"/>
                  </a:lnTo>
                  <a:lnTo>
                    <a:pt x="85" y="189"/>
                  </a:lnTo>
                  <a:lnTo>
                    <a:pt x="97" y="187"/>
                  </a:lnTo>
                  <a:lnTo>
                    <a:pt x="111" y="191"/>
                  </a:lnTo>
                  <a:lnTo>
                    <a:pt x="111" y="191"/>
                  </a:lnTo>
                  <a:lnTo>
                    <a:pt x="111" y="191"/>
                  </a:lnTo>
                  <a:lnTo>
                    <a:pt x="116" y="191"/>
                  </a:lnTo>
                  <a:lnTo>
                    <a:pt x="116" y="191"/>
                  </a:lnTo>
                  <a:lnTo>
                    <a:pt x="116" y="191"/>
                  </a:lnTo>
                  <a:lnTo>
                    <a:pt x="116" y="194"/>
                  </a:lnTo>
                  <a:lnTo>
                    <a:pt x="121" y="196"/>
                  </a:lnTo>
                  <a:lnTo>
                    <a:pt x="121" y="194"/>
                  </a:lnTo>
                  <a:lnTo>
                    <a:pt x="121" y="196"/>
                  </a:lnTo>
                  <a:lnTo>
                    <a:pt x="121" y="196"/>
                  </a:lnTo>
                  <a:lnTo>
                    <a:pt x="130" y="198"/>
                  </a:lnTo>
                  <a:lnTo>
                    <a:pt x="142" y="196"/>
                  </a:lnTo>
                  <a:lnTo>
                    <a:pt x="142" y="196"/>
                  </a:lnTo>
                  <a:lnTo>
                    <a:pt x="142" y="196"/>
                  </a:lnTo>
                  <a:lnTo>
                    <a:pt x="139" y="184"/>
                  </a:lnTo>
                  <a:lnTo>
                    <a:pt x="156" y="172"/>
                  </a:lnTo>
                  <a:lnTo>
                    <a:pt x="194" y="182"/>
                  </a:lnTo>
                  <a:lnTo>
                    <a:pt x="217" y="168"/>
                  </a:lnTo>
                  <a:lnTo>
                    <a:pt x="217" y="168"/>
                  </a:lnTo>
                  <a:lnTo>
                    <a:pt x="217" y="168"/>
                  </a:lnTo>
                  <a:lnTo>
                    <a:pt x="220" y="168"/>
                  </a:lnTo>
                  <a:lnTo>
                    <a:pt x="220" y="165"/>
                  </a:lnTo>
                  <a:lnTo>
                    <a:pt x="222" y="158"/>
                  </a:lnTo>
                  <a:lnTo>
                    <a:pt x="210" y="15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3" name="Line 9">
              <a:extLst>
                <a:ext uri="{FF2B5EF4-FFF2-40B4-BE49-F238E27FC236}">
                  <a16:creationId xmlns:a16="http://schemas.microsoft.com/office/drawing/2014/main" id="{5CD0E002-0CCE-D610-023E-8A85087AF8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5910" y="3286976"/>
              <a:ext cx="3302" cy="3302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4" name="Freeform 10">
              <a:extLst>
                <a:ext uri="{FF2B5EF4-FFF2-40B4-BE49-F238E27FC236}">
                  <a16:creationId xmlns:a16="http://schemas.microsoft.com/office/drawing/2014/main" id="{561AE827-FB85-C5EB-65B2-F1E8CEB2C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312" y="2491399"/>
              <a:ext cx="85830" cy="462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14" y="2"/>
                </a:cxn>
                <a:cxn ang="0">
                  <a:pos x="0" y="9"/>
                </a:cxn>
                <a:cxn ang="0">
                  <a:pos x="16" y="14"/>
                </a:cxn>
                <a:cxn ang="0">
                  <a:pos x="26" y="0"/>
                </a:cxn>
              </a:cxnLst>
              <a:rect l="0" t="0" r="r" b="b"/>
              <a:pathLst>
                <a:path w="26" h="14">
                  <a:moveTo>
                    <a:pt x="26" y="0"/>
                  </a:moveTo>
                  <a:lnTo>
                    <a:pt x="14" y="2"/>
                  </a:lnTo>
                  <a:lnTo>
                    <a:pt x="0" y="9"/>
                  </a:lnTo>
                  <a:lnTo>
                    <a:pt x="16" y="1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5" name="Freeform 11">
              <a:extLst>
                <a:ext uri="{FF2B5EF4-FFF2-40B4-BE49-F238E27FC236}">
                  <a16:creationId xmlns:a16="http://schemas.microsoft.com/office/drawing/2014/main" id="{C7E838AB-54A4-EB7D-5138-19E2A4324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9694" y="3247363"/>
              <a:ext cx="46216" cy="396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9" y="12"/>
                </a:cxn>
                <a:cxn ang="0">
                  <a:pos x="14" y="12"/>
                </a:cxn>
                <a:cxn ang="0">
                  <a:pos x="2" y="0"/>
                </a:cxn>
                <a:cxn ang="0">
                  <a:pos x="0" y="7"/>
                </a:cxn>
              </a:cxnLst>
              <a:rect l="0" t="0" r="r" b="b"/>
              <a:pathLst>
                <a:path w="14" h="12">
                  <a:moveTo>
                    <a:pt x="0" y="7"/>
                  </a:moveTo>
                  <a:lnTo>
                    <a:pt x="9" y="12"/>
                  </a:lnTo>
                  <a:lnTo>
                    <a:pt x="14" y="12"/>
                  </a:lnTo>
                  <a:lnTo>
                    <a:pt x="2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6" name="Freeform 12">
              <a:extLst>
                <a:ext uri="{FF2B5EF4-FFF2-40B4-BE49-F238E27FC236}">
                  <a16:creationId xmlns:a16="http://schemas.microsoft.com/office/drawing/2014/main" id="{058F14C4-758C-965B-012E-B2CC8FF73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910" y="3263868"/>
              <a:ext cx="92433" cy="52819"/>
            </a:xfrm>
            <a:custGeom>
              <a:avLst/>
              <a:gdLst/>
              <a:ahLst/>
              <a:cxnLst>
                <a:cxn ang="0">
                  <a:pos x="12" y="7"/>
                </a:cxn>
                <a:cxn ang="0">
                  <a:pos x="26" y="16"/>
                </a:cxn>
                <a:cxn ang="0">
                  <a:pos x="28" y="7"/>
                </a:cxn>
                <a:cxn ang="0">
                  <a:pos x="17" y="0"/>
                </a:cxn>
                <a:cxn ang="0">
                  <a:pos x="0" y="7"/>
                </a:cxn>
                <a:cxn ang="0">
                  <a:pos x="12" y="7"/>
                </a:cxn>
              </a:cxnLst>
              <a:rect l="0" t="0" r="r" b="b"/>
              <a:pathLst>
                <a:path w="28" h="16">
                  <a:moveTo>
                    <a:pt x="12" y="7"/>
                  </a:moveTo>
                  <a:lnTo>
                    <a:pt x="26" y="16"/>
                  </a:lnTo>
                  <a:lnTo>
                    <a:pt x="28" y="7"/>
                  </a:lnTo>
                  <a:lnTo>
                    <a:pt x="17" y="0"/>
                  </a:lnTo>
                  <a:lnTo>
                    <a:pt x="0" y="7"/>
                  </a:lnTo>
                  <a:lnTo>
                    <a:pt x="12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7" name="Freeform 13">
              <a:extLst>
                <a:ext uri="{FF2B5EF4-FFF2-40B4-BE49-F238E27FC236}">
                  <a16:creationId xmlns:a16="http://schemas.microsoft.com/office/drawing/2014/main" id="{6218DC78-43B7-F9D6-16F3-B13239D0C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9152" y="2778600"/>
              <a:ext cx="9905" cy="66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D8D74E05-EAD0-BE22-9685-17B5BDEF8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1102" y="2818213"/>
              <a:ext cx="66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9" name="Freeform 15">
              <a:extLst>
                <a:ext uri="{FF2B5EF4-FFF2-40B4-BE49-F238E27FC236}">
                  <a16:creationId xmlns:a16="http://schemas.microsoft.com/office/drawing/2014/main" id="{99FD4CD1-B441-7EBE-670D-940AA1CDDA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674" y="2233909"/>
              <a:ext cx="732855" cy="528184"/>
            </a:xfrm>
            <a:custGeom>
              <a:avLst/>
              <a:gdLst/>
              <a:ahLst/>
              <a:cxnLst>
                <a:cxn ang="0">
                  <a:pos x="210" y="30"/>
                </a:cxn>
                <a:cxn ang="0">
                  <a:pos x="201" y="28"/>
                </a:cxn>
                <a:cxn ang="0">
                  <a:pos x="196" y="26"/>
                </a:cxn>
                <a:cxn ang="0">
                  <a:pos x="196" y="26"/>
                </a:cxn>
                <a:cxn ang="0">
                  <a:pos x="193" y="28"/>
                </a:cxn>
                <a:cxn ang="0">
                  <a:pos x="193" y="28"/>
                </a:cxn>
                <a:cxn ang="0">
                  <a:pos x="193" y="28"/>
                </a:cxn>
                <a:cxn ang="0">
                  <a:pos x="191" y="23"/>
                </a:cxn>
                <a:cxn ang="0">
                  <a:pos x="191" y="23"/>
                </a:cxn>
                <a:cxn ang="0">
                  <a:pos x="177" y="19"/>
                </a:cxn>
                <a:cxn ang="0">
                  <a:pos x="165" y="21"/>
                </a:cxn>
                <a:cxn ang="0">
                  <a:pos x="165" y="21"/>
                </a:cxn>
                <a:cxn ang="0">
                  <a:pos x="142" y="14"/>
                </a:cxn>
                <a:cxn ang="0">
                  <a:pos x="132" y="7"/>
                </a:cxn>
                <a:cxn ang="0">
                  <a:pos x="101" y="4"/>
                </a:cxn>
                <a:cxn ang="0">
                  <a:pos x="90" y="7"/>
                </a:cxn>
                <a:cxn ang="0">
                  <a:pos x="68" y="2"/>
                </a:cxn>
                <a:cxn ang="0">
                  <a:pos x="33" y="2"/>
                </a:cxn>
                <a:cxn ang="0">
                  <a:pos x="23" y="0"/>
                </a:cxn>
                <a:cxn ang="0">
                  <a:pos x="14" y="7"/>
                </a:cxn>
                <a:cxn ang="0">
                  <a:pos x="0" y="11"/>
                </a:cxn>
                <a:cxn ang="0">
                  <a:pos x="7" y="21"/>
                </a:cxn>
                <a:cxn ang="0">
                  <a:pos x="7" y="37"/>
                </a:cxn>
                <a:cxn ang="0">
                  <a:pos x="7" y="37"/>
                </a:cxn>
                <a:cxn ang="0">
                  <a:pos x="7" y="37"/>
                </a:cxn>
                <a:cxn ang="0">
                  <a:pos x="16" y="35"/>
                </a:cxn>
                <a:cxn ang="0">
                  <a:pos x="19" y="40"/>
                </a:cxn>
                <a:cxn ang="0">
                  <a:pos x="47" y="37"/>
                </a:cxn>
                <a:cxn ang="0">
                  <a:pos x="54" y="47"/>
                </a:cxn>
                <a:cxn ang="0">
                  <a:pos x="54" y="47"/>
                </a:cxn>
                <a:cxn ang="0">
                  <a:pos x="54" y="47"/>
                </a:cxn>
                <a:cxn ang="0">
                  <a:pos x="40" y="59"/>
                </a:cxn>
                <a:cxn ang="0">
                  <a:pos x="42" y="73"/>
                </a:cxn>
                <a:cxn ang="0">
                  <a:pos x="38" y="87"/>
                </a:cxn>
                <a:cxn ang="0">
                  <a:pos x="38" y="87"/>
                </a:cxn>
                <a:cxn ang="0">
                  <a:pos x="38" y="87"/>
                </a:cxn>
                <a:cxn ang="0">
                  <a:pos x="28" y="87"/>
                </a:cxn>
                <a:cxn ang="0">
                  <a:pos x="40" y="101"/>
                </a:cxn>
                <a:cxn ang="0">
                  <a:pos x="33" y="113"/>
                </a:cxn>
                <a:cxn ang="0">
                  <a:pos x="38" y="120"/>
                </a:cxn>
                <a:cxn ang="0">
                  <a:pos x="30" y="130"/>
                </a:cxn>
                <a:cxn ang="0">
                  <a:pos x="30" y="134"/>
                </a:cxn>
                <a:cxn ang="0">
                  <a:pos x="33" y="139"/>
                </a:cxn>
                <a:cxn ang="0">
                  <a:pos x="47" y="144"/>
                </a:cxn>
                <a:cxn ang="0">
                  <a:pos x="54" y="158"/>
                </a:cxn>
                <a:cxn ang="0">
                  <a:pos x="68" y="160"/>
                </a:cxn>
                <a:cxn ang="0">
                  <a:pos x="85" y="148"/>
                </a:cxn>
                <a:cxn ang="0">
                  <a:pos x="127" y="146"/>
                </a:cxn>
                <a:cxn ang="0">
                  <a:pos x="134" y="134"/>
                </a:cxn>
                <a:cxn ang="0">
                  <a:pos x="151" y="130"/>
                </a:cxn>
                <a:cxn ang="0">
                  <a:pos x="156" y="115"/>
                </a:cxn>
                <a:cxn ang="0">
                  <a:pos x="170" y="106"/>
                </a:cxn>
                <a:cxn ang="0">
                  <a:pos x="160" y="89"/>
                </a:cxn>
                <a:cxn ang="0">
                  <a:pos x="184" y="59"/>
                </a:cxn>
                <a:cxn ang="0">
                  <a:pos x="203" y="54"/>
                </a:cxn>
                <a:cxn ang="0">
                  <a:pos x="222" y="37"/>
                </a:cxn>
                <a:cxn ang="0">
                  <a:pos x="222" y="28"/>
                </a:cxn>
                <a:cxn ang="0">
                  <a:pos x="222" y="28"/>
                </a:cxn>
                <a:cxn ang="0">
                  <a:pos x="210" y="30"/>
                </a:cxn>
              </a:cxnLst>
              <a:rect l="0" t="0" r="r" b="b"/>
              <a:pathLst>
                <a:path w="222" h="160">
                  <a:moveTo>
                    <a:pt x="210" y="30"/>
                  </a:moveTo>
                  <a:lnTo>
                    <a:pt x="201" y="28"/>
                  </a:lnTo>
                  <a:lnTo>
                    <a:pt x="196" y="26"/>
                  </a:lnTo>
                  <a:lnTo>
                    <a:pt x="196" y="26"/>
                  </a:lnTo>
                  <a:lnTo>
                    <a:pt x="193" y="28"/>
                  </a:lnTo>
                  <a:lnTo>
                    <a:pt x="193" y="28"/>
                  </a:lnTo>
                  <a:lnTo>
                    <a:pt x="193" y="28"/>
                  </a:lnTo>
                  <a:lnTo>
                    <a:pt x="191" y="23"/>
                  </a:lnTo>
                  <a:lnTo>
                    <a:pt x="191" y="23"/>
                  </a:lnTo>
                  <a:lnTo>
                    <a:pt x="177" y="19"/>
                  </a:lnTo>
                  <a:lnTo>
                    <a:pt x="165" y="21"/>
                  </a:lnTo>
                  <a:lnTo>
                    <a:pt x="165" y="21"/>
                  </a:lnTo>
                  <a:lnTo>
                    <a:pt x="142" y="14"/>
                  </a:lnTo>
                  <a:lnTo>
                    <a:pt x="132" y="7"/>
                  </a:lnTo>
                  <a:lnTo>
                    <a:pt x="101" y="4"/>
                  </a:lnTo>
                  <a:lnTo>
                    <a:pt x="90" y="7"/>
                  </a:lnTo>
                  <a:lnTo>
                    <a:pt x="68" y="2"/>
                  </a:lnTo>
                  <a:lnTo>
                    <a:pt x="33" y="2"/>
                  </a:lnTo>
                  <a:lnTo>
                    <a:pt x="23" y="0"/>
                  </a:lnTo>
                  <a:lnTo>
                    <a:pt x="14" y="7"/>
                  </a:lnTo>
                  <a:lnTo>
                    <a:pt x="0" y="11"/>
                  </a:lnTo>
                  <a:lnTo>
                    <a:pt x="7" y="21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16" y="35"/>
                  </a:lnTo>
                  <a:lnTo>
                    <a:pt x="19" y="40"/>
                  </a:lnTo>
                  <a:lnTo>
                    <a:pt x="47" y="3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40" y="59"/>
                  </a:lnTo>
                  <a:lnTo>
                    <a:pt x="42" y="73"/>
                  </a:lnTo>
                  <a:lnTo>
                    <a:pt x="38" y="87"/>
                  </a:lnTo>
                  <a:lnTo>
                    <a:pt x="38" y="87"/>
                  </a:lnTo>
                  <a:lnTo>
                    <a:pt x="38" y="87"/>
                  </a:lnTo>
                  <a:lnTo>
                    <a:pt x="28" y="87"/>
                  </a:lnTo>
                  <a:lnTo>
                    <a:pt x="40" y="101"/>
                  </a:lnTo>
                  <a:lnTo>
                    <a:pt x="33" y="113"/>
                  </a:lnTo>
                  <a:lnTo>
                    <a:pt x="38" y="120"/>
                  </a:lnTo>
                  <a:lnTo>
                    <a:pt x="30" y="130"/>
                  </a:lnTo>
                  <a:lnTo>
                    <a:pt x="30" y="134"/>
                  </a:lnTo>
                  <a:lnTo>
                    <a:pt x="33" y="139"/>
                  </a:lnTo>
                  <a:lnTo>
                    <a:pt x="47" y="144"/>
                  </a:lnTo>
                  <a:lnTo>
                    <a:pt x="54" y="158"/>
                  </a:lnTo>
                  <a:lnTo>
                    <a:pt x="68" y="160"/>
                  </a:lnTo>
                  <a:lnTo>
                    <a:pt x="85" y="148"/>
                  </a:lnTo>
                  <a:lnTo>
                    <a:pt x="127" y="146"/>
                  </a:lnTo>
                  <a:lnTo>
                    <a:pt x="134" y="134"/>
                  </a:lnTo>
                  <a:lnTo>
                    <a:pt x="151" y="130"/>
                  </a:lnTo>
                  <a:lnTo>
                    <a:pt x="156" y="115"/>
                  </a:lnTo>
                  <a:lnTo>
                    <a:pt x="170" y="106"/>
                  </a:lnTo>
                  <a:lnTo>
                    <a:pt x="160" y="89"/>
                  </a:lnTo>
                  <a:lnTo>
                    <a:pt x="184" y="59"/>
                  </a:lnTo>
                  <a:lnTo>
                    <a:pt x="203" y="54"/>
                  </a:lnTo>
                  <a:lnTo>
                    <a:pt x="222" y="37"/>
                  </a:lnTo>
                  <a:lnTo>
                    <a:pt x="222" y="28"/>
                  </a:lnTo>
                  <a:lnTo>
                    <a:pt x="222" y="28"/>
                  </a:lnTo>
                  <a:lnTo>
                    <a:pt x="210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01F7887A-DDE1-13EB-5D03-FC581840A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8205" y="2319739"/>
              <a:ext cx="3302" cy="66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1" name="Line 17">
              <a:extLst>
                <a:ext uri="{FF2B5EF4-FFF2-40B4-BE49-F238E27FC236}">
                  <a16:creationId xmlns:a16="http://schemas.microsoft.com/office/drawing/2014/main" id="{0ABFAA98-F8D3-12D5-5C48-EDBF603603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9152" y="2762092"/>
              <a:ext cx="3302" cy="3302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2" name="Freeform 19">
              <a:extLst>
                <a:ext uri="{FF2B5EF4-FFF2-40B4-BE49-F238E27FC236}">
                  <a16:creationId xmlns:a16="http://schemas.microsoft.com/office/drawing/2014/main" id="{5A8AEA57-D4EA-1A92-C340-1F8FE7E6F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1488" y="1646304"/>
              <a:ext cx="56120" cy="9905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17" y="0"/>
                </a:cxn>
              </a:cxnLst>
              <a:rect l="0" t="0" r="r" b="b"/>
              <a:pathLst>
                <a:path w="17" h="3">
                  <a:moveTo>
                    <a:pt x="17" y="0"/>
                  </a:moveTo>
                  <a:lnTo>
                    <a:pt x="0" y="0"/>
                  </a:lnTo>
                  <a:lnTo>
                    <a:pt x="2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3" name="Freeform 20">
              <a:extLst>
                <a:ext uri="{FF2B5EF4-FFF2-40B4-BE49-F238E27FC236}">
                  <a16:creationId xmlns:a16="http://schemas.microsoft.com/office/drawing/2014/main" id="{BE3AC8AA-A64F-C248-4C27-6C97C7920A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549" y="1646304"/>
              <a:ext cx="412644" cy="102337"/>
            </a:xfrm>
            <a:custGeom>
              <a:avLst/>
              <a:gdLst/>
              <a:ahLst/>
              <a:cxnLst>
                <a:cxn ang="0">
                  <a:pos x="45" y="7"/>
                </a:cxn>
                <a:cxn ang="0">
                  <a:pos x="24" y="7"/>
                </a:cxn>
                <a:cxn ang="0">
                  <a:pos x="0" y="31"/>
                </a:cxn>
                <a:cxn ang="0">
                  <a:pos x="24" y="24"/>
                </a:cxn>
                <a:cxn ang="0">
                  <a:pos x="33" y="31"/>
                </a:cxn>
                <a:cxn ang="0">
                  <a:pos x="38" y="19"/>
                </a:cxn>
                <a:cxn ang="0">
                  <a:pos x="54" y="22"/>
                </a:cxn>
                <a:cxn ang="0">
                  <a:pos x="78" y="17"/>
                </a:cxn>
                <a:cxn ang="0">
                  <a:pos x="104" y="19"/>
                </a:cxn>
                <a:cxn ang="0">
                  <a:pos x="123" y="10"/>
                </a:cxn>
                <a:cxn ang="0">
                  <a:pos x="125" y="3"/>
                </a:cxn>
                <a:cxn ang="0">
                  <a:pos x="111" y="0"/>
                </a:cxn>
                <a:cxn ang="0">
                  <a:pos x="50" y="0"/>
                </a:cxn>
                <a:cxn ang="0">
                  <a:pos x="45" y="7"/>
                </a:cxn>
              </a:cxnLst>
              <a:rect l="0" t="0" r="r" b="b"/>
              <a:pathLst>
                <a:path w="125" h="31">
                  <a:moveTo>
                    <a:pt x="45" y="7"/>
                  </a:moveTo>
                  <a:lnTo>
                    <a:pt x="24" y="7"/>
                  </a:lnTo>
                  <a:lnTo>
                    <a:pt x="0" y="31"/>
                  </a:lnTo>
                  <a:lnTo>
                    <a:pt x="24" y="24"/>
                  </a:lnTo>
                  <a:lnTo>
                    <a:pt x="33" y="31"/>
                  </a:lnTo>
                  <a:lnTo>
                    <a:pt x="38" y="19"/>
                  </a:lnTo>
                  <a:lnTo>
                    <a:pt x="54" y="22"/>
                  </a:lnTo>
                  <a:lnTo>
                    <a:pt x="78" y="17"/>
                  </a:lnTo>
                  <a:lnTo>
                    <a:pt x="104" y="19"/>
                  </a:lnTo>
                  <a:lnTo>
                    <a:pt x="123" y="10"/>
                  </a:lnTo>
                  <a:lnTo>
                    <a:pt x="125" y="3"/>
                  </a:lnTo>
                  <a:lnTo>
                    <a:pt x="111" y="0"/>
                  </a:lnTo>
                  <a:lnTo>
                    <a:pt x="50" y="0"/>
                  </a:lnTo>
                  <a:lnTo>
                    <a:pt x="45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4" name="Freeform 23">
              <a:extLst>
                <a:ext uri="{FF2B5EF4-FFF2-40B4-BE49-F238E27FC236}">
                  <a16:creationId xmlns:a16="http://schemas.microsoft.com/office/drawing/2014/main" id="{84F8DA63-EA37-B096-14E0-01E086565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086" y="2458387"/>
              <a:ext cx="23109" cy="3961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7" y="0"/>
                </a:cxn>
                <a:cxn ang="0">
                  <a:pos x="4" y="0"/>
                </a:cxn>
              </a:cxnLst>
              <a:rect l="0" t="0" r="r" b="b"/>
              <a:pathLst>
                <a:path w="7" h="12">
                  <a:moveTo>
                    <a:pt x="4" y="0"/>
                  </a:moveTo>
                  <a:lnTo>
                    <a:pt x="0" y="12"/>
                  </a:lnTo>
                  <a:lnTo>
                    <a:pt x="4" y="12"/>
                  </a:lnTo>
                  <a:lnTo>
                    <a:pt x="7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5" name="Freeform 24">
              <a:extLst>
                <a:ext uri="{FF2B5EF4-FFF2-40B4-BE49-F238E27FC236}">
                  <a16:creationId xmlns:a16="http://schemas.microsoft.com/office/drawing/2014/main" id="{AC011E10-239A-68A2-04A2-D004005DAA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475" y="2382462"/>
              <a:ext cx="399440" cy="379633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111" y="7"/>
                </a:cxn>
                <a:cxn ang="0">
                  <a:pos x="81" y="2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36" y="11"/>
                </a:cxn>
                <a:cxn ang="0">
                  <a:pos x="21" y="16"/>
                </a:cxn>
                <a:cxn ang="0">
                  <a:pos x="19" y="18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7" y="37"/>
                </a:cxn>
                <a:cxn ang="0">
                  <a:pos x="7" y="37"/>
                </a:cxn>
                <a:cxn ang="0">
                  <a:pos x="12" y="54"/>
                </a:cxn>
                <a:cxn ang="0">
                  <a:pos x="12" y="80"/>
                </a:cxn>
                <a:cxn ang="0">
                  <a:pos x="21" y="70"/>
                </a:cxn>
                <a:cxn ang="0">
                  <a:pos x="57" y="75"/>
                </a:cxn>
                <a:cxn ang="0">
                  <a:pos x="36" y="70"/>
                </a:cxn>
                <a:cxn ang="0">
                  <a:pos x="21" y="80"/>
                </a:cxn>
                <a:cxn ang="0">
                  <a:pos x="33" y="103"/>
                </a:cxn>
                <a:cxn ang="0">
                  <a:pos x="45" y="108"/>
                </a:cxn>
                <a:cxn ang="0">
                  <a:pos x="55" y="115"/>
                </a:cxn>
                <a:cxn ang="0">
                  <a:pos x="50" y="85"/>
                </a:cxn>
                <a:cxn ang="0">
                  <a:pos x="73" y="82"/>
                </a:cxn>
                <a:cxn ang="0">
                  <a:pos x="50" y="61"/>
                </a:cxn>
                <a:cxn ang="0">
                  <a:pos x="47" y="33"/>
                </a:cxn>
                <a:cxn ang="0">
                  <a:pos x="62" y="30"/>
                </a:cxn>
                <a:cxn ang="0">
                  <a:pos x="81" y="30"/>
                </a:cxn>
                <a:cxn ang="0">
                  <a:pos x="83" y="14"/>
                </a:cxn>
                <a:cxn ang="0">
                  <a:pos x="90" y="14"/>
                </a:cxn>
                <a:cxn ang="0">
                  <a:pos x="121" y="4"/>
                </a:cxn>
                <a:cxn ang="0">
                  <a:pos x="114" y="0"/>
                </a:cxn>
              </a:cxnLst>
              <a:rect l="0" t="0" r="r" b="b"/>
              <a:pathLst>
                <a:path w="121" h="115">
                  <a:moveTo>
                    <a:pt x="114" y="0"/>
                  </a:moveTo>
                  <a:lnTo>
                    <a:pt x="114" y="0"/>
                  </a:lnTo>
                  <a:lnTo>
                    <a:pt x="114" y="0"/>
                  </a:lnTo>
                  <a:lnTo>
                    <a:pt x="111" y="7"/>
                  </a:lnTo>
                  <a:lnTo>
                    <a:pt x="95" y="9"/>
                  </a:lnTo>
                  <a:lnTo>
                    <a:pt x="81" y="2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36" y="11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9" y="18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9" y="18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9" y="21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12" y="54"/>
                  </a:lnTo>
                  <a:lnTo>
                    <a:pt x="10" y="70"/>
                  </a:lnTo>
                  <a:lnTo>
                    <a:pt x="12" y="80"/>
                  </a:lnTo>
                  <a:lnTo>
                    <a:pt x="17" y="61"/>
                  </a:lnTo>
                  <a:lnTo>
                    <a:pt x="21" y="70"/>
                  </a:lnTo>
                  <a:lnTo>
                    <a:pt x="36" y="68"/>
                  </a:lnTo>
                  <a:lnTo>
                    <a:pt x="57" y="75"/>
                  </a:lnTo>
                  <a:lnTo>
                    <a:pt x="52" y="75"/>
                  </a:lnTo>
                  <a:lnTo>
                    <a:pt x="36" y="70"/>
                  </a:lnTo>
                  <a:lnTo>
                    <a:pt x="24" y="73"/>
                  </a:lnTo>
                  <a:lnTo>
                    <a:pt x="21" y="80"/>
                  </a:lnTo>
                  <a:lnTo>
                    <a:pt x="29" y="85"/>
                  </a:lnTo>
                  <a:lnTo>
                    <a:pt x="33" y="103"/>
                  </a:lnTo>
                  <a:lnTo>
                    <a:pt x="38" y="96"/>
                  </a:lnTo>
                  <a:lnTo>
                    <a:pt x="45" y="108"/>
                  </a:lnTo>
                  <a:lnTo>
                    <a:pt x="50" y="101"/>
                  </a:lnTo>
                  <a:lnTo>
                    <a:pt x="55" y="115"/>
                  </a:lnTo>
                  <a:lnTo>
                    <a:pt x="57" y="108"/>
                  </a:lnTo>
                  <a:lnTo>
                    <a:pt x="50" y="85"/>
                  </a:lnTo>
                  <a:lnTo>
                    <a:pt x="59" y="77"/>
                  </a:lnTo>
                  <a:lnTo>
                    <a:pt x="73" y="82"/>
                  </a:lnTo>
                  <a:lnTo>
                    <a:pt x="71" y="70"/>
                  </a:lnTo>
                  <a:lnTo>
                    <a:pt x="50" y="61"/>
                  </a:lnTo>
                  <a:lnTo>
                    <a:pt x="62" y="51"/>
                  </a:lnTo>
                  <a:lnTo>
                    <a:pt x="47" y="33"/>
                  </a:lnTo>
                  <a:lnTo>
                    <a:pt x="47" y="26"/>
                  </a:lnTo>
                  <a:lnTo>
                    <a:pt x="62" y="30"/>
                  </a:lnTo>
                  <a:lnTo>
                    <a:pt x="66" y="28"/>
                  </a:lnTo>
                  <a:lnTo>
                    <a:pt x="81" y="30"/>
                  </a:lnTo>
                  <a:lnTo>
                    <a:pt x="66" y="21"/>
                  </a:lnTo>
                  <a:lnTo>
                    <a:pt x="83" y="14"/>
                  </a:lnTo>
                  <a:lnTo>
                    <a:pt x="85" y="21"/>
                  </a:lnTo>
                  <a:lnTo>
                    <a:pt x="90" y="14"/>
                  </a:lnTo>
                  <a:lnTo>
                    <a:pt x="109" y="18"/>
                  </a:lnTo>
                  <a:lnTo>
                    <a:pt x="121" y="4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6" name="Freeform 25">
              <a:extLst>
                <a:ext uri="{FF2B5EF4-FFF2-40B4-BE49-F238E27FC236}">
                  <a16:creationId xmlns:a16="http://schemas.microsoft.com/office/drawing/2014/main" id="{4CAAC2A0-B38E-EB45-B195-246DC4076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086" y="2692769"/>
              <a:ext cx="13204" cy="29711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0" y="5"/>
                </a:cxn>
                <a:cxn ang="0">
                  <a:pos x="2" y="9"/>
                </a:cxn>
              </a:cxnLst>
              <a:rect l="0" t="0" r="r" b="b"/>
              <a:pathLst>
                <a:path w="4" h="9">
                  <a:moveTo>
                    <a:pt x="2" y="9"/>
                  </a:moveTo>
                  <a:lnTo>
                    <a:pt x="4" y="2"/>
                  </a:lnTo>
                  <a:lnTo>
                    <a:pt x="4" y="0"/>
                  </a:lnTo>
                  <a:lnTo>
                    <a:pt x="0" y="5"/>
                  </a:lnTo>
                  <a:lnTo>
                    <a:pt x="2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7" name="Freeform 26">
              <a:extLst>
                <a:ext uri="{FF2B5EF4-FFF2-40B4-BE49-F238E27FC236}">
                  <a16:creationId xmlns:a16="http://schemas.microsoft.com/office/drawing/2014/main" id="{C0BD73A7-6AD3-117A-53FD-74538273E9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039" y="2567326"/>
              <a:ext cx="85830" cy="3961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8" y="12"/>
                </a:cxn>
                <a:cxn ang="0">
                  <a:pos x="26" y="0"/>
                </a:cxn>
                <a:cxn ang="0">
                  <a:pos x="21" y="7"/>
                </a:cxn>
                <a:cxn ang="0">
                  <a:pos x="0" y="3"/>
                </a:cxn>
              </a:cxnLst>
              <a:rect l="0" t="0" r="r" b="b"/>
              <a:pathLst>
                <a:path w="26" h="12">
                  <a:moveTo>
                    <a:pt x="0" y="3"/>
                  </a:moveTo>
                  <a:lnTo>
                    <a:pt x="18" y="12"/>
                  </a:lnTo>
                  <a:lnTo>
                    <a:pt x="26" y="0"/>
                  </a:lnTo>
                  <a:lnTo>
                    <a:pt x="21" y="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8" name="Freeform 27">
              <a:extLst>
                <a:ext uri="{FF2B5EF4-FFF2-40B4-BE49-F238E27FC236}">
                  <a16:creationId xmlns:a16="http://schemas.microsoft.com/office/drawing/2014/main" id="{D19A9C1F-3D53-F55D-98E2-BE70052CF6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023" y="2785202"/>
              <a:ext cx="6602" cy="990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9" name="Freeform 28">
              <a:extLst>
                <a:ext uri="{FF2B5EF4-FFF2-40B4-BE49-F238E27FC236}">
                  <a16:creationId xmlns:a16="http://schemas.microsoft.com/office/drawing/2014/main" id="{B66B8B68-52BE-7C57-3D54-9166159488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7795" y="2544217"/>
              <a:ext cx="46216" cy="23109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12" y="7"/>
                </a:cxn>
                <a:cxn ang="0">
                  <a:pos x="14" y="5"/>
                </a:cxn>
              </a:cxnLst>
              <a:rect l="0" t="0" r="r" b="b"/>
              <a:pathLst>
                <a:path w="14" h="7">
                  <a:moveTo>
                    <a:pt x="14" y="5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7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0" name="Freeform 29">
              <a:extLst>
                <a:ext uri="{FF2B5EF4-FFF2-40B4-BE49-F238E27FC236}">
                  <a16:creationId xmlns:a16="http://schemas.microsoft.com/office/drawing/2014/main" id="{B207083F-AD17-AF92-DA78-4E1ACD741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699" y="2600337"/>
              <a:ext cx="13204" cy="132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2" y="4"/>
                  </a:lnTo>
                  <a:lnTo>
                    <a:pt x="4" y="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1" name="Freeform 30">
              <a:extLst>
                <a:ext uri="{FF2B5EF4-FFF2-40B4-BE49-F238E27FC236}">
                  <a16:creationId xmlns:a16="http://schemas.microsoft.com/office/drawing/2014/main" id="{0AC2EDA8-3224-F5A5-15F5-7E4F9CD4F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4301" y="2663058"/>
              <a:ext cx="16507" cy="660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5" h="2">
                  <a:moveTo>
                    <a:pt x="0" y="2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2" name="Freeform 31">
              <a:extLst>
                <a:ext uri="{FF2B5EF4-FFF2-40B4-BE49-F238E27FC236}">
                  <a16:creationId xmlns:a16="http://schemas.microsoft.com/office/drawing/2014/main" id="{B274A959-3F1C-F016-247E-8DB921E66C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7120" y="2709274"/>
              <a:ext cx="16507" cy="2310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" y="7"/>
                </a:cxn>
                <a:cxn ang="0">
                  <a:pos x="3" y="4"/>
                </a:cxn>
                <a:cxn ang="0">
                  <a:pos x="5" y="0"/>
                </a:cxn>
                <a:cxn ang="0">
                  <a:pos x="0" y="4"/>
                </a:cxn>
              </a:cxnLst>
              <a:rect l="0" t="0" r="r" b="b"/>
              <a:pathLst>
                <a:path w="5" h="7">
                  <a:moveTo>
                    <a:pt x="0" y="4"/>
                  </a:moveTo>
                  <a:lnTo>
                    <a:pt x="5" y="7"/>
                  </a:lnTo>
                  <a:lnTo>
                    <a:pt x="3" y="4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3" name="Freeform 32">
              <a:extLst>
                <a:ext uri="{FF2B5EF4-FFF2-40B4-BE49-F238E27FC236}">
                  <a16:creationId xmlns:a16="http://schemas.microsoft.com/office/drawing/2014/main" id="{E13248B6-E890-993B-1021-D0441356F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023" y="2795105"/>
              <a:ext cx="6602" cy="1320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4" name="Freeform 33">
              <a:extLst>
                <a:ext uri="{FF2B5EF4-FFF2-40B4-BE49-F238E27FC236}">
                  <a16:creationId xmlns:a16="http://schemas.microsoft.com/office/drawing/2014/main" id="{BE6B5B84-694E-E897-4C6F-18F9635557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518" y="2699372"/>
              <a:ext cx="16507" cy="990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5" y="0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5" name="Freeform 34">
              <a:extLst>
                <a:ext uri="{FF2B5EF4-FFF2-40B4-BE49-F238E27FC236}">
                  <a16:creationId xmlns:a16="http://schemas.microsoft.com/office/drawing/2014/main" id="{97CCA709-83C7-5D5C-437A-7A31BFC35B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733" y="2738986"/>
              <a:ext cx="39614" cy="3961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5"/>
                </a:cxn>
                <a:cxn ang="0">
                  <a:pos x="3" y="12"/>
                </a:cxn>
                <a:cxn ang="0">
                  <a:pos x="10" y="7"/>
                </a:cxn>
                <a:cxn ang="0">
                  <a:pos x="12" y="0"/>
                </a:cxn>
              </a:cxnLst>
              <a:rect l="0" t="0" r="r" b="b"/>
              <a:pathLst>
                <a:path w="12" h="12">
                  <a:moveTo>
                    <a:pt x="12" y="0"/>
                  </a:moveTo>
                  <a:lnTo>
                    <a:pt x="0" y="5"/>
                  </a:lnTo>
                  <a:lnTo>
                    <a:pt x="3" y="12"/>
                  </a:lnTo>
                  <a:lnTo>
                    <a:pt x="1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6" name="Freeform 35">
              <a:extLst>
                <a:ext uri="{FF2B5EF4-FFF2-40B4-BE49-F238E27FC236}">
                  <a16:creationId xmlns:a16="http://schemas.microsoft.com/office/drawing/2014/main" id="{AE26D0C4-0C68-5E20-2B0B-40596AEA9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749" y="2801707"/>
              <a:ext cx="165058" cy="39614"/>
            </a:xfrm>
            <a:custGeom>
              <a:avLst/>
              <a:gdLst/>
              <a:ahLst/>
              <a:cxnLst>
                <a:cxn ang="0">
                  <a:pos x="21" y="10"/>
                </a:cxn>
                <a:cxn ang="0">
                  <a:pos x="21" y="12"/>
                </a:cxn>
                <a:cxn ang="0">
                  <a:pos x="47" y="12"/>
                </a:cxn>
                <a:cxn ang="0">
                  <a:pos x="50" y="5"/>
                </a:cxn>
                <a:cxn ang="0">
                  <a:pos x="12" y="0"/>
                </a:cxn>
                <a:cxn ang="0">
                  <a:pos x="0" y="5"/>
                </a:cxn>
                <a:cxn ang="0">
                  <a:pos x="21" y="10"/>
                </a:cxn>
              </a:cxnLst>
              <a:rect l="0" t="0" r="r" b="b"/>
              <a:pathLst>
                <a:path w="50" h="12">
                  <a:moveTo>
                    <a:pt x="21" y="10"/>
                  </a:moveTo>
                  <a:lnTo>
                    <a:pt x="21" y="12"/>
                  </a:lnTo>
                  <a:lnTo>
                    <a:pt x="47" y="12"/>
                  </a:lnTo>
                  <a:lnTo>
                    <a:pt x="50" y="5"/>
                  </a:lnTo>
                  <a:lnTo>
                    <a:pt x="12" y="0"/>
                  </a:lnTo>
                  <a:lnTo>
                    <a:pt x="0" y="5"/>
                  </a:lnTo>
                  <a:lnTo>
                    <a:pt x="21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7" name="Freeform 36">
              <a:extLst>
                <a:ext uri="{FF2B5EF4-FFF2-40B4-BE49-F238E27FC236}">
                  <a16:creationId xmlns:a16="http://schemas.microsoft.com/office/drawing/2014/main" id="{80BEF052-8F9A-F1EA-1D9E-DCACF2C4D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011" y="2653156"/>
              <a:ext cx="33012" cy="990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0"/>
                </a:cxn>
                <a:cxn ang="0">
                  <a:pos x="5" y="3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0" h="3">
                  <a:moveTo>
                    <a:pt x="7" y="0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8" name="Freeform 40">
              <a:extLst>
                <a:ext uri="{FF2B5EF4-FFF2-40B4-BE49-F238E27FC236}">
                  <a16:creationId xmlns:a16="http://schemas.microsoft.com/office/drawing/2014/main" id="{C63AB2C6-342A-FB53-1095-5ECF338CB6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130" y="1656209"/>
              <a:ext cx="56120" cy="13204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0" y="4"/>
                </a:cxn>
                <a:cxn ang="0">
                  <a:pos x="17" y="0"/>
                </a:cxn>
              </a:cxnLst>
              <a:rect l="0" t="0" r="r" b="b"/>
              <a:pathLst>
                <a:path w="17" h="4">
                  <a:moveTo>
                    <a:pt x="17" y="0"/>
                  </a:moveTo>
                  <a:lnTo>
                    <a:pt x="7" y="0"/>
                  </a:lnTo>
                  <a:lnTo>
                    <a:pt x="0" y="0"/>
                  </a:lnTo>
                  <a:lnTo>
                    <a:pt x="10" y="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9" name="Freeform 41">
              <a:extLst>
                <a:ext uri="{FF2B5EF4-FFF2-40B4-BE49-F238E27FC236}">
                  <a16:creationId xmlns:a16="http://schemas.microsoft.com/office/drawing/2014/main" id="{BCEE3718-4D72-7F04-973E-6337529A9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346" y="1646304"/>
              <a:ext cx="56120" cy="9905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17" y="0"/>
                </a:cxn>
              </a:cxnLst>
              <a:rect l="0" t="0" r="r" b="b"/>
              <a:pathLst>
                <a:path w="17" h="3">
                  <a:moveTo>
                    <a:pt x="17" y="0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0" name="Freeform 42">
              <a:extLst>
                <a:ext uri="{FF2B5EF4-FFF2-40B4-BE49-F238E27FC236}">
                  <a16:creationId xmlns:a16="http://schemas.microsoft.com/office/drawing/2014/main" id="{B7764658-CF24-899B-E167-FE8116C21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468" y="1646304"/>
              <a:ext cx="69326" cy="56120"/>
            </a:xfrm>
            <a:custGeom>
              <a:avLst/>
              <a:gdLst/>
              <a:ahLst/>
              <a:cxnLst>
                <a:cxn ang="0">
                  <a:pos x="19" y="17"/>
                </a:cxn>
                <a:cxn ang="0">
                  <a:pos x="21" y="0"/>
                </a:cxn>
                <a:cxn ang="0">
                  <a:pos x="0" y="0"/>
                </a:cxn>
                <a:cxn ang="0">
                  <a:pos x="14" y="7"/>
                </a:cxn>
                <a:cxn ang="0">
                  <a:pos x="19" y="17"/>
                </a:cxn>
              </a:cxnLst>
              <a:rect l="0" t="0" r="r" b="b"/>
              <a:pathLst>
                <a:path w="21" h="17">
                  <a:moveTo>
                    <a:pt x="19" y="17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14" y="7"/>
                  </a:lnTo>
                  <a:lnTo>
                    <a:pt x="19" y="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1" name="Freeform 47">
              <a:extLst>
                <a:ext uri="{FF2B5EF4-FFF2-40B4-BE49-F238E27FC236}">
                  <a16:creationId xmlns:a16="http://schemas.microsoft.com/office/drawing/2014/main" id="{11A040D9-C1B3-843E-3D03-6AD346576D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192" y="2481496"/>
              <a:ext cx="23109" cy="990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3"/>
                </a:cxn>
                <a:cxn ang="0">
                  <a:pos x="7" y="3"/>
                </a:cxn>
                <a:cxn ang="0">
                  <a:pos x="5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2" y="3"/>
                  </a:lnTo>
                  <a:lnTo>
                    <a:pt x="7" y="3"/>
                  </a:lnTo>
                  <a:lnTo>
                    <a:pt x="5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2" name="Freeform 49">
              <a:extLst>
                <a:ext uri="{FF2B5EF4-FFF2-40B4-BE49-F238E27FC236}">
                  <a16:creationId xmlns:a16="http://schemas.microsoft.com/office/drawing/2014/main" id="{DF941D23-9FE1-79A5-5D56-12778FF0C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219" y="2613542"/>
              <a:ext cx="194769" cy="108939"/>
            </a:xfrm>
            <a:custGeom>
              <a:avLst/>
              <a:gdLst/>
              <a:ahLst/>
              <a:cxnLst>
                <a:cxn ang="0">
                  <a:pos x="26" y="7"/>
                </a:cxn>
                <a:cxn ang="0">
                  <a:pos x="7" y="3"/>
                </a:cxn>
                <a:cxn ang="0">
                  <a:pos x="0" y="7"/>
                </a:cxn>
                <a:cxn ang="0">
                  <a:pos x="38" y="31"/>
                </a:cxn>
                <a:cxn ang="0">
                  <a:pos x="50" y="33"/>
                </a:cxn>
                <a:cxn ang="0">
                  <a:pos x="52" y="26"/>
                </a:cxn>
                <a:cxn ang="0">
                  <a:pos x="52" y="12"/>
                </a:cxn>
                <a:cxn ang="0">
                  <a:pos x="59" y="0"/>
                </a:cxn>
                <a:cxn ang="0">
                  <a:pos x="26" y="7"/>
                </a:cxn>
              </a:cxnLst>
              <a:rect l="0" t="0" r="r" b="b"/>
              <a:pathLst>
                <a:path w="59" h="33">
                  <a:moveTo>
                    <a:pt x="26" y="7"/>
                  </a:moveTo>
                  <a:lnTo>
                    <a:pt x="7" y="3"/>
                  </a:lnTo>
                  <a:lnTo>
                    <a:pt x="0" y="7"/>
                  </a:lnTo>
                  <a:lnTo>
                    <a:pt x="38" y="31"/>
                  </a:lnTo>
                  <a:lnTo>
                    <a:pt x="50" y="33"/>
                  </a:lnTo>
                  <a:lnTo>
                    <a:pt x="52" y="26"/>
                  </a:lnTo>
                  <a:lnTo>
                    <a:pt x="52" y="12"/>
                  </a:lnTo>
                  <a:lnTo>
                    <a:pt x="59" y="0"/>
                  </a:lnTo>
                  <a:lnTo>
                    <a:pt x="26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3" name="Freeform 50">
              <a:extLst>
                <a:ext uri="{FF2B5EF4-FFF2-40B4-BE49-F238E27FC236}">
                  <a16:creationId xmlns:a16="http://schemas.microsoft.com/office/drawing/2014/main" id="{D60EB7AF-AA29-38A1-E242-3FC7D4F13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4631" y="2412171"/>
              <a:ext cx="99035" cy="165058"/>
            </a:xfrm>
            <a:custGeom>
              <a:avLst/>
              <a:gdLst/>
              <a:ahLst/>
              <a:cxnLst>
                <a:cxn ang="0">
                  <a:pos x="4" y="19"/>
                </a:cxn>
                <a:cxn ang="0">
                  <a:pos x="4" y="47"/>
                </a:cxn>
                <a:cxn ang="0">
                  <a:pos x="11" y="50"/>
                </a:cxn>
                <a:cxn ang="0">
                  <a:pos x="16" y="42"/>
                </a:cxn>
                <a:cxn ang="0">
                  <a:pos x="26" y="42"/>
                </a:cxn>
                <a:cxn ang="0">
                  <a:pos x="30" y="14"/>
                </a:cxn>
                <a:cxn ang="0">
                  <a:pos x="23" y="0"/>
                </a:cxn>
                <a:cxn ang="0">
                  <a:pos x="7" y="9"/>
                </a:cxn>
                <a:cxn ang="0">
                  <a:pos x="0" y="7"/>
                </a:cxn>
                <a:cxn ang="0">
                  <a:pos x="4" y="19"/>
                </a:cxn>
              </a:cxnLst>
              <a:rect l="0" t="0" r="r" b="b"/>
              <a:pathLst>
                <a:path w="30" h="50">
                  <a:moveTo>
                    <a:pt x="4" y="19"/>
                  </a:moveTo>
                  <a:lnTo>
                    <a:pt x="4" y="47"/>
                  </a:lnTo>
                  <a:lnTo>
                    <a:pt x="11" y="50"/>
                  </a:lnTo>
                  <a:lnTo>
                    <a:pt x="16" y="42"/>
                  </a:lnTo>
                  <a:lnTo>
                    <a:pt x="26" y="42"/>
                  </a:lnTo>
                  <a:lnTo>
                    <a:pt x="30" y="14"/>
                  </a:lnTo>
                  <a:lnTo>
                    <a:pt x="23" y="0"/>
                  </a:lnTo>
                  <a:lnTo>
                    <a:pt x="7" y="9"/>
                  </a:lnTo>
                  <a:lnTo>
                    <a:pt x="0" y="7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4" name="Freeform 51">
              <a:extLst>
                <a:ext uri="{FF2B5EF4-FFF2-40B4-BE49-F238E27FC236}">
                  <a16:creationId xmlns:a16="http://schemas.microsoft.com/office/drawing/2014/main" id="{5715FCC2-6093-E580-4135-46C09E4C58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900" y="1983022"/>
              <a:ext cx="709748" cy="653627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28" y="14"/>
                </a:cxn>
                <a:cxn ang="0">
                  <a:pos x="102" y="0"/>
                </a:cxn>
                <a:cxn ang="0">
                  <a:pos x="69" y="12"/>
                </a:cxn>
                <a:cxn ang="0">
                  <a:pos x="48" y="14"/>
                </a:cxn>
                <a:cxn ang="0">
                  <a:pos x="26" y="19"/>
                </a:cxn>
                <a:cxn ang="0">
                  <a:pos x="7" y="26"/>
                </a:cxn>
                <a:cxn ang="0">
                  <a:pos x="10" y="38"/>
                </a:cxn>
                <a:cxn ang="0">
                  <a:pos x="0" y="45"/>
                </a:cxn>
                <a:cxn ang="0">
                  <a:pos x="7" y="52"/>
                </a:cxn>
                <a:cxn ang="0">
                  <a:pos x="7" y="64"/>
                </a:cxn>
                <a:cxn ang="0">
                  <a:pos x="19" y="66"/>
                </a:cxn>
                <a:cxn ang="0">
                  <a:pos x="29" y="71"/>
                </a:cxn>
                <a:cxn ang="0">
                  <a:pos x="64" y="69"/>
                </a:cxn>
                <a:cxn ang="0">
                  <a:pos x="83" y="102"/>
                </a:cxn>
                <a:cxn ang="0">
                  <a:pos x="128" y="130"/>
                </a:cxn>
                <a:cxn ang="0">
                  <a:pos x="147" y="142"/>
                </a:cxn>
                <a:cxn ang="0">
                  <a:pos x="163" y="154"/>
                </a:cxn>
                <a:cxn ang="0">
                  <a:pos x="166" y="184"/>
                </a:cxn>
                <a:cxn ang="0">
                  <a:pos x="170" y="198"/>
                </a:cxn>
                <a:cxn ang="0">
                  <a:pos x="180" y="182"/>
                </a:cxn>
                <a:cxn ang="0">
                  <a:pos x="189" y="168"/>
                </a:cxn>
                <a:cxn ang="0">
                  <a:pos x="189" y="144"/>
                </a:cxn>
                <a:cxn ang="0">
                  <a:pos x="213" y="161"/>
                </a:cxn>
                <a:cxn ang="0">
                  <a:pos x="206" y="142"/>
                </a:cxn>
                <a:cxn ang="0">
                  <a:pos x="170" y="113"/>
                </a:cxn>
                <a:cxn ang="0">
                  <a:pos x="135" y="99"/>
                </a:cxn>
                <a:cxn ang="0">
                  <a:pos x="104" y="64"/>
                </a:cxn>
                <a:cxn ang="0">
                  <a:pos x="107" y="47"/>
                </a:cxn>
                <a:cxn ang="0">
                  <a:pos x="118" y="31"/>
                </a:cxn>
                <a:cxn ang="0">
                  <a:pos x="128" y="35"/>
                </a:cxn>
                <a:cxn ang="0">
                  <a:pos x="104" y="71"/>
                </a:cxn>
                <a:cxn ang="0">
                  <a:pos x="104" y="71"/>
                </a:cxn>
                <a:cxn ang="0">
                  <a:pos x="107" y="73"/>
                </a:cxn>
                <a:cxn ang="0">
                  <a:pos x="104" y="71"/>
                </a:cxn>
              </a:cxnLst>
              <a:rect l="0" t="0" r="r" b="b"/>
              <a:pathLst>
                <a:path w="215" h="198">
                  <a:moveTo>
                    <a:pt x="123" y="19"/>
                  </a:moveTo>
                  <a:lnTo>
                    <a:pt x="123" y="19"/>
                  </a:lnTo>
                  <a:lnTo>
                    <a:pt x="123" y="19"/>
                  </a:lnTo>
                  <a:lnTo>
                    <a:pt x="128" y="14"/>
                  </a:lnTo>
                  <a:lnTo>
                    <a:pt x="104" y="9"/>
                  </a:lnTo>
                  <a:lnTo>
                    <a:pt x="102" y="0"/>
                  </a:lnTo>
                  <a:lnTo>
                    <a:pt x="71" y="7"/>
                  </a:lnTo>
                  <a:lnTo>
                    <a:pt x="69" y="12"/>
                  </a:lnTo>
                  <a:lnTo>
                    <a:pt x="62" y="17"/>
                  </a:lnTo>
                  <a:lnTo>
                    <a:pt x="48" y="14"/>
                  </a:lnTo>
                  <a:lnTo>
                    <a:pt x="40" y="24"/>
                  </a:lnTo>
                  <a:lnTo>
                    <a:pt x="26" y="19"/>
                  </a:lnTo>
                  <a:lnTo>
                    <a:pt x="24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7" y="52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17" y="73"/>
                  </a:lnTo>
                  <a:lnTo>
                    <a:pt x="29" y="71"/>
                  </a:lnTo>
                  <a:lnTo>
                    <a:pt x="38" y="59"/>
                  </a:lnTo>
                  <a:lnTo>
                    <a:pt x="64" y="69"/>
                  </a:lnTo>
                  <a:lnTo>
                    <a:pt x="71" y="87"/>
                  </a:lnTo>
                  <a:lnTo>
                    <a:pt x="83" y="102"/>
                  </a:lnTo>
                  <a:lnTo>
                    <a:pt x="116" y="130"/>
                  </a:lnTo>
                  <a:lnTo>
                    <a:pt x="128" y="130"/>
                  </a:lnTo>
                  <a:lnTo>
                    <a:pt x="135" y="137"/>
                  </a:lnTo>
                  <a:lnTo>
                    <a:pt x="147" y="142"/>
                  </a:lnTo>
                  <a:lnTo>
                    <a:pt x="149" y="151"/>
                  </a:lnTo>
                  <a:lnTo>
                    <a:pt x="163" y="154"/>
                  </a:lnTo>
                  <a:lnTo>
                    <a:pt x="173" y="182"/>
                  </a:lnTo>
                  <a:lnTo>
                    <a:pt x="166" y="184"/>
                  </a:lnTo>
                  <a:lnTo>
                    <a:pt x="163" y="196"/>
                  </a:lnTo>
                  <a:lnTo>
                    <a:pt x="170" y="198"/>
                  </a:lnTo>
                  <a:lnTo>
                    <a:pt x="180" y="189"/>
                  </a:lnTo>
                  <a:lnTo>
                    <a:pt x="180" y="182"/>
                  </a:lnTo>
                  <a:lnTo>
                    <a:pt x="189" y="180"/>
                  </a:lnTo>
                  <a:lnTo>
                    <a:pt x="189" y="168"/>
                  </a:lnTo>
                  <a:lnTo>
                    <a:pt x="180" y="163"/>
                  </a:lnTo>
                  <a:lnTo>
                    <a:pt x="189" y="144"/>
                  </a:lnTo>
                  <a:lnTo>
                    <a:pt x="203" y="149"/>
                  </a:lnTo>
                  <a:lnTo>
                    <a:pt x="213" y="161"/>
                  </a:lnTo>
                  <a:lnTo>
                    <a:pt x="215" y="154"/>
                  </a:lnTo>
                  <a:lnTo>
                    <a:pt x="206" y="142"/>
                  </a:lnTo>
                  <a:lnTo>
                    <a:pt x="168" y="125"/>
                  </a:lnTo>
                  <a:lnTo>
                    <a:pt x="170" y="113"/>
                  </a:lnTo>
                  <a:lnTo>
                    <a:pt x="154" y="116"/>
                  </a:lnTo>
                  <a:lnTo>
                    <a:pt x="135" y="99"/>
                  </a:lnTo>
                  <a:lnTo>
                    <a:pt x="128" y="80"/>
                  </a:lnTo>
                  <a:lnTo>
                    <a:pt x="104" y="64"/>
                  </a:lnTo>
                  <a:lnTo>
                    <a:pt x="102" y="54"/>
                  </a:lnTo>
                  <a:lnTo>
                    <a:pt x="107" y="47"/>
                  </a:lnTo>
                  <a:lnTo>
                    <a:pt x="99" y="40"/>
                  </a:lnTo>
                  <a:lnTo>
                    <a:pt x="118" y="31"/>
                  </a:lnTo>
                  <a:lnTo>
                    <a:pt x="128" y="35"/>
                  </a:lnTo>
                  <a:lnTo>
                    <a:pt x="128" y="35"/>
                  </a:lnTo>
                  <a:lnTo>
                    <a:pt x="123" y="19"/>
                  </a:lnTo>
                  <a:close/>
                  <a:moveTo>
                    <a:pt x="104" y="71"/>
                  </a:moveTo>
                  <a:lnTo>
                    <a:pt x="104" y="71"/>
                  </a:lnTo>
                  <a:lnTo>
                    <a:pt x="104" y="71"/>
                  </a:lnTo>
                  <a:lnTo>
                    <a:pt x="107" y="69"/>
                  </a:lnTo>
                  <a:lnTo>
                    <a:pt x="107" y="73"/>
                  </a:lnTo>
                  <a:lnTo>
                    <a:pt x="107" y="73"/>
                  </a:lnTo>
                  <a:lnTo>
                    <a:pt x="104" y="71"/>
                  </a:lnTo>
                  <a:lnTo>
                    <a:pt x="104" y="7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5" name="Freeform 52">
              <a:extLst>
                <a:ext uri="{FF2B5EF4-FFF2-40B4-BE49-F238E27FC236}">
                  <a16:creationId xmlns:a16="http://schemas.microsoft.com/office/drawing/2014/main" id="{2CB7857E-3D42-084F-A664-E6DADD38D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156" y="2771997"/>
              <a:ext cx="16507" cy="1320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5" y="4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5" h="4">
                  <a:moveTo>
                    <a:pt x="3" y="4"/>
                  </a:moveTo>
                  <a:lnTo>
                    <a:pt x="5" y="4"/>
                  </a:lnTo>
                  <a:lnTo>
                    <a:pt x="5" y="2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6" name="Freeform 53">
              <a:extLst>
                <a:ext uri="{FF2B5EF4-FFF2-40B4-BE49-F238E27FC236}">
                  <a16:creationId xmlns:a16="http://schemas.microsoft.com/office/drawing/2014/main" id="{CA6F11A9-1D90-81AA-3D35-2CE56408D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188" y="1646304"/>
              <a:ext cx="528184" cy="330116"/>
            </a:xfrm>
            <a:custGeom>
              <a:avLst/>
              <a:gdLst/>
              <a:ahLst/>
              <a:cxnLst>
                <a:cxn ang="0">
                  <a:pos x="5" y="29"/>
                </a:cxn>
                <a:cxn ang="0">
                  <a:pos x="0" y="33"/>
                </a:cxn>
                <a:cxn ang="0">
                  <a:pos x="7" y="41"/>
                </a:cxn>
                <a:cxn ang="0">
                  <a:pos x="7" y="41"/>
                </a:cxn>
                <a:cxn ang="0">
                  <a:pos x="7" y="41"/>
                </a:cxn>
                <a:cxn ang="0">
                  <a:pos x="5" y="48"/>
                </a:cxn>
                <a:cxn ang="0">
                  <a:pos x="14" y="55"/>
                </a:cxn>
                <a:cxn ang="0">
                  <a:pos x="38" y="59"/>
                </a:cxn>
                <a:cxn ang="0">
                  <a:pos x="28" y="78"/>
                </a:cxn>
                <a:cxn ang="0">
                  <a:pos x="28" y="90"/>
                </a:cxn>
                <a:cxn ang="0">
                  <a:pos x="42" y="90"/>
                </a:cxn>
                <a:cxn ang="0">
                  <a:pos x="57" y="90"/>
                </a:cxn>
                <a:cxn ang="0">
                  <a:pos x="54" y="85"/>
                </a:cxn>
                <a:cxn ang="0">
                  <a:pos x="66" y="93"/>
                </a:cxn>
                <a:cxn ang="0">
                  <a:pos x="73" y="100"/>
                </a:cxn>
                <a:cxn ang="0">
                  <a:pos x="78" y="93"/>
                </a:cxn>
                <a:cxn ang="0">
                  <a:pos x="78" y="93"/>
                </a:cxn>
                <a:cxn ang="0">
                  <a:pos x="78" y="93"/>
                </a:cxn>
                <a:cxn ang="0">
                  <a:pos x="90" y="95"/>
                </a:cxn>
                <a:cxn ang="0">
                  <a:pos x="108" y="88"/>
                </a:cxn>
                <a:cxn ang="0">
                  <a:pos x="125" y="93"/>
                </a:cxn>
                <a:cxn ang="0">
                  <a:pos x="120" y="78"/>
                </a:cxn>
                <a:cxn ang="0">
                  <a:pos x="120" y="78"/>
                </a:cxn>
                <a:cxn ang="0">
                  <a:pos x="120" y="78"/>
                </a:cxn>
                <a:cxn ang="0">
                  <a:pos x="137" y="71"/>
                </a:cxn>
                <a:cxn ang="0">
                  <a:pos x="139" y="64"/>
                </a:cxn>
                <a:cxn ang="0">
                  <a:pos x="139" y="64"/>
                </a:cxn>
                <a:cxn ang="0">
                  <a:pos x="139" y="64"/>
                </a:cxn>
                <a:cxn ang="0">
                  <a:pos x="113" y="43"/>
                </a:cxn>
                <a:cxn ang="0">
                  <a:pos x="113" y="43"/>
                </a:cxn>
                <a:cxn ang="0">
                  <a:pos x="113" y="43"/>
                </a:cxn>
                <a:cxn ang="0">
                  <a:pos x="116" y="26"/>
                </a:cxn>
                <a:cxn ang="0">
                  <a:pos x="149" y="15"/>
                </a:cxn>
                <a:cxn ang="0">
                  <a:pos x="158" y="15"/>
                </a:cxn>
                <a:cxn ang="0">
                  <a:pos x="160" y="5"/>
                </a:cxn>
                <a:cxn ang="0">
                  <a:pos x="158" y="0"/>
                </a:cxn>
                <a:cxn ang="0">
                  <a:pos x="2" y="0"/>
                </a:cxn>
                <a:cxn ang="0">
                  <a:pos x="0" y="17"/>
                </a:cxn>
                <a:cxn ang="0">
                  <a:pos x="5" y="29"/>
                </a:cxn>
              </a:cxnLst>
              <a:rect l="0" t="0" r="r" b="b"/>
              <a:pathLst>
                <a:path w="160" h="100">
                  <a:moveTo>
                    <a:pt x="5" y="29"/>
                  </a:moveTo>
                  <a:lnTo>
                    <a:pt x="0" y="33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5" y="48"/>
                  </a:lnTo>
                  <a:lnTo>
                    <a:pt x="14" y="55"/>
                  </a:lnTo>
                  <a:lnTo>
                    <a:pt x="38" y="59"/>
                  </a:lnTo>
                  <a:lnTo>
                    <a:pt x="28" y="78"/>
                  </a:lnTo>
                  <a:lnTo>
                    <a:pt x="28" y="90"/>
                  </a:lnTo>
                  <a:lnTo>
                    <a:pt x="42" y="90"/>
                  </a:lnTo>
                  <a:lnTo>
                    <a:pt x="57" y="90"/>
                  </a:lnTo>
                  <a:lnTo>
                    <a:pt x="54" y="85"/>
                  </a:lnTo>
                  <a:lnTo>
                    <a:pt x="66" y="93"/>
                  </a:lnTo>
                  <a:lnTo>
                    <a:pt x="73" y="100"/>
                  </a:lnTo>
                  <a:lnTo>
                    <a:pt x="78" y="93"/>
                  </a:lnTo>
                  <a:lnTo>
                    <a:pt x="78" y="93"/>
                  </a:lnTo>
                  <a:lnTo>
                    <a:pt x="78" y="93"/>
                  </a:lnTo>
                  <a:lnTo>
                    <a:pt x="90" y="95"/>
                  </a:lnTo>
                  <a:lnTo>
                    <a:pt x="108" y="88"/>
                  </a:lnTo>
                  <a:lnTo>
                    <a:pt x="125" y="93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37" y="71"/>
                  </a:lnTo>
                  <a:lnTo>
                    <a:pt x="139" y="64"/>
                  </a:lnTo>
                  <a:lnTo>
                    <a:pt x="139" y="64"/>
                  </a:lnTo>
                  <a:lnTo>
                    <a:pt x="139" y="64"/>
                  </a:lnTo>
                  <a:lnTo>
                    <a:pt x="113" y="43"/>
                  </a:lnTo>
                  <a:lnTo>
                    <a:pt x="113" y="43"/>
                  </a:lnTo>
                  <a:lnTo>
                    <a:pt x="113" y="43"/>
                  </a:lnTo>
                  <a:lnTo>
                    <a:pt x="116" y="26"/>
                  </a:lnTo>
                  <a:lnTo>
                    <a:pt x="149" y="15"/>
                  </a:lnTo>
                  <a:lnTo>
                    <a:pt x="158" y="15"/>
                  </a:lnTo>
                  <a:lnTo>
                    <a:pt x="160" y="5"/>
                  </a:lnTo>
                  <a:lnTo>
                    <a:pt x="158" y="0"/>
                  </a:lnTo>
                  <a:lnTo>
                    <a:pt x="2" y="0"/>
                  </a:lnTo>
                  <a:lnTo>
                    <a:pt x="0" y="17"/>
                  </a:lnTo>
                  <a:lnTo>
                    <a:pt x="5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7" name="Freeform 60">
              <a:extLst>
                <a:ext uri="{FF2B5EF4-FFF2-40B4-BE49-F238E27FC236}">
                  <a16:creationId xmlns:a16="http://schemas.microsoft.com/office/drawing/2014/main" id="{F48EC042-C02E-9119-2FDB-47C478075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5164" y="1646304"/>
              <a:ext cx="485270" cy="792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5"/>
                </a:cxn>
                <a:cxn ang="0">
                  <a:pos x="24" y="12"/>
                </a:cxn>
                <a:cxn ang="0">
                  <a:pos x="43" y="24"/>
                </a:cxn>
                <a:cxn ang="0">
                  <a:pos x="57" y="10"/>
                </a:cxn>
                <a:cxn ang="0">
                  <a:pos x="95" y="12"/>
                </a:cxn>
                <a:cxn ang="0">
                  <a:pos x="100" y="19"/>
                </a:cxn>
                <a:cxn ang="0">
                  <a:pos x="116" y="24"/>
                </a:cxn>
                <a:cxn ang="0">
                  <a:pos x="118" y="15"/>
                </a:cxn>
                <a:cxn ang="0">
                  <a:pos x="133" y="19"/>
                </a:cxn>
                <a:cxn ang="0">
                  <a:pos x="144" y="17"/>
                </a:cxn>
                <a:cxn ang="0">
                  <a:pos x="147" y="0"/>
                </a:cxn>
                <a:cxn ang="0">
                  <a:pos x="142" y="0"/>
                </a:cxn>
                <a:cxn ang="0">
                  <a:pos x="0" y="0"/>
                </a:cxn>
              </a:cxnLst>
              <a:rect l="0" t="0" r="r" b="b"/>
              <a:pathLst>
                <a:path w="147" h="24">
                  <a:moveTo>
                    <a:pt x="0" y="0"/>
                  </a:moveTo>
                  <a:lnTo>
                    <a:pt x="19" y="15"/>
                  </a:lnTo>
                  <a:lnTo>
                    <a:pt x="24" y="12"/>
                  </a:lnTo>
                  <a:lnTo>
                    <a:pt x="43" y="24"/>
                  </a:lnTo>
                  <a:lnTo>
                    <a:pt x="57" y="10"/>
                  </a:lnTo>
                  <a:lnTo>
                    <a:pt x="95" y="12"/>
                  </a:lnTo>
                  <a:lnTo>
                    <a:pt x="100" y="19"/>
                  </a:lnTo>
                  <a:lnTo>
                    <a:pt x="116" y="24"/>
                  </a:lnTo>
                  <a:lnTo>
                    <a:pt x="118" y="15"/>
                  </a:lnTo>
                  <a:lnTo>
                    <a:pt x="133" y="19"/>
                  </a:lnTo>
                  <a:lnTo>
                    <a:pt x="144" y="17"/>
                  </a:lnTo>
                  <a:lnTo>
                    <a:pt x="147" y="0"/>
                  </a:lnTo>
                  <a:lnTo>
                    <a:pt x="1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8" name="Freeform 61">
              <a:extLst>
                <a:ext uri="{FF2B5EF4-FFF2-40B4-BE49-F238E27FC236}">
                  <a16:creationId xmlns:a16="http://schemas.microsoft.com/office/drawing/2014/main" id="{23696FC8-BF2B-35F4-458E-D5BAFF03C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270" y="1646304"/>
              <a:ext cx="967237" cy="765867"/>
            </a:xfrm>
            <a:custGeom>
              <a:avLst/>
              <a:gdLst/>
              <a:ahLst/>
              <a:cxnLst>
                <a:cxn ang="0">
                  <a:pos x="26" y="29"/>
                </a:cxn>
                <a:cxn ang="0">
                  <a:pos x="59" y="26"/>
                </a:cxn>
                <a:cxn ang="0">
                  <a:pos x="69" y="38"/>
                </a:cxn>
                <a:cxn ang="0">
                  <a:pos x="71" y="33"/>
                </a:cxn>
                <a:cxn ang="0">
                  <a:pos x="90" y="38"/>
                </a:cxn>
                <a:cxn ang="0">
                  <a:pos x="100" y="64"/>
                </a:cxn>
                <a:cxn ang="0">
                  <a:pos x="100" y="85"/>
                </a:cxn>
                <a:cxn ang="0">
                  <a:pos x="100" y="85"/>
                </a:cxn>
                <a:cxn ang="0">
                  <a:pos x="76" y="90"/>
                </a:cxn>
                <a:cxn ang="0">
                  <a:pos x="93" y="100"/>
                </a:cxn>
                <a:cxn ang="0">
                  <a:pos x="76" y="109"/>
                </a:cxn>
                <a:cxn ang="0">
                  <a:pos x="81" y="126"/>
                </a:cxn>
                <a:cxn ang="0">
                  <a:pos x="62" y="142"/>
                </a:cxn>
                <a:cxn ang="0">
                  <a:pos x="85" y="168"/>
                </a:cxn>
                <a:cxn ang="0">
                  <a:pos x="116" y="182"/>
                </a:cxn>
                <a:cxn ang="0">
                  <a:pos x="156" y="189"/>
                </a:cxn>
                <a:cxn ang="0">
                  <a:pos x="192" y="199"/>
                </a:cxn>
                <a:cxn ang="0">
                  <a:pos x="208" y="204"/>
                </a:cxn>
                <a:cxn ang="0">
                  <a:pos x="206" y="211"/>
                </a:cxn>
                <a:cxn ang="0">
                  <a:pos x="244" y="232"/>
                </a:cxn>
                <a:cxn ang="0">
                  <a:pos x="239" y="194"/>
                </a:cxn>
                <a:cxn ang="0">
                  <a:pos x="227" y="156"/>
                </a:cxn>
                <a:cxn ang="0">
                  <a:pos x="241" y="133"/>
                </a:cxn>
                <a:cxn ang="0">
                  <a:pos x="270" y="119"/>
                </a:cxn>
                <a:cxn ang="0">
                  <a:pos x="258" y="111"/>
                </a:cxn>
                <a:cxn ang="0">
                  <a:pos x="267" y="109"/>
                </a:cxn>
                <a:cxn ang="0">
                  <a:pos x="232" y="85"/>
                </a:cxn>
                <a:cxn ang="0">
                  <a:pos x="232" y="76"/>
                </a:cxn>
                <a:cxn ang="0">
                  <a:pos x="222" y="71"/>
                </a:cxn>
                <a:cxn ang="0">
                  <a:pos x="232" y="55"/>
                </a:cxn>
                <a:cxn ang="0">
                  <a:pos x="230" y="41"/>
                </a:cxn>
                <a:cxn ang="0">
                  <a:pos x="241" y="24"/>
                </a:cxn>
                <a:cxn ang="0">
                  <a:pos x="265" y="36"/>
                </a:cxn>
                <a:cxn ang="0">
                  <a:pos x="260" y="22"/>
                </a:cxn>
                <a:cxn ang="0">
                  <a:pos x="274" y="17"/>
                </a:cxn>
                <a:cxn ang="0">
                  <a:pos x="291" y="5"/>
                </a:cxn>
                <a:cxn ang="0">
                  <a:pos x="3" y="0"/>
                </a:cxn>
                <a:cxn ang="0">
                  <a:pos x="17" y="7"/>
                </a:cxn>
              </a:cxnLst>
              <a:rect l="0" t="0" r="r" b="b"/>
              <a:pathLst>
                <a:path w="293" h="232">
                  <a:moveTo>
                    <a:pt x="17" y="7"/>
                  </a:moveTo>
                  <a:lnTo>
                    <a:pt x="26" y="29"/>
                  </a:lnTo>
                  <a:lnTo>
                    <a:pt x="45" y="31"/>
                  </a:lnTo>
                  <a:lnTo>
                    <a:pt x="59" y="26"/>
                  </a:lnTo>
                  <a:lnTo>
                    <a:pt x="59" y="26"/>
                  </a:lnTo>
                  <a:lnTo>
                    <a:pt x="69" y="38"/>
                  </a:lnTo>
                  <a:lnTo>
                    <a:pt x="71" y="33"/>
                  </a:lnTo>
                  <a:lnTo>
                    <a:pt x="71" y="33"/>
                  </a:lnTo>
                  <a:lnTo>
                    <a:pt x="71" y="33"/>
                  </a:lnTo>
                  <a:lnTo>
                    <a:pt x="90" y="38"/>
                  </a:lnTo>
                  <a:lnTo>
                    <a:pt x="107" y="52"/>
                  </a:lnTo>
                  <a:lnTo>
                    <a:pt x="100" y="64"/>
                  </a:lnTo>
                  <a:lnTo>
                    <a:pt x="104" y="76"/>
                  </a:lnTo>
                  <a:lnTo>
                    <a:pt x="100" y="85"/>
                  </a:lnTo>
                  <a:lnTo>
                    <a:pt x="100" y="85"/>
                  </a:lnTo>
                  <a:lnTo>
                    <a:pt x="100" y="85"/>
                  </a:lnTo>
                  <a:lnTo>
                    <a:pt x="85" y="85"/>
                  </a:lnTo>
                  <a:lnTo>
                    <a:pt x="76" y="90"/>
                  </a:lnTo>
                  <a:lnTo>
                    <a:pt x="74" y="102"/>
                  </a:lnTo>
                  <a:lnTo>
                    <a:pt x="93" y="100"/>
                  </a:lnTo>
                  <a:lnTo>
                    <a:pt x="93" y="104"/>
                  </a:lnTo>
                  <a:lnTo>
                    <a:pt x="76" y="109"/>
                  </a:lnTo>
                  <a:lnTo>
                    <a:pt x="67" y="116"/>
                  </a:lnTo>
                  <a:lnTo>
                    <a:pt x="81" y="126"/>
                  </a:lnTo>
                  <a:lnTo>
                    <a:pt x="69" y="128"/>
                  </a:lnTo>
                  <a:lnTo>
                    <a:pt x="62" y="142"/>
                  </a:lnTo>
                  <a:lnTo>
                    <a:pt x="43" y="145"/>
                  </a:lnTo>
                  <a:lnTo>
                    <a:pt x="85" y="168"/>
                  </a:lnTo>
                  <a:lnTo>
                    <a:pt x="104" y="185"/>
                  </a:lnTo>
                  <a:lnTo>
                    <a:pt x="116" y="182"/>
                  </a:lnTo>
                  <a:lnTo>
                    <a:pt x="133" y="189"/>
                  </a:lnTo>
                  <a:lnTo>
                    <a:pt x="156" y="189"/>
                  </a:lnTo>
                  <a:lnTo>
                    <a:pt x="175" y="204"/>
                  </a:lnTo>
                  <a:lnTo>
                    <a:pt x="192" y="199"/>
                  </a:lnTo>
                  <a:lnTo>
                    <a:pt x="208" y="204"/>
                  </a:lnTo>
                  <a:lnTo>
                    <a:pt x="208" y="204"/>
                  </a:lnTo>
                  <a:lnTo>
                    <a:pt x="208" y="204"/>
                  </a:lnTo>
                  <a:lnTo>
                    <a:pt x="206" y="211"/>
                  </a:lnTo>
                  <a:lnTo>
                    <a:pt x="220" y="218"/>
                  </a:lnTo>
                  <a:lnTo>
                    <a:pt x="244" y="232"/>
                  </a:lnTo>
                  <a:lnTo>
                    <a:pt x="260" y="218"/>
                  </a:lnTo>
                  <a:lnTo>
                    <a:pt x="239" y="194"/>
                  </a:lnTo>
                  <a:lnTo>
                    <a:pt x="241" y="178"/>
                  </a:lnTo>
                  <a:lnTo>
                    <a:pt x="227" y="156"/>
                  </a:lnTo>
                  <a:lnTo>
                    <a:pt x="234" y="149"/>
                  </a:lnTo>
                  <a:lnTo>
                    <a:pt x="241" y="133"/>
                  </a:lnTo>
                  <a:lnTo>
                    <a:pt x="253" y="133"/>
                  </a:lnTo>
                  <a:lnTo>
                    <a:pt x="270" y="119"/>
                  </a:lnTo>
                  <a:lnTo>
                    <a:pt x="258" y="111"/>
                  </a:lnTo>
                  <a:lnTo>
                    <a:pt x="258" y="111"/>
                  </a:lnTo>
                  <a:lnTo>
                    <a:pt x="258" y="111"/>
                  </a:lnTo>
                  <a:lnTo>
                    <a:pt x="267" y="109"/>
                  </a:lnTo>
                  <a:lnTo>
                    <a:pt x="251" y="88"/>
                  </a:lnTo>
                  <a:lnTo>
                    <a:pt x="232" y="85"/>
                  </a:lnTo>
                  <a:lnTo>
                    <a:pt x="232" y="85"/>
                  </a:lnTo>
                  <a:lnTo>
                    <a:pt x="232" y="76"/>
                  </a:lnTo>
                  <a:lnTo>
                    <a:pt x="222" y="71"/>
                  </a:lnTo>
                  <a:lnTo>
                    <a:pt x="222" y="71"/>
                  </a:lnTo>
                  <a:lnTo>
                    <a:pt x="222" y="71"/>
                  </a:lnTo>
                  <a:lnTo>
                    <a:pt x="232" y="55"/>
                  </a:lnTo>
                  <a:lnTo>
                    <a:pt x="230" y="41"/>
                  </a:lnTo>
                  <a:lnTo>
                    <a:pt x="230" y="41"/>
                  </a:lnTo>
                  <a:lnTo>
                    <a:pt x="230" y="41"/>
                  </a:lnTo>
                  <a:lnTo>
                    <a:pt x="241" y="24"/>
                  </a:lnTo>
                  <a:lnTo>
                    <a:pt x="256" y="41"/>
                  </a:lnTo>
                  <a:lnTo>
                    <a:pt x="265" y="36"/>
                  </a:lnTo>
                  <a:lnTo>
                    <a:pt x="260" y="22"/>
                  </a:lnTo>
                  <a:lnTo>
                    <a:pt x="260" y="22"/>
                  </a:lnTo>
                  <a:lnTo>
                    <a:pt x="260" y="22"/>
                  </a:lnTo>
                  <a:lnTo>
                    <a:pt x="274" y="17"/>
                  </a:lnTo>
                  <a:lnTo>
                    <a:pt x="274" y="10"/>
                  </a:lnTo>
                  <a:lnTo>
                    <a:pt x="291" y="5"/>
                  </a:lnTo>
                  <a:lnTo>
                    <a:pt x="293" y="0"/>
                  </a:lnTo>
                  <a:lnTo>
                    <a:pt x="3" y="0"/>
                  </a:lnTo>
                  <a:lnTo>
                    <a:pt x="0" y="5"/>
                  </a:lnTo>
                  <a:lnTo>
                    <a:pt x="17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9" name="Freeform 62">
              <a:extLst>
                <a:ext uri="{FF2B5EF4-FFF2-40B4-BE49-F238E27FC236}">
                  <a16:creationId xmlns:a16="http://schemas.microsoft.com/office/drawing/2014/main" id="{52A455F2-7FB2-27CA-A2C3-FF4FCEF76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219" y="2210802"/>
              <a:ext cx="9905" cy="1320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4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3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0" name="Freeform 63">
              <a:extLst>
                <a:ext uri="{FF2B5EF4-FFF2-40B4-BE49-F238E27FC236}">
                  <a16:creationId xmlns:a16="http://schemas.microsoft.com/office/drawing/2014/main" id="{66A2184E-4495-F6E1-F368-CD148388B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5378" y="2085359"/>
              <a:ext cx="39614" cy="462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12" y="14"/>
                </a:cxn>
                <a:cxn ang="0">
                  <a:pos x="7" y="0"/>
                </a:cxn>
              </a:cxnLst>
              <a:rect l="0" t="0" r="r" b="b"/>
              <a:pathLst>
                <a:path w="12" h="14">
                  <a:moveTo>
                    <a:pt x="7" y="0"/>
                  </a:moveTo>
                  <a:lnTo>
                    <a:pt x="0" y="7"/>
                  </a:lnTo>
                  <a:lnTo>
                    <a:pt x="12" y="1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1" name="Freeform 64">
              <a:extLst>
                <a:ext uri="{FF2B5EF4-FFF2-40B4-BE49-F238E27FC236}">
                  <a16:creationId xmlns:a16="http://schemas.microsoft.com/office/drawing/2014/main" id="{B0B566A2-C263-5298-D617-842704C38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3796" y="2131574"/>
              <a:ext cx="23109" cy="1650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0" y="5"/>
                </a:cxn>
                <a:cxn ang="0">
                  <a:pos x="5" y="5"/>
                </a:cxn>
                <a:cxn ang="0">
                  <a:pos x="7" y="0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lnTo>
                    <a:pt x="2" y="0"/>
                  </a:lnTo>
                  <a:lnTo>
                    <a:pt x="0" y="5"/>
                  </a:lnTo>
                  <a:lnTo>
                    <a:pt x="5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2" name="Freeform 65">
              <a:extLst>
                <a:ext uri="{FF2B5EF4-FFF2-40B4-BE49-F238E27FC236}">
                  <a16:creationId xmlns:a16="http://schemas.microsoft.com/office/drawing/2014/main" id="{83F526F7-80F0-B5B6-411A-43D7C4FF4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9125" y="1646304"/>
              <a:ext cx="1224727" cy="765867"/>
            </a:xfrm>
            <a:custGeom>
              <a:avLst/>
              <a:gdLst/>
              <a:ahLst/>
              <a:cxnLst>
                <a:cxn ang="0">
                  <a:pos x="43" y="36"/>
                </a:cxn>
                <a:cxn ang="0">
                  <a:pos x="19" y="24"/>
                </a:cxn>
                <a:cxn ang="0">
                  <a:pos x="8" y="41"/>
                </a:cxn>
                <a:cxn ang="0">
                  <a:pos x="10" y="55"/>
                </a:cxn>
                <a:cxn ang="0">
                  <a:pos x="0" y="71"/>
                </a:cxn>
                <a:cxn ang="0">
                  <a:pos x="10" y="85"/>
                </a:cxn>
                <a:cxn ang="0">
                  <a:pos x="45" y="109"/>
                </a:cxn>
                <a:cxn ang="0">
                  <a:pos x="36" y="111"/>
                </a:cxn>
                <a:cxn ang="0">
                  <a:pos x="48" y="119"/>
                </a:cxn>
                <a:cxn ang="0">
                  <a:pos x="86" y="102"/>
                </a:cxn>
                <a:cxn ang="0">
                  <a:pos x="119" y="107"/>
                </a:cxn>
                <a:cxn ang="0">
                  <a:pos x="109" y="140"/>
                </a:cxn>
                <a:cxn ang="0">
                  <a:pos x="81" y="152"/>
                </a:cxn>
                <a:cxn ang="0">
                  <a:pos x="69" y="156"/>
                </a:cxn>
                <a:cxn ang="0">
                  <a:pos x="78" y="168"/>
                </a:cxn>
                <a:cxn ang="0">
                  <a:pos x="111" y="199"/>
                </a:cxn>
                <a:cxn ang="0">
                  <a:pos x="116" y="213"/>
                </a:cxn>
                <a:cxn ang="0">
                  <a:pos x="152" y="218"/>
                </a:cxn>
                <a:cxn ang="0">
                  <a:pos x="171" y="230"/>
                </a:cxn>
                <a:cxn ang="0">
                  <a:pos x="218" y="137"/>
                </a:cxn>
                <a:cxn ang="0">
                  <a:pos x="237" y="133"/>
                </a:cxn>
                <a:cxn ang="0">
                  <a:pos x="253" y="126"/>
                </a:cxn>
                <a:cxn ang="0">
                  <a:pos x="241" y="114"/>
                </a:cxn>
                <a:cxn ang="0">
                  <a:pos x="265" y="121"/>
                </a:cxn>
                <a:cxn ang="0">
                  <a:pos x="251" y="128"/>
                </a:cxn>
                <a:cxn ang="0">
                  <a:pos x="244" y="128"/>
                </a:cxn>
                <a:cxn ang="0">
                  <a:pos x="237" y="135"/>
                </a:cxn>
                <a:cxn ang="0">
                  <a:pos x="244" y="152"/>
                </a:cxn>
                <a:cxn ang="0">
                  <a:pos x="279" y="182"/>
                </a:cxn>
                <a:cxn ang="0">
                  <a:pos x="322" y="182"/>
                </a:cxn>
                <a:cxn ang="0">
                  <a:pos x="348" y="197"/>
                </a:cxn>
                <a:cxn ang="0">
                  <a:pos x="352" y="194"/>
                </a:cxn>
                <a:cxn ang="0">
                  <a:pos x="350" y="215"/>
                </a:cxn>
                <a:cxn ang="0">
                  <a:pos x="362" y="232"/>
                </a:cxn>
                <a:cxn ang="0">
                  <a:pos x="371" y="0"/>
                </a:cxn>
                <a:cxn ang="0">
                  <a:pos x="270" y="0"/>
                </a:cxn>
                <a:cxn ang="0">
                  <a:pos x="267" y="17"/>
                </a:cxn>
                <a:cxn ang="0">
                  <a:pos x="241" y="15"/>
                </a:cxn>
                <a:cxn ang="0">
                  <a:pos x="223" y="19"/>
                </a:cxn>
                <a:cxn ang="0">
                  <a:pos x="180" y="10"/>
                </a:cxn>
                <a:cxn ang="0">
                  <a:pos x="147" y="12"/>
                </a:cxn>
                <a:cxn ang="0">
                  <a:pos x="123" y="0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69" y="5"/>
                </a:cxn>
                <a:cxn ang="0">
                  <a:pos x="52" y="17"/>
                </a:cxn>
                <a:cxn ang="0">
                  <a:pos x="38" y="22"/>
                </a:cxn>
              </a:cxnLst>
              <a:rect l="0" t="0" r="r" b="b"/>
              <a:pathLst>
                <a:path w="371" h="232">
                  <a:moveTo>
                    <a:pt x="43" y="36"/>
                  </a:moveTo>
                  <a:lnTo>
                    <a:pt x="43" y="36"/>
                  </a:lnTo>
                  <a:lnTo>
                    <a:pt x="34" y="41"/>
                  </a:lnTo>
                  <a:lnTo>
                    <a:pt x="19" y="24"/>
                  </a:lnTo>
                  <a:lnTo>
                    <a:pt x="8" y="41"/>
                  </a:lnTo>
                  <a:lnTo>
                    <a:pt x="8" y="41"/>
                  </a:lnTo>
                  <a:lnTo>
                    <a:pt x="10" y="55"/>
                  </a:lnTo>
                  <a:lnTo>
                    <a:pt x="10" y="55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10" y="76"/>
                  </a:lnTo>
                  <a:lnTo>
                    <a:pt x="10" y="85"/>
                  </a:lnTo>
                  <a:lnTo>
                    <a:pt x="29" y="88"/>
                  </a:lnTo>
                  <a:lnTo>
                    <a:pt x="45" y="109"/>
                  </a:lnTo>
                  <a:lnTo>
                    <a:pt x="45" y="109"/>
                  </a:lnTo>
                  <a:lnTo>
                    <a:pt x="36" y="111"/>
                  </a:lnTo>
                  <a:lnTo>
                    <a:pt x="36" y="111"/>
                  </a:lnTo>
                  <a:lnTo>
                    <a:pt x="48" y="119"/>
                  </a:lnTo>
                  <a:lnTo>
                    <a:pt x="71" y="107"/>
                  </a:lnTo>
                  <a:lnTo>
                    <a:pt x="86" y="102"/>
                  </a:lnTo>
                  <a:lnTo>
                    <a:pt x="100" y="109"/>
                  </a:lnTo>
                  <a:lnTo>
                    <a:pt x="119" y="107"/>
                  </a:lnTo>
                  <a:lnTo>
                    <a:pt x="119" y="128"/>
                  </a:lnTo>
                  <a:lnTo>
                    <a:pt x="109" y="140"/>
                  </a:lnTo>
                  <a:lnTo>
                    <a:pt x="88" y="142"/>
                  </a:lnTo>
                  <a:lnTo>
                    <a:pt x="81" y="152"/>
                  </a:lnTo>
                  <a:lnTo>
                    <a:pt x="86" y="159"/>
                  </a:lnTo>
                  <a:lnTo>
                    <a:pt x="69" y="156"/>
                  </a:lnTo>
                  <a:lnTo>
                    <a:pt x="67" y="163"/>
                  </a:lnTo>
                  <a:lnTo>
                    <a:pt x="78" y="168"/>
                  </a:lnTo>
                  <a:lnTo>
                    <a:pt x="97" y="197"/>
                  </a:lnTo>
                  <a:lnTo>
                    <a:pt x="111" y="199"/>
                  </a:lnTo>
                  <a:lnTo>
                    <a:pt x="107" y="220"/>
                  </a:lnTo>
                  <a:lnTo>
                    <a:pt x="116" y="213"/>
                  </a:lnTo>
                  <a:lnTo>
                    <a:pt x="137" y="208"/>
                  </a:lnTo>
                  <a:lnTo>
                    <a:pt x="152" y="218"/>
                  </a:lnTo>
                  <a:lnTo>
                    <a:pt x="161" y="232"/>
                  </a:lnTo>
                  <a:lnTo>
                    <a:pt x="171" y="230"/>
                  </a:lnTo>
                  <a:lnTo>
                    <a:pt x="171" y="149"/>
                  </a:lnTo>
                  <a:lnTo>
                    <a:pt x="218" y="137"/>
                  </a:lnTo>
                  <a:lnTo>
                    <a:pt x="220" y="130"/>
                  </a:lnTo>
                  <a:lnTo>
                    <a:pt x="237" y="133"/>
                  </a:lnTo>
                  <a:lnTo>
                    <a:pt x="239" y="123"/>
                  </a:lnTo>
                  <a:lnTo>
                    <a:pt x="253" y="126"/>
                  </a:lnTo>
                  <a:lnTo>
                    <a:pt x="256" y="119"/>
                  </a:lnTo>
                  <a:lnTo>
                    <a:pt x="241" y="114"/>
                  </a:lnTo>
                  <a:lnTo>
                    <a:pt x="256" y="111"/>
                  </a:lnTo>
                  <a:lnTo>
                    <a:pt x="265" y="121"/>
                  </a:lnTo>
                  <a:lnTo>
                    <a:pt x="251" y="128"/>
                  </a:lnTo>
                  <a:lnTo>
                    <a:pt x="251" y="128"/>
                  </a:lnTo>
                  <a:lnTo>
                    <a:pt x="249" y="128"/>
                  </a:lnTo>
                  <a:lnTo>
                    <a:pt x="244" y="128"/>
                  </a:lnTo>
                  <a:lnTo>
                    <a:pt x="251" y="128"/>
                  </a:lnTo>
                  <a:lnTo>
                    <a:pt x="237" y="135"/>
                  </a:lnTo>
                  <a:lnTo>
                    <a:pt x="244" y="142"/>
                  </a:lnTo>
                  <a:lnTo>
                    <a:pt x="244" y="152"/>
                  </a:lnTo>
                  <a:lnTo>
                    <a:pt x="260" y="163"/>
                  </a:lnTo>
                  <a:lnTo>
                    <a:pt x="279" y="182"/>
                  </a:lnTo>
                  <a:lnTo>
                    <a:pt x="300" y="180"/>
                  </a:lnTo>
                  <a:lnTo>
                    <a:pt x="322" y="182"/>
                  </a:lnTo>
                  <a:lnTo>
                    <a:pt x="331" y="178"/>
                  </a:lnTo>
                  <a:lnTo>
                    <a:pt x="348" y="197"/>
                  </a:lnTo>
                  <a:lnTo>
                    <a:pt x="352" y="194"/>
                  </a:lnTo>
                  <a:lnTo>
                    <a:pt x="352" y="194"/>
                  </a:lnTo>
                  <a:lnTo>
                    <a:pt x="352" y="194"/>
                  </a:lnTo>
                  <a:lnTo>
                    <a:pt x="350" y="215"/>
                  </a:lnTo>
                  <a:lnTo>
                    <a:pt x="360" y="215"/>
                  </a:lnTo>
                  <a:lnTo>
                    <a:pt x="362" y="232"/>
                  </a:lnTo>
                  <a:lnTo>
                    <a:pt x="371" y="232"/>
                  </a:lnTo>
                  <a:lnTo>
                    <a:pt x="371" y="0"/>
                  </a:lnTo>
                  <a:lnTo>
                    <a:pt x="265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67" y="17"/>
                  </a:lnTo>
                  <a:lnTo>
                    <a:pt x="256" y="19"/>
                  </a:lnTo>
                  <a:lnTo>
                    <a:pt x="241" y="15"/>
                  </a:lnTo>
                  <a:lnTo>
                    <a:pt x="239" y="24"/>
                  </a:lnTo>
                  <a:lnTo>
                    <a:pt x="223" y="19"/>
                  </a:lnTo>
                  <a:lnTo>
                    <a:pt x="218" y="12"/>
                  </a:lnTo>
                  <a:lnTo>
                    <a:pt x="180" y="10"/>
                  </a:lnTo>
                  <a:lnTo>
                    <a:pt x="166" y="24"/>
                  </a:lnTo>
                  <a:lnTo>
                    <a:pt x="147" y="12"/>
                  </a:lnTo>
                  <a:lnTo>
                    <a:pt x="142" y="15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71" y="0"/>
                  </a:lnTo>
                  <a:lnTo>
                    <a:pt x="69" y="5"/>
                  </a:lnTo>
                  <a:lnTo>
                    <a:pt x="52" y="10"/>
                  </a:lnTo>
                  <a:lnTo>
                    <a:pt x="52" y="17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43" y="3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E04871B7-356C-AD57-E190-68277A1D8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6693" y="2418773"/>
              <a:ext cx="3302" cy="99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4" name="Freeform 67">
              <a:extLst>
                <a:ext uri="{FF2B5EF4-FFF2-40B4-BE49-F238E27FC236}">
                  <a16:creationId xmlns:a16="http://schemas.microsoft.com/office/drawing/2014/main" id="{AD372B28-6581-52A2-6DAF-88198205B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6693" y="2365955"/>
              <a:ext cx="303705" cy="240985"/>
            </a:xfrm>
            <a:custGeom>
              <a:avLst/>
              <a:gdLst/>
              <a:ahLst/>
              <a:cxnLst>
                <a:cxn ang="0">
                  <a:pos x="76" y="61"/>
                </a:cxn>
                <a:cxn ang="0">
                  <a:pos x="80" y="38"/>
                </a:cxn>
                <a:cxn ang="0">
                  <a:pos x="92" y="28"/>
                </a:cxn>
                <a:cxn ang="0">
                  <a:pos x="83" y="26"/>
                </a:cxn>
                <a:cxn ang="0">
                  <a:pos x="66" y="0"/>
                </a:cxn>
                <a:cxn ang="0">
                  <a:pos x="50" y="14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1" y="5"/>
                </a:cxn>
                <a:cxn ang="0">
                  <a:pos x="31" y="12"/>
                </a:cxn>
                <a:cxn ang="0">
                  <a:pos x="31" y="12"/>
                </a:cxn>
                <a:cxn ang="0">
                  <a:pos x="31" y="12"/>
                </a:cxn>
                <a:cxn ang="0">
                  <a:pos x="28" y="19"/>
                </a:cxn>
                <a:cxn ang="0">
                  <a:pos x="12" y="12"/>
                </a:cxn>
                <a:cxn ang="0">
                  <a:pos x="5" y="9"/>
                </a:cxn>
                <a:cxn ang="0">
                  <a:pos x="0" y="12"/>
                </a:cxn>
                <a:cxn ang="0">
                  <a:pos x="12" y="21"/>
                </a:cxn>
                <a:cxn ang="0">
                  <a:pos x="12" y="21"/>
                </a:cxn>
                <a:cxn ang="0">
                  <a:pos x="12" y="21"/>
                </a:cxn>
                <a:cxn ang="0">
                  <a:pos x="7" y="26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12" y="40"/>
                </a:cxn>
                <a:cxn ang="0">
                  <a:pos x="26" y="52"/>
                </a:cxn>
                <a:cxn ang="0">
                  <a:pos x="26" y="52"/>
                </a:cxn>
                <a:cxn ang="0">
                  <a:pos x="28" y="64"/>
                </a:cxn>
                <a:cxn ang="0">
                  <a:pos x="28" y="64"/>
                </a:cxn>
                <a:cxn ang="0">
                  <a:pos x="54" y="47"/>
                </a:cxn>
                <a:cxn ang="0">
                  <a:pos x="62" y="52"/>
                </a:cxn>
                <a:cxn ang="0">
                  <a:pos x="62" y="52"/>
                </a:cxn>
                <a:cxn ang="0">
                  <a:pos x="62" y="52"/>
                </a:cxn>
                <a:cxn ang="0">
                  <a:pos x="54" y="64"/>
                </a:cxn>
                <a:cxn ang="0">
                  <a:pos x="71" y="73"/>
                </a:cxn>
                <a:cxn ang="0">
                  <a:pos x="71" y="73"/>
                </a:cxn>
                <a:cxn ang="0">
                  <a:pos x="73" y="56"/>
                </a:cxn>
                <a:cxn ang="0">
                  <a:pos x="76" y="61"/>
                </a:cxn>
              </a:cxnLst>
              <a:rect l="0" t="0" r="r" b="b"/>
              <a:pathLst>
                <a:path w="92" h="73">
                  <a:moveTo>
                    <a:pt x="76" y="61"/>
                  </a:moveTo>
                  <a:lnTo>
                    <a:pt x="80" y="38"/>
                  </a:lnTo>
                  <a:lnTo>
                    <a:pt x="92" y="28"/>
                  </a:lnTo>
                  <a:lnTo>
                    <a:pt x="83" y="26"/>
                  </a:lnTo>
                  <a:lnTo>
                    <a:pt x="66" y="0"/>
                  </a:lnTo>
                  <a:lnTo>
                    <a:pt x="50" y="14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1" y="5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28" y="19"/>
                  </a:lnTo>
                  <a:lnTo>
                    <a:pt x="12" y="12"/>
                  </a:lnTo>
                  <a:lnTo>
                    <a:pt x="5" y="9"/>
                  </a:lnTo>
                  <a:lnTo>
                    <a:pt x="0" y="12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7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9" y="35"/>
                  </a:lnTo>
                  <a:lnTo>
                    <a:pt x="19" y="35"/>
                  </a:lnTo>
                  <a:lnTo>
                    <a:pt x="19" y="35"/>
                  </a:lnTo>
                  <a:lnTo>
                    <a:pt x="12" y="40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28" y="64"/>
                  </a:lnTo>
                  <a:lnTo>
                    <a:pt x="28" y="64"/>
                  </a:lnTo>
                  <a:lnTo>
                    <a:pt x="54" y="47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54" y="64"/>
                  </a:lnTo>
                  <a:lnTo>
                    <a:pt x="71" y="73"/>
                  </a:lnTo>
                  <a:lnTo>
                    <a:pt x="71" y="73"/>
                  </a:lnTo>
                  <a:lnTo>
                    <a:pt x="73" y="56"/>
                  </a:lnTo>
                  <a:lnTo>
                    <a:pt x="76" y="6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5" name="Freeform 68">
              <a:extLst>
                <a:ext uri="{FF2B5EF4-FFF2-40B4-BE49-F238E27FC236}">
                  <a16:creationId xmlns:a16="http://schemas.microsoft.com/office/drawing/2014/main" id="{1876891D-95D6-CD42-0A41-16FD9BFD8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0090" y="2521110"/>
              <a:ext cx="75928" cy="561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14"/>
                </a:cxn>
                <a:cxn ang="0">
                  <a:pos x="23" y="17"/>
                </a:cxn>
                <a:cxn ang="0">
                  <a:pos x="16" y="2"/>
                </a:cxn>
                <a:cxn ang="0">
                  <a:pos x="0" y="0"/>
                </a:cxn>
              </a:cxnLst>
              <a:rect l="0" t="0" r="r" b="b"/>
              <a:pathLst>
                <a:path w="23" h="17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14"/>
                  </a:lnTo>
                  <a:lnTo>
                    <a:pt x="23" y="17"/>
                  </a:lnTo>
                  <a:lnTo>
                    <a:pt x="1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6" name="Freeform 69">
              <a:extLst>
                <a:ext uri="{FF2B5EF4-FFF2-40B4-BE49-F238E27FC236}">
                  <a16:creationId xmlns:a16="http://schemas.microsoft.com/office/drawing/2014/main" id="{51FDB3FC-E79C-AAAE-66D5-5686955F85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4261" y="2405568"/>
              <a:ext cx="184864" cy="171660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40" y="28"/>
                </a:cxn>
                <a:cxn ang="0">
                  <a:pos x="47" y="23"/>
                </a:cxn>
                <a:cxn ang="0">
                  <a:pos x="47" y="23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40" y="14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5" y="14"/>
                </a:cxn>
                <a:cxn ang="0">
                  <a:pos x="35" y="14"/>
                </a:cxn>
                <a:cxn ang="0">
                  <a:pos x="40" y="9"/>
                </a:cxn>
                <a:cxn ang="0">
                  <a:pos x="40" y="9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7" y="14"/>
                </a:cxn>
                <a:cxn ang="0">
                  <a:pos x="7" y="14"/>
                </a:cxn>
                <a:cxn ang="0">
                  <a:pos x="4" y="26"/>
                </a:cxn>
                <a:cxn ang="0">
                  <a:pos x="16" y="26"/>
                </a:cxn>
                <a:cxn ang="0">
                  <a:pos x="26" y="35"/>
                </a:cxn>
                <a:cxn ang="0">
                  <a:pos x="42" y="37"/>
                </a:cxn>
                <a:cxn ang="0">
                  <a:pos x="49" y="52"/>
                </a:cxn>
                <a:cxn ang="0">
                  <a:pos x="49" y="52"/>
                </a:cxn>
                <a:cxn ang="0">
                  <a:pos x="54" y="49"/>
                </a:cxn>
                <a:cxn ang="0">
                  <a:pos x="54" y="49"/>
                </a:cxn>
                <a:cxn ang="0">
                  <a:pos x="54" y="49"/>
                </a:cxn>
                <a:cxn ang="0">
                  <a:pos x="56" y="52"/>
                </a:cxn>
                <a:cxn ang="0">
                  <a:pos x="54" y="40"/>
                </a:cxn>
                <a:cxn ang="0">
                  <a:pos x="40" y="28"/>
                </a:cxn>
                <a:cxn ang="0">
                  <a:pos x="28" y="7"/>
                </a:cxn>
                <a:cxn ang="0">
                  <a:pos x="28" y="7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8" y="7"/>
                </a:cxn>
              </a:cxnLst>
              <a:rect l="0" t="0" r="r" b="b"/>
              <a:pathLst>
                <a:path w="56" h="52">
                  <a:moveTo>
                    <a:pt x="40" y="28"/>
                  </a:moveTo>
                  <a:lnTo>
                    <a:pt x="40" y="28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4" y="26"/>
                  </a:lnTo>
                  <a:lnTo>
                    <a:pt x="16" y="26"/>
                  </a:lnTo>
                  <a:lnTo>
                    <a:pt x="26" y="35"/>
                  </a:lnTo>
                  <a:lnTo>
                    <a:pt x="42" y="37"/>
                  </a:lnTo>
                  <a:lnTo>
                    <a:pt x="49" y="52"/>
                  </a:lnTo>
                  <a:lnTo>
                    <a:pt x="49" y="52"/>
                  </a:lnTo>
                  <a:lnTo>
                    <a:pt x="54" y="49"/>
                  </a:lnTo>
                  <a:lnTo>
                    <a:pt x="54" y="49"/>
                  </a:lnTo>
                  <a:lnTo>
                    <a:pt x="54" y="49"/>
                  </a:lnTo>
                  <a:lnTo>
                    <a:pt x="56" y="52"/>
                  </a:lnTo>
                  <a:lnTo>
                    <a:pt x="54" y="40"/>
                  </a:lnTo>
                  <a:lnTo>
                    <a:pt x="40" y="28"/>
                  </a:lnTo>
                  <a:close/>
                  <a:moveTo>
                    <a:pt x="28" y="7"/>
                  </a:moveTo>
                  <a:lnTo>
                    <a:pt x="28" y="7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34896AC9-6127-0305-47DF-5F160AFC9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7538" y="2676263"/>
              <a:ext cx="33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8" name="Freeform 71">
              <a:extLst>
                <a:ext uri="{FF2B5EF4-FFF2-40B4-BE49-F238E27FC236}">
                  <a16:creationId xmlns:a16="http://schemas.microsoft.com/office/drawing/2014/main" id="{3FC0955B-3587-217B-66C6-A781329F1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3620" y="2098563"/>
              <a:ext cx="660229" cy="594207"/>
            </a:xfrm>
            <a:custGeom>
              <a:avLst/>
              <a:gdLst/>
              <a:ahLst/>
              <a:cxnLst>
                <a:cxn ang="0">
                  <a:pos x="181" y="57"/>
                </a:cxn>
                <a:cxn ang="0">
                  <a:pos x="177" y="60"/>
                </a:cxn>
                <a:cxn ang="0">
                  <a:pos x="160" y="41"/>
                </a:cxn>
                <a:cxn ang="0">
                  <a:pos x="151" y="45"/>
                </a:cxn>
                <a:cxn ang="0">
                  <a:pos x="129" y="43"/>
                </a:cxn>
                <a:cxn ang="0">
                  <a:pos x="108" y="45"/>
                </a:cxn>
                <a:cxn ang="0">
                  <a:pos x="89" y="26"/>
                </a:cxn>
                <a:cxn ang="0">
                  <a:pos x="73" y="15"/>
                </a:cxn>
                <a:cxn ang="0">
                  <a:pos x="70" y="29"/>
                </a:cxn>
                <a:cxn ang="0">
                  <a:pos x="56" y="19"/>
                </a:cxn>
                <a:cxn ang="0">
                  <a:pos x="61" y="10"/>
                </a:cxn>
                <a:cxn ang="0">
                  <a:pos x="49" y="3"/>
                </a:cxn>
                <a:cxn ang="0">
                  <a:pos x="49" y="19"/>
                </a:cxn>
                <a:cxn ang="0">
                  <a:pos x="42" y="24"/>
                </a:cxn>
                <a:cxn ang="0">
                  <a:pos x="40" y="15"/>
                </a:cxn>
                <a:cxn ang="0">
                  <a:pos x="47" y="0"/>
                </a:cxn>
                <a:cxn ang="0">
                  <a:pos x="0" y="12"/>
                </a:cxn>
                <a:cxn ang="0">
                  <a:pos x="0" y="93"/>
                </a:cxn>
                <a:cxn ang="0">
                  <a:pos x="18" y="95"/>
                </a:cxn>
                <a:cxn ang="0">
                  <a:pos x="18" y="81"/>
                </a:cxn>
                <a:cxn ang="0">
                  <a:pos x="26" y="71"/>
                </a:cxn>
                <a:cxn ang="0">
                  <a:pos x="28" y="76"/>
                </a:cxn>
                <a:cxn ang="0">
                  <a:pos x="47" y="62"/>
                </a:cxn>
                <a:cxn ang="0">
                  <a:pos x="47" y="62"/>
                </a:cxn>
                <a:cxn ang="0">
                  <a:pos x="47" y="62"/>
                </a:cxn>
                <a:cxn ang="0">
                  <a:pos x="61" y="71"/>
                </a:cxn>
                <a:cxn ang="0">
                  <a:pos x="70" y="71"/>
                </a:cxn>
                <a:cxn ang="0">
                  <a:pos x="70" y="71"/>
                </a:cxn>
                <a:cxn ang="0">
                  <a:pos x="70" y="71"/>
                </a:cxn>
                <a:cxn ang="0">
                  <a:pos x="73" y="90"/>
                </a:cxn>
                <a:cxn ang="0">
                  <a:pos x="108" y="100"/>
                </a:cxn>
                <a:cxn ang="0">
                  <a:pos x="113" y="114"/>
                </a:cxn>
                <a:cxn ang="0">
                  <a:pos x="115" y="121"/>
                </a:cxn>
                <a:cxn ang="0">
                  <a:pos x="146" y="142"/>
                </a:cxn>
                <a:cxn ang="0">
                  <a:pos x="151" y="142"/>
                </a:cxn>
                <a:cxn ang="0">
                  <a:pos x="151" y="142"/>
                </a:cxn>
                <a:cxn ang="0">
                  <a:pos x="151" y="142"/>
                </a:cxn>
                <a:cxn ang="0">
                  <a:pos x="172" y="156"/>
                </a:cxn>
                <a:cxn ang="0">
                  <a:pos x="189" y="161"/>
                </a:cxn>
                <a:cxn ang="0">
                  <a:pos x="189" y="161"/>
                </a:cxn>
                <a:cxn ang="0">
                  <a:pos x="189" y="161"/>
                </a:cxn>
                <a:cxn ang="0">
                  <a:pos x="189" y="175"/>
                </a:cxn>
                <a:cxn ang="0">
                  <a:pos x="200" y="180"/>
                </a:cxn>
                <a:cxn ang="0">
                  <a:pos x="200" y="95"/>
                </a:cxn>
                <a:cxn ang="0">
                  <a:pos x="191" y="95"/>
                </a:cxn>
                <a:cxn ang="0">
                  <a:pos x="189" y="78"/>
                </a:cxn>
                <a:cxn ang="0">
                  <a:pos x="179" y="78"/>
                </a:cxn>
                <a:cxn ang="0">
                  <a:pos x="179" y="78"/>
                </a:cxn>
                <a:cxn ang="0">
                  <a:pos x="181" y="57"/>
                </a:cxn>
                <a:cxn ang="0">
                  <a:pos x="181" y="57"/>
                </a:cxn>
              </a:cxnLst>
              <a:rect l="0" t="0" r="r" b="b"/>
              <a:pathLst>
                <a:path w="200" h="180">
                  <a:moveTo>
                    <a:pt x="181" y="57"/>
                  </a:moveTo>
                  <a:lnTo>
                    <a:pt x="177" y="60"/>
                  </a:lnTo>
                  <a:lnTo>
                    <a:pt x="160" y="41"/>
                  </a:lnTo>
                  <a:lnTo>
                    <a:pt x="151" y="45"/>
                  </a:lnTo>
                  <a:lnTo>
                    <a:pt x="129" y="43"/>
                  </a:lnTo>
                  <a:lnTo>
                    <a:pt x="108" y="45"/>
                  </a:lnTo>
                  <a:lnTo>
                    <a:pt x="89" y="26"/>
                  </a:lnTo>
                  <a:lnTo>
                    <a:pt x="73" y="15"/>
                  </a:lnTo>
                  <a:lnTo>
                    <a:pt x="70" y="29"/>
                  </a:lnTo>
                  <a:lnTo>
                    <a:pt x="56" y="19"/>
                  </a:lnTo>
                  <a:lnTo>
                    <a:pt x="61" y="10"/>
                  </a:lnTo>
                  <a:lnTo>
                    <a:pt x="49" y="3"/>
                  </a:lnTo>
                  <a:lnTo>
                    <a:pt x="49" y="19"/>
                  </a:lnTo>
                  <a:lnTo>
                    <a:pt x="42" y="24"/>
                  </a:lnTo>
                  <a:lnTo>
                    <a:pt x="40" y="15"/>
                  </a:lnTo>
                  <a:lnTo>
                    <a:pt x="47" y="0"/>
                  </a:lnTo>
                  <a:lnTo>
                    <a:pt x="0" y="12"/>
                  </a:lnTo>
                  <a:lnTo>
                    <a:pt x="0" y="93"/>
                  </a:lnTo>
                  <a:lnTo>
                    <a:pt x="18" y="95"/>
                  </a:lnTo>
                  <a:lnTo>
                    <a:pt x="18" y="81"/>
                  </a:lnTo>
                  <a:lnTo>
                    <a:pt x="26" y="71"/>
                  </a:lnTo>
                  <a:lnTo>
                    <a:pt x="28" y="76"/>
                  </a:lnTo>
                  <a:lnTo>
                    <a:pt x="47" y="62"/>
                  </a:lnTo>
                  <a:lnTo>
                    <a:pt x="47" y="62"/>
                  </a:lnTo>
                  <a:lnTo>
                    <a:pt x="47" y="62"/>
                  </a:lnTo>
                  <a:lnTo>
                    <a:pt x="61" y="71"/>
                  </a:lnTo>
                  <a:lnTo>
                    <a:pt x="70" y="71"/>
                  </a:lnTo>
                  <a:lnTo>
                    <a:pt x="70" y="71"/>
                  </a:lnTo>
                  <a:lnTo>
                    <a:pt x="70" y="71"/>
                  </a:lnTo>
                  <a:lnTo>
                    <a:pt x="73" y="90"/>
                  </a:lnTo>
                  <a:lnTo>
                    <a:pt x="108" y="100"/>
                  </a:lnTo>
                  <a:lnTo>
                    <a:pt x="113" y="114"/>
                  </a:lnTo>
                  <a:lnTo>
                    <a:pt x="115" y="121"/>
                  </a:lnTo>
                  <a:lnTo>
                    <a:pt x="146" y="142"/>
                  </a:lnTo>
                  <a:lnTo>
                    <a:pt x="151" y="142"/>
                  </a:lnTo>
                  <a:lnTo>
                    <a:pt x="151" y="142"/>
                  </a:lnTo>
                  <a:lnTo>
                    <a:pt x="151" y="142"/>
                  </a:lnTo>
                  <a:lnTo>
                    <a:pt x="172" y="156"/>
                  </a:lnTo>
                  <a:lnTo>
                    <a:pt x="189" y="161"/>
                  </a:lnTo>
                  <a:lnTo>
                    <a:pt x="189" y="161"/>
                  </a:lnTo>
                  <a:lnTo>
                    <a:pt x="189" y="161"/>
                  </a:lnTo>
                  <a:lnTo>
                    <a:pt x="189" y="175"/>
                  </a:lnTo>
                  <a:lnTo>
                    <a:pt x="200" y="180"/>
                  </a:lnTo>
                  <a:lnTo>
                    <a:pt x="200" y="95"/>
                  </a:lnTo>
                  <a:lnTo>
                    <a:pt x="191" y="95"/>
                  </a:lnTo>
                  <a:lnTo>
                    <a:pt x="189" y="78"/>
                  </a:lnTo>
                  <a:lnTo>
                    <a:pt x="179" y="78"/>
                  </a:lnTo>
                  <a:lnTo>
                    <a:pt x="179" y="78"/>
                  </a:lnTo>
                  <a:lnTo>
                    <a:pt x="181" y="57"/>
                  </a:lnTo>
                  <a:lnTo>
                    <a:pt x="181" y="5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9" name="Freeform 72">
              <a:extLst>
                <a:ext uri="{FF2B5EF4-FFF2-40B4-BE49-F238E27FC236}">
                  <a16:creationId xmlns:a16="http://schemas.microsoft.com/office/drawing/2014/main" id="{436432D8-D7C1-07A2-1B0B-7E33FCA9A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168" y="2349450"/>
              <a:ext cx="194769" cy="359826"/>
            </a:xfrm>
            <a:custGeom>
              <a:avLst/>
              <a:gdLst/>
              <a:ahLst/>
              <a:cxnLst>
                <a:cxn ang="0">
                  <a:pos x="43" y="85"/>
                </a:cxn>
                <a:cxn ang="0">
                  <a:pos x="38" y="78"/>
                </a:cxn>
                <a:cxn ang="0">
                  <a:pos x="45" y="66"/>
                </a:cxn>
                <a:cxn ang="0">
                  <a:pos x="33" y="52"/>
                </a:cxn>
                <a:cxn ang="0">
                  <a:pos x="33" y="52"/>
                </a:cxn>
                <a:cxn ang="0">
                  <a:pos x="43" y="52"/>
                </a:cxn>
                <a:cxn ang="0">
                  <a:pos x="43" y="52"/>
                </a:cxn>
                <a:cxn ang="0">
                  <a:pos x="47" y="38"/>
                </a:cxn>
                <a:cxn ang="0">
                  <a:pos x="45" y="24"/>
                </a:cxn>
                <a:cxn ang="0">
                  <a:pos x="45" y="24"/>
                </a:cxn>
                <a:cxn ang="0">
                  <a:pos x="59" y="12"/>
                </a:cxn>
                <a:cxn ang="0">
                  <a:pos x="59" y="12"/>
                </a:cxn>
                <a:cxn ang="0">
                  <a:pos x="52" y="2"/>
                </a:cxn>
                <a:cxn ang="0">
                  <a:pos x="24" y="5"/>
                </a:cxn>
                <a:cxn ang="0">
                  <a:pos x="21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28"/>
                </a:cxn>
                <a:cxn ang="0">
                  <a:pos x="0" y="71"/>
                </a:cxn>
                <a:cxn ang="0">
                  <a:pos x="12" y="83"/>
                </a:cxn>
                <a:cxn ang="0">
                  <a:pos x="9" y="106"/>
                </a:cxn>
                <a:cxn ang="0">
                  <a:pos x="26" y="109"/>
                </a:cxn>
                <a:cxn ang="0">
                  <a:pos x="38" y="104"/>
                </a:cxn>
                <a:cxn ang="0">
                  <a:pos x="35" y="99"/>
                </a:cxn>
                <a:cxn ang="0">
                  <a:pos x="35" y="95"/>
                </a:cxn>
                <a:cxn ang="0">
                  <a:pos x="43" y="85"/>
                </a:cxn>
              </a:cxnLst>
              <a:rect l="0" t="0" r="r" b="b"/>
              <a:pathLst>
                <a:path w="59" h="109">
                  <a:moveTo>
                    <a:pt x="43" y="85"/>
                  </a:moveTo>
                  <a:lnTo>
                    <a:pt x="38" y="78"/>
                  </a:lnTo>
                  <a:lnTo>
                    <a:pt x="45" y="66"/>
                  </a:lnTo>
                  <a:lnTo>
                    <a:pt x="33" y="52"/>
                  </a:lnTo>
                  <a:lnTo>
                    <a:pt x="33" y="52"/>
                  </a:lnTo>
                  <a:lnTo>
                    <a:pt x="43" y="52"/>
                  </a:lnTo>
                  <a:lnTo>
                    <a:pt x="43" y="52"/>
                  </a:lnTo>
                  <a:lnTo>
                    <a:pt x="47" y="38"/>
                  </a:lnTo>
                  <a:lnTo>
                    <a:pt x="45" y="24"/>
                  </a:lnTo>
                  <a:lnTo>
                    <a:pt x="45" y="24"/>
                  </a:lnTo>
                  <a:lnTo>
                    <a:pt x="59" y="12"/>
                  </a:lnTo>
                  <a:lnTo>
                    <a:pt x="59" y="12"/>
                  </a:lnTo>
                  <a:lnTo>
                    <a:pt x="52" y="2"/>
                  </a:lnTo>
                  <a:lnTo>
                    <a:pt x="24" y="5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28"/>
                  </a:lnTo>
                  <a:lnTo>
                    <a:pt x="0" y="71"/>
                  </a:lnTo>
                  <a:lnTo>
                    <a:pt x="12" y="83"/>
                  </a:lnTo>
                  <a:lnTo>
                    <a:pt x="9" y="106"/>
                  </a:lnTo>
                  <a:lnTo>
                    <a:pt x="26" y="109"/>
                  </a:lnTo>
                  <a:lnTo>
                    <a:pt x="38" y="104"/>
                  </a:lnTo>
                  <a:lnTo>
                    <a:pt x="35" y="99"/>
                  </a:lnTo>
                  <a:lnTo>
                    <a:pt x="35" y="95"/>
                  </a:lnTo>
                  <a:lnTo>
                    <a:pt x="43" y="8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0" name="Freeform 76">
              <a:extLst>
                <a:ext uri="{FF2B5EF4-FFF2-40B4-BE49-F238E27FC236}">
                  <a16:creationId xmlns:a16="http://schemas.microsoft.com/office/drawing/2014/main" id="{BEA6C3D1-841D-59CE-CC89-947CDA219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0821" y="3082306"/>
              <a:ext cx="373031" cy="422547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99" y="7"/>
                </a:cxn>
                <a:cxn ang="0">
                  <a:pos x="97" y="29"/>
                </a:cxn>
                <a:cxn ang="0">
                  <a:pos x="59" y="38"/>
                </a:cxn>
                <a:cxn ang="0">
                  <a:pos x="28" y="38"/>
                </a:cxn>
                <a:cxn ang="0">
                  <a:pos x="7" y="31"/>
                </a:cxn>
                <a:cxn ang="0">
                  <a:pos x="0" y="29"/>
                </a:cxn>
                <a:cxn ang="0">
                  <a:pos x="19" y="55"/>
                </a:cxn>
                <a:cxn ang="0">
                  <a:pos x="35" y="59"/>
                </a:cxn>
                <a:cxn ang="0">
                  <a:pos x="33" y="78"/>
                </a:cxn>
                <a:cxn ang="0">
                  <a:pos x="45" y="81"/>
                </a:cxn>
                <a:cxn ang="0">
                  <a:pos x="40" y="90"/>
                </a:cxn>
                <a:cxn ang="0">
                  <a:pos x="17" y="99"/>
                </a:cxn>
                <a:cxn ang="0">
                  <a:pos x="12" y="118"/>
                </a:cxn>
                <a:cxn ang="0">
                  <a:pos x="47" y="118"/>
                </a:cxn>
                <a:cxn ang="0">
                  <a:pos x="99" y="114"/>
                </a:cxn>
                <a:cxn ang="0">
                  <a:pos x="104" y="125"/>
                </a:cxn>
                <a:cxn ang="0">
                  <a:pos x="113" y="128"/>
                </a:cxn>
                <a:cxn ang="0">
                  <a:pos x="113" y="0"/>
                </a:cxn>
                <a:cxn ang="0">
                  <a:pos x="109" y="0"/>
                </a:cxn>
              </a:cxnLst>
              <a:rect l="0" t="0" r="r" b="b"/>
              <a:pathLst>
                <a:path w="113" h="128">
                  <a:moveTo>
                    <a:pt x="109" y="0"/>
                  </a:moveTo>
                  <a:lnTo>
                    <a:pt x="99" y="7"/>
                  </a:lnTo>
                  <a:lnTo>
                    <a:pt x="97" y="29"/>
                  </a:lnTo>
                  <a:lnTo>
                    <a:pt x="59" y="38"/>
                  </a:lnTo>
                  <a:lnTo>
                    <a:pt x="28" y="38"/>
                  </a:lnTo>
                  <a:lnTo>
                    <a:pt x="7" y="31"/>
                  </a:lnTo>
                  <a:lnTo>
                    <a:pt x="0" y="29"/>
                  </a:lnTo>
                  <a:lnTo>
                    <a:pt x="19" y="55"/>
                  </a:lnTo>
                  <a:lnTo>
                    <a:pt x="35" y="59"/>
                  </a:lnTo>
                  <a:lnTo>
                    <a:pt x="33" y="78"/>
                  </a:lnTo>
                  <a:lnTo>
                    <a:pt x="45" y="81"/>
                  </a:lnTo>
                  <a:lnTo>
                    <a:pt x="40" y="90"/>
                  </a:lnTo>
                  <a:lnTo>
                    <a:pt x="17" y="99"/>
                  </a:lnTo>
                  <a:lnTo>
                    <a:pt x="12" y="118"/>
                  </a:lnTo>
                  <a:lnTo>
                    <a:pt x="47" y="118"/>
                  </a:lnTo>
                  <a:lnTo>
                    <a:pt x="99" y="114"/>
                  </a:lnTo>
                  <a:lnTo>
                    <a:pt x="104" y="125"/>
                  </a:lnTo>
                  <a:lnTo>
                    <a:pt x="113" y="128"/>
                  </a:lnTo>
                  <a:lnTo>
                    <a:pt x="113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1" name="Freeform 85">
              <a:extLst>
                <a:ext uri="{FF2B5EF4-FFF2-40B4-BE49-F238E27FC236}">
                  <a16:creationId xmlns:a16="http://schemas.microsoft.com/office/drawing/2014/main" id="{CE38E0D7-68C3-0D36-515E-678DDB82A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5827" y="2296632"/>
              <a:ext cx="52819" cy="29711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16" y="9"/>
                </a:cxn>
                <a:cxn ang="0">
                  <a:pos x="14" y="7"/>
                </a:cxn>
                <a:cxn ang="0">
                  <a:pos x="14" y="7"/>
                </a:cxn>
              </a:cxnLst>
              <a:rect l="0" t="0" r="r" b="b"/>
              <a:pathLst>
                <a:path w="16" h="9">
                  <a:moveTo>
                    <a:pt x="14" y="7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16" y="9"/>
                  </a:lnTo>
                  <a:lnTo>
                    <a:pt x="14" y="7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2" name="Freeform 86">
              <a:extLst>
                <a:ext uri="{FF2B5EF4-FFF2-40B4-BE49-F238E27FC236}">
                  <a16:creationId xmlns:a16="http://schemas.microsoft.com/office/drawing/2014/main" id="{34BFEA55-CB6E-C85D-E7C2-52151202F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542" y="2029238"/>
              <a:ext cx="330116" cy="257489"/>
            </a:xfrm>
            <a:custGeom>
              <a:avLst/>
              <a:gdLst/>
              <a:ahLst/>
              <a:cxnLst>
                <a:cxn ang="0">
                  <a:pos x="48" y="50"/>
                </a:cxn>
                <a:cxn ang="0">
                  <a:pos x="41" y="40"/>
                </a:cxn>
                <a:cxn ang="0">
                  <a:pos x="41" y="40"/>
                </a:cxn>
                <a:cxn ang="0">
                  <a:pos x="41" y="31"/>
                </a:cxn>
                <a:cxn ang="0">
                  <a:pos x="41" y="31"/>
                </a:cxn>
                <a:cxn ang="0">
                  <a:pos x="50" y="33"/>
                </a:cxn>
                <a:cxn ang="0">
                  <a:pos x="62" y="26"/>
                </a:cxn>
                <a:cxn ang="0">
                  <a:pos x="78" y="31"/>
                </a:cxn>
                <a:cxn ang="0">
                  <a:pos x="93" y="31"/>
                </a:cxn>
                <a:cxn ang="0">
                  <a:pos x="100" y="36"/>
                </a:cxn>
                <a:cxn ang="0">
                  <a:pos x="100" y="31"/>
                </a:cxn>
                <a:cxn ang="0">
                  <a:pos x="97" y="12"/>
                </a:cxn>
                <a:cxn ang="0">
                  <a:pos x="88" y="17"/>
                </a:cxn>
                <a:cxn ang="0">
                  <a:pos x="69" y="12"/>
                </a:cxn>
                <a:cxn ang="0">
                  <a:pos x="55" y="0"/>
                </a:cxn>
                <a:cxn ang="0">
                  <a:pos x="38" y="7"/>
                </a:cxn>
                <a:cxn ang="0">
                  <a:pos x="31" y="24"/>
                </a:cxn>
                <a:cxn ang="0">
                  <a:pos x="31" y="24"/>
                </a:cxn>
                <a:cxn ang="0">
                  <a:pos x="31" y="24"/>
                </a:cxn>
                <a:cxn ang="0">
                  <a:pos x="0" y="21"/>
                </a:cxn>
                <a:cxn ang="0">
                  <a:pos x="8" y="38"/>
                </a:cxn>
                <a:cxn ang="0">
                  <a:pos x="12" y="31"/>
                </a:cxn>
                <a:cxn ang="0">
                  <a:pos x="17" y="40"/>
                </a:cxn>
                <a:cxn ang="0">
                  <a:pos x="24" y="31"/>
                </a:cxn>
                <a:cxn ang="0">
                  <a:pos x="24" y="52"/>
                </a:cxn>
                <a:cxn ang="0">
                  <a:pos x="34" y="59"/>
                </a:cxn>
                <a:cxn ang="0">
                  <a:pos x="57" y="73"/>
                </a:cxn>
                <a:cxn ang="0">
                  <a:pos x="74" y="78"/>
                </a:cxn>
                <a:cxn ang="0">
                  <a:pos x="74" y="78"/>
                </a:cxn>
                <a:cxn ang="0">
                  <a:pos x="74" y="76"/>
                </a:cxn>
                <a:cxn ang="0">
                  <a:pos x="48" y="50"/>
                </a:cxn>
              </a:cxnLst>
              <a:rect l="0" t="0" r="r" b="b"/>
              <a:pathLst>
                <a:path w="100" h="78">
                  <a:moveTo>
                    <a:pt x="48" y="50"/>
                  </a:moveTo>
                  <a:lnTo>
                    <a:pt x="41" y="40"/>
                  </a:lnTo>
                  <a:lnTo>
                    <a:pt x="41" y="40"/>
                  </a:lnTo>
                  <a:lnTo>
                    <a:pt x="41" y="31"/>
                  </a:lnTo>
                  <a:lnTo>
                    <a:pt x="41" y="31"/>
                  </a:lnTo>
                  <a:lnTo>
                    <a:pt x="50" y="33"/>
                  </a:lnTo>
                  <a:lnTo>
                    <a:pt x="62" y="26"/>
                  </a:lnTo>
                  <a:lnTo>
                    <a:pt x="78" y="31"/>
                  </a:lnTo>
                  <a:lnTo>
                    <a:pt x="93" y="31"/>
                  </a:lnTo>
                  <a:lnTo>
                    <a:pt x="100" y="36"/>
                  </a:lnTo>
                  <a:lnTo>
                    <a:pt x="100" y="31"/>
                  </a:lnTo>
                  <a:lnTo>
                    <a:pt x="97" y="12"/>
                  </a:lnTo>
                  <a:lnTo>
                    <a:pt x="88" y="17"/>
                  </a:lnTo>
                  <a:lnTo>
                    <a:pt x="69" y="12"/>
                  </a:lnTo>
                  <a:lnTo>
                    <a:pt x="55" y="0"/>
                  </a:lnTo>
                  <a:lnTo>
                    <a:pt x="38" y="7"/>
                  </a:lnTo>
                  <a:lnTo>
                    <a:pt x="31" y="24"/>
                  </a:lnTo>
                  <a:lnTo>
                    <a:pt x="31" y="24"/>
                  </a:lnTo>
                  <a:lnTo>
                    <a:pt x="31" y="24"/>
                  </a:lnTo>
                  <a:lnTo>
                    <a:pt x="0" y="21"/>
                  </a:lnTo>
                  <a:lnTo>
                    <a:pt x="8" y="38"/>
                  </a:lnTo>
                  <a:lnTo>
                    <a:pt x="12" y="31"/>
                  </a:lnTo>
                  <a:lnTo>
                    <a:pt x="17" y="40"/>
                  </a:lnTo>
                  <a:lnTo>
                    <a:pt x="24" y="31"/>
                  </a:lnTo>
                  <a:lnTo>
                    <a:pt x="24" y="52"/>
                  </a:lnTo>
                  <a:lnTo>
                    <a:pt x="34" y="59"/>
                  </a:lnTo>
                  <a:lnTo>
                    <a:pt x="57" y="73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74" y="76"/>
                  </a:lnTo>
                  <a:lnTo>
                    <a:pt x="48" y="5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A275FB93-FA78-05CC-FBB3-F02C7003B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1657" y="2148079"/>
              <a:ext cx="33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628E4E50-F692-3016-EEAD-40BA0B99C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059" y="1646304"/>
              <a:ext cx="23109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5" name="Freeform 95">
              <a:extLst>
                <a:ext uri="{FF2B5EF4-FFF2-40B4-BE49-F238E27FC236}">
                  <a16:creationId xmlns:a16="http://schemas.microsoft.com/office/drawing/2014/main" id="{69DE8268-EF09-4418-D7C8-A903C15C1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2346" y="2303234"/>
              <a:ext cx="835192" cy="531486"/>
            </a:xfrm>
            <a:custGeom>
              <a:avLst/>
              <a:gdLst/>
              <a:ahLst/>
              <a:cxnLst>
                <a:cxn ang="0">
                  <a:pos x="236" y="94"/>
                </a:cxn>
                <a:cxn ang="0">
                  <a:pos x="215" y="80"/>
                </a:cxn>
                <a:cxn ang="0">
                  <a:pos x="210" y="80"/>
                </a:cxn>
                <a:cxn ang="0">
                  <a:pos x="177" y="52"/>
                </a:cxn>
                <a:cxn ang="0">
                  <a:pos x="137" y="28"/>
                </a:cxn>
                <a:cxn ang="0">
                  <a:pos x="134" y="9"/>
                </a:cxn>
                <a:cxn ang="0">
                  <a:pos x="125" y="9"/>
                </a:cxn>
                <a:cxn ang="0">
                  <a:pos x="111" y="0"/>
                </a:cxn>
                <a:cxn ang="0">
                  <a:pos x="97" y="24"/>
                </a:cxn>
                <a:cxn ang="0">
                  <a:pos x="82" y="19"/>
                </a:cxn>
                <a:cxn ang="0">
                  <a:pos x="82" y="33"/>
                </a:cxn>
                <a:cxn ang="0">
                  <a:pos x="54" y="33"/>
                </a:cxn>
                <a:cxn ang="0">
                  <a:pos x="30" y="9"/>
                </a:cxn>
                <a:cxn ang="0">
                  <a:pos x="0" y="21"/>
                </a:cxn>
                <a:cxn ang="0">
                  <a:pos x="12" y="14"/>
                </a:cxn>
                <a:cxn ang="0">
                  <a:pos x="30" y="28"/>
                </a:cxn>
                <a:cxn ang="0">
                  <a:pos x="33" y="42"/>
                </a:cxn>
                <a:cxn ang="0">
                  <a:pos x="9" y="38"/>
                </a:cxn>
                <a:cxn ang="0">
                  <a:pos x="21" y="59"/>
                </a:cxn>
                <a:cxn ang="0">
                  <a:pos x="28" y="83"/>
                </a:cxn>
                <a:cxn ang="0">
                  <a:pos x="26" y="113"/>
                </a:cxn>
                <a:cxn ang="0">
                  <a:pos x="54" y="99"/>
                </a:cxn>
                <a:cxn ang="0">
                  <a:pos x="85" y="94"/>
                </a:cxn>
                <a:cxn ang="0">
                  <a:pos x="113" y="106"/>
                </a:cxn>
                <a:cxn ang="0">
                  <a:pos x="142" y="127"/>
                </a:cxn>
                <a:cxn ang="0">
                  <a:pos x="158" y="149"/>
                </a:cxn>
                <a:cxn ang="0">
                  <a:pos x="172" y="153"/>
                </a:cxn>
                <a:cxn ang="0">
                  <a:pos x="191" y="153"/>
                </a:cxn>
                <a:cxn ang="0">
                  <a:pos x="215" y="137"/>
                </a:cxn>
                <a:cxn ang="0">
                  <a:pos x="234" y="116"/>
                </a:cxn>
                <a:cxn ang="0">
                  <a:pos x="238" y="109"/>
                </a:cxn>
                <a:cxn ang="0">
                  <a:pos x="253" y="113"/>
                </a:cxn>
                <a:cxn ang="0">
                  <a:pos x="253" y="113"/>
                </a:cxn>
                <a:cxn ang="0">
                  <a:pos x="253" y="99"/>
                </a:cxn>
              </a:cxnLst>
              <a:rect l="0" t="0" r="r" b="b"/>
              <a:pathLst>
                <a:path w="253" h="161">
                  <a:moveTo>
                    <a:pt x="253" y="99"/>
                  </a:moveTo>
                  <a:lnTo>
                    <a:pt x="236" y="94"/>
                  </a:lnTo>
                  <a:lnTo>
                    <a:pt x="236" y="94"/>
                  </a:lnTo>
                  <a:lnTo>
                    <a:pt x="215" y="80"/>
                  </a:lnTo>
                  <a:lnTo>
                    <a:pt x="215" y="80"/>
                  </a:lnTo>
                  <a:lnTo>
                    <a:pt x="210" y="80"/>
                  </a:lnTo>
                  <a:lnTo>
                    <a:pt x="179" y="59"/>
                  </a:lnTo>
                  <a:lnTo>
                    <a:pt x="177" y="52"/>
                  </a:lnTo>
                  <a:lnTo>
                    <a:pt x="172" y="38"/>
                  </a:lnTo>
                  <a:lnTo>
                    <a:pt x="137" y="28"/>
                  </a:lnTo>
                  <a:lnTo>
                    <a:pt x="134" y="9"/>
                  </a:lnTo>
                  <a:lnTo>
                    <a:pt x="134" y="9"/>
                  </a:lnTo>
                  <a:lnTo>
                    <a:pt x="125" y="9"/>
                  </a:lnTo>
                  <a:lnTo>
                    <a:pt x="125" y="9"/>
                  </a:lnTo>
                  <a:lnTo>
                    <a:pt x="111" y="0"/>
                  </a:lnTo>
                  <a:lnTo>
                    <a:pt x="111" y="0"/>
                  </a:lnTo>
                  <a:lnTo>
                    <a:pt x="92" y="14"/>
                  </a:lnTo>
                  <a:lnTo>
                    <a:pt x="97" y="24"/>
                  </a:lnTo>
                  <a:lnTo>
                    <a:pt x="87" y="26"/>
                  </a:lnTo>
                  <a:lnTo>
                    <a:pt x="82" y="19"/>
                  </a:lnTo>
                  <a:lnTo>
                    <a:pt x="82" y="33"/>
                  </a:lnTo>
                  <a:lnTo>
                    <a:pt x="82" y="33"/>
                  </a:lnTo>
                  <a:lnTo>
                    <a:pt x="64" y="31"/>
                  </a:lnTo>
                  <a:lnTo>
                    <a:pt x="54" y="33"/>
                  </a:lnTo>
                  <a:lnTo>
                    <a:pt x="45" y="19"/>
                  </a:lnTo>
                  <a:lnTo>
                    <a:pt x="30" y="9"/>
                  </a:lnTo>
                  <a:lnTo>
                    <a:pt x="9" y="14"/>
                  </a:lnTo>
                  <a:lnTo>
                    <a:pt x="0" y="21"/>
                  </a:lnTo>
                  <a:lnTo>
                    <a:pt x="7" y="28"/>
                  </a:lnTo>
                  <a:lnTo>
                    <a:pt x="12" y="14"/>
                  </a:lnTo>
                  <a:lnTo>
                    <a:pt x="26" y="14"/>
                  </a:lnTo>
                  <a:lnTo>
                    <a:pt x="30" y="28"/>
                  </a:lnTo>
                  <a:lnTo>
                    <a:pt x="40" y="35"/>
                  </a:lnTo>
                  <a:lnTo>
                    <a:pt x="33" y="42"/>
                  </a:lnTo>
                  <a:lnTo>
                    <a:pt x="23" y="45"/>
                  </a:lnTo>
                  <a:lnTo>
                    <a:pt x="9" y="38"/>
                  </a:lnTo>
                  <a:lnTo>
                    <a:pt x="4" y="57"/>
                  </a:lnTo>
                  <a:lnTo>
                    <a:pt x="21" y="59"/>
                  </a:lnTo>
                  <a:lnTo>
                    <a:pt x="21" y="73"/>
                  </a:lnTo>
                  <a:lnTo>
                    <a:pt x="28" y="83"/>
                  </a:lnTo>
                  <a:lnTo>
                    <a:pt x="26" y="90"/>
                  </a:lnTo>
                  <a:lnTo>
                    <a:pt x="26" y="113"/>
                  </a:lnTo>
                  <a:lnTo>
                    <a:pt x="42" y="111"/>
                  </a:lnTo>
                  <a:lnTo>
                    <a:pt x="54" y="99"/>
                  </a:lnTo>
                  <a:lnTo>
                    <a:pt x="85" y="94"/>
                  </a:lnTo>
                  <a:lnTo>
                    <a:pt x="85" y="94"/>
                  </a:lnTo>
                  <a:lnTo>
                    <a:pt x="87" y="101"/>
                  </a:lnTo>
                  <a:lnTo>
                    <a:pt x="113" y="106"/>
                  </a:lnTo>
                  <a:lnTo>
                    <a:pt x="137" y="120"/>
                  </a:lnTo>
                  <a:lnTo>
                    <a:pt x="142" y="127"/>
                  </a:lnTo>
                  <a:lnTo>
                    <a:pt x="158" y="130"/>
                  </a:lnTo>
                  <a:lnTo>
                    <a:pt x="158" y="149"/>
                  </a:lnTo>
                  <a:lnTo>
                    <a:pt x="158" y="149"/>
                  </a:lnTo>
                  <a:lnTo>
                    <a:pt x="172" y="153"/>
                  </a:lnTo>
                  <a:lnTo>
                    <a:pt x="177" y="161"/>
                  </a:lnTo>
                  <a:lnTo>
                    <a:pt x="191" y="153"/>
                  </a:lnTo>
                  <a:lnTo>
                    <a:pt x="196" y="144"/>
                  </a:lnTo>
                  <a:lnTo>
                    <a:pt x="215" y="137"/>
                  </a:lnTo>
                  <a:lnTo>
                    <a:pt x="222" y="118"/>
                  </a:lnTo>
                  <a:lnTo>
                    <a:pt x="234" y="116"/>
                  </a:lnTo>
                  <a:lnTo>
                    <a:pt x="238" y="109"/>
                  </a:lnTo>
                  <a:lnTo>
                    <a:pt x="238" y="109"/>
                  </a:lnTo>
                  <a:lnTo>
                    <a:pt x="238" y="109"/>
                  </a:lnTo>
                  <a:lnTo>
                    <a:pt x="253" y="113"/>
                  </a:lnTo>
                  <a:lnTo>
                    <a:pt x="253" y="113"/>
                  </a:lnTo>
                  <a:lnTo>
                    <a:pt x="253" y="113"/>
                  </a:lnTo>
                  <a:lnTo>
                    <a:pt x="253" y="113"/>
                  </a:lnTo>
                  <a:lnTo>
                    <a:pt x="253" y="99"/>
                  </a:lnTo>
                  <a:lnTo>
                    <a:pt x="253" y="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6" name="Freeform 100">
              <a:extLst>
                <a:ext uri="{FF2B5EF4-FFF2-40B4-BE49-F238E27FC236}">
                  <a16:creationId xmlns:a16="http://schemas.microsoft.com/office/drawing/2014/main" id="{1BAE2606-D9CC-5214-E9FC-0A7E805DC2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547" y="4112265"/>
              <a:ext cx="881408" cy="680037"/>
            </a:xfrm>
            <a:custGeom>
              <a:avLst/>
              <a:gdLst/>
              <a:ahLst/>
              <a:cxnLst>
                <a:cxn ang="0">
                  <a:pos x="156" y="69"/>
                </a:cxn>
                <a:cxn ang="0">
                  <a:pos x="154" y="66"/>
                </a:cxn>
                <a:cxn ang="0">
                  <a:pos x="156" y="64"/>
                </a:cxn>
                <a:cxn ang="0">
                  <a:pos x="156" y="59"/>
                </a:cxn>
                <a:cxn ang="0">
                  <a:pos x="163" y="45"/>
                </a:cxn>
                <a:cxn ang="0">
                  <a:pos x="166" y="43"/>
                </a:cxn>
                <a:cxn ang="0">
                  <a:pos x="140" y="14"/>
                </a:cxn>
                <a:cxn ang="0">
                  <a:pos x="126" y="7"/>
                </a:cxn>
                <a:cxn ang="0">
                  <a:pos x="107" y="3"/>
                </a:cxn>
                <a:cxn ang="0">
                  <a:pos x="95" y="7"/>
                </a:cxn>
                <a:cxn ang="0">
                  <a:pos x="86" y="0"/>
                </a:cxn>
                <a:cxn ang="0">
                  <a:pos x="81" y="14"/>
                </a:cxn>
                <a:cxn ang="0">
                  <a:pos x="81" y="14"/>
                </a:cxn>
                <a:cxn ang="0">
                  <a:pos x="81" y="14"/>
                </a:cxn>
                <a:cxn ang="0">
                  <a:pos x="76" y="7"/>
                </a:cxn>
                <a:cxn ang="0">
                  <a:pos x="62" y="10"/>
                </a:cxn>
                <a:cxn ang="0">
                  <a:pos x="62" y="10"/>
                </a:cxn>
                <a:cxn ang="0">
                  <a:pos x="55" y="38"/>
                </a:cxn>
                <a:cxn ang="0">
                  <a:pos x="55" y="38"/>
                </a:cxn>
                <a:cxn ang="0">
                  <a:pos x="48" y="38"/>
                </a:cxn>
                <a:cxn ang="0">
                  <a:pos x="38" y="52"/>
                </a:cxn>
                <a:cxn ang="0">
                  <a:pos x="31" y="73"/>
                </a:cxn>
                <a:cxn ang="0">
                  <a:pos x="31" y="73"/>
                </a:cxn>
                <a:cxn ang="0">
                  <a:pos x="31" y="73"/>
                </a:cxn>
                <a:cxn ang="0">
                  <a:pos x="26" y="71"/>
                </a:cxn>
                <a:cxn ang="0">
                  <a:pos x="17" y="97"/>
                </a:cxn>
                <a:cxn ang="0">
                  <a:pos x="17" y="97"/>
                </a:cxn>
                <a:cxn ang="0">
                  <a:pos x="17" y="97"/>
                </a:cxn>
                <a:cxn ang="0">
                  <a:pos x="15" y="116"/>
                </a:cxn>
                <a:cxn ang="0">
                  <a:pos x="15" y="116"/>
                </a:cxn>
                <a:cxn ang="0">
                  <a:pos x="15" y="116"/>
                </a:cxn>
                <a:cxn ang="0">
                  <a:pos x="3" y="116"/>
                </a:cxn>
                <a:cxn ang="0">
                  <a:pos x="0" y="128"/>
                </a:cxn>
                <a:cxn ang="0">
                  <a:pos x="10" y="130"/>
                </a:cxn>
                <a:cxn ang="0">
                  <a:pos x="29" y="147"/>
                </a:cxn>
                <a:cxn ang="0">
                  <a:pos x="41" y="170"/>
                </a:cxn>
                <a:cxn ang="0">
                  <a:pos x="48" y="170"/>
                </a:cxn>
                <a:cxn ang="0">
                  <a:pos x="50" y="184"/>
                </a:cxn>
                <a:cxn ang="0">
                  <a:pos x="67" y="187"/>
                </a:cxn>
                <a:cxn ang="0">
                  <a:pos x="90" y="203"/>
                </a:cxn>
                <a:cxn ang="0">
                  <a:pos x="116" y="206"/>
                </a:cxn>
                <a:cxn ang="0">
                  <a:pos x="121" y="199"/>
                </a:cxn>
                <a:cxn ang="0">
                  <a:pos x="138" y="189"/>
                </a:cxn>
                <a:cxn ang="0">
                  <a:pos x="145" y="196"/>
                </a:cxn>
                <a:cxn ang="0">
                  <a:pos x="159" y="196"/>
                </a:cxn>
                <a:cxn ang="0">
                  <a:pos x="175" y="189"/>
                </a:cxn>
                <a:cxn ang="0">
                  <a:pos x="180" y="184"/>
                </a:cxn>
                <a:cxn ang="0">
                  <a:pos x="194" y="177"/>
                </a:cxn>
                <a:cxn ang="0">
                  <a:pos x="213" y="180"/>
                </a:cxn>
                <a:cxn ang="0">
                  <a:pos x="239" y="151"/>
                </a:cxn>
                <a:cxn ang="0">
                  <a:pos x="267" y="123"/>
                </a:cxn>
                <a:cxn ang="0">
                  <a:pos x="251" y="123"/>
                </a:cxn>
                <a:cxn ang="0">
                  <a:pos x="197" y="106"/>
                </a:cxn>
                <a:cxn ang="0">
                  <a:pos x="185" y="99"/>
                </a:cxn>
                <a:cxn ang="0">
                  <a:pos x="171" y="76"/>
                </a:cxn>
                <a:cxn ang="0">
                  <a:pos x="175" y="69"/>
                </a:cxn>
                <a:cxn ang="0">
                  <a:pos x="159" y="71"/>
                </a:cxn>
                <a:cxn ang="0">
                  <a:pos x="156" y="69"/>
                </a:cxn>
              </a:cxnLst>
              <a:rect l="0" t="0" r="r" b="b"/>
              <a:pathLst>
                <a:path w="267" h="206">
                  <a:moveTo>
                    <a:pt x="156" y="69"/>
                  </a:moveTo>
                  <a:lnTo>
                    <a:pt x="154" y="66"/>
                  </a:lnTo>
                  <a:lnTo>
                    <a:pt x="156" y="64"/>
                  </a:lnTo>
                  <a:lnTo>
                    <a:pt x="156" y="59"/>
                  </a:lnTo>
                  <a:lnTo>
                    <a:pt x="163" y="45"/>
                  </a:lnTo>
                  <a:lnTo>
                    <a:pt x="166" y="43"/>
                  </a:lnTo>
                  <a:lnTo>
                    <a:pt x="140" y="14"/>
                  </a:lnTo>
                  <a:lnTo>
                    <a:pt x="126" y="7"/>
                  </a:lnTo>
                  <a:lnTo>
                    <a:pt x="107" y="3"/>
                  </a:lnTo>
                  <a:lnTo>
                    <a:pt x="95" y="7"/>
                  </a:lnTo>
                  <a:lnTo>
                    <a:pt x="86" y="0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76" y="7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55" y="38"/>
                  </a:lnTo>
                  <a:lnTo>
                    <a:pt x="55" y="38"/>
                  </a:lnTo>
                  <a:lnTo>
                    <a:pt x="48" y="38"/>
                  </a:lnTo>
                  <a:lnTo>
                    <a:pt x="38" y="52"/>
                  </a:lnTo>
                  <a:lnTo>
                    <a:pt x="31" y="73"/>
                  </a:lnTo>
                  <a:lnTo>
                    <a:pt x="31" y="73"/>
                  </a:lnTo>
                  <a:lnTo>
                    <a:pt x="31" y="73"/>
                  </a:lnTo>
                  <a:lnTo>
                    <a:pt x="26" y="71"/>
                  </a:lnTo>
                  <a:lnTo>
                    <a:pt x="17" y="97"/>
                  </a:lnTo>
                  <a:lnTo>
                    <a:pt x="17" y="97"/>
                  </a:lnTo>
                  <a:lnTo>
                    <a:pt x="17" y="97"/>
                  </a:lnTo>
                  <a:lnTo>
                    <a:pt x="15" y="116"/>
                  </a:lnTo>
                  <a:lnTo>
                    <a:pt x="15" y="116"/>
                  </a:lnTo>
                  <a:lnTo>
                    <a:pt x="15" y="116"/>
                  </a:lnTo>
                  <a:lnTo>
                    <a:pt x="3" y="116"/>
                  </a:lnTo>
                  <a:lnTo>
                    <a:pt x="0" y="128"/>
                  </a:lnTo>
                  <a:lnTo>
                    <a:pt x="10" y="130"/>
                  </a:lnTo>
                  <a:lnTo>
                    <a:pt x="29" y="147"/>
                  </a:lnTo>
                  <a:lnTo>
                    <a:pt x="41" y="170"/>
                  </a:lnTo>
                  <a:lnTo>
                    <a:pt x="48" y="170"/>
                  </a:lnTo>
                  <a:lnTo>
                    <a:pt x="50" y="184"/>
                  </a:lnTo>
                  <a:lnTo>
                    <a:pt x="67" y="187"/>
                  </a:lnTo>
                  <a:lnTo>
                    <a:pt x="90" y="203"/>
                  </a:lnTo>
                  <a:lnTo>
                    <a:pt x="116" y="206"/>
                  </a:lnTo>
                  <a:lnTo>
                    <a:pt x="121" y="199"/>
                  </a:lnTo>
                  <a:lnTo>
                    <a:pt x="138" y="189"/>
                  </a:lnTo>
                  <a:lnTo>
                    <a:pt x="145" y="196"/>
                  </a:lnTo>
                  <a:lnTo>
                    <a:pt x="159" y="196"/>
                  </a:lnTo>
                  <a:lnTo>
                    <a:pt x="175" y="189"/>
                  </a:lnTo>
                  <a:lnTo>
                    <a:pt x="180" y="184"/>
                  </a:lnTo>
                  <a:lnTo>
                    <a:pt x="194" y="177"/>
                  </a:lnTo>
                  <a:lnTo>
                    <a:pt x="213" y="180"/>
                  </a:lnTo>
                  <a:lnTo>
                    <a:pt x="239" y="151"/>
                  </a:lnTo>
                  <a:lnTo>
                    <a:pt x="267" y="123"/>
                  </a:lnTo>
                  <a:lnTo>
                    <a:pt x="251" y="123"/>
                  </a:lnTo>
                  <a:lnTo>
                    <a:pt x="197" y="106"/>
                  </a:lnTo>
                  <a:lnTo>
                    <a:pt x="185" y="99"/>
                  </a:lnTo>
                  <a:lnTo>
                    <a:pt x="171" y="76"/>
                  </a:lnTo>
                  <a:lnTo>
                    <a:pt x="175" y="69"/>
                  </a:lnTo>
                  <a:lnTo>
                    <a:pt x="159" y="71"/>
                  </a:lnTo>
                  <a:lnTo>
                    <a:pt x="156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7" name="Freeform 103">
              <a:extLst>
                <a:ext uri="{FF2B5EF4-FFF2-40B4-BE49-F238E27FC236}">
                  <a16:creationId xmlns:a16="http://schemas.microsoft.com/office/drawing/2014/main" id="{56EA7A9C-4713-4FF5-347B-3E927D3D3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1615" y="3917495"/>
              <a:ext cx="396138" cy="343320"/>
            </a:xfrm>
            <a:custGeom>
              <a:avLst/>
              <a:gdLst/>
              <a:ahLst/>
              <a:cxnLst>
                <a:cxn ang="0">
                  <a:pos x="2" y="69"/>
                </a:cxn>
                <a:cxn ang="0">
                  <a:pos x="2" y="69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21" y="73"/>
                </a:cxn>
                <a:cxn ang="0">
                  <a:pos x="21" y="73"/>
                </a:cxn>
                <a:cxn ang="0">
                  <a:pos x="26" y="59"/>
                </a:cxn>
                <a:cxn ang="0">
                  <a:pos x="35" y="66"/>
                </a:cxn>
                <a:cxn ang="0">
                  <a:pos x="47" y="62"/>
                </a:cxn>
                <a:cxn ang="0">
                  <a:pos x="66" y="66"/>
                </a:cxn>
                <a:cxn ang="0">
                  <a:pos x="80" y="73"/>
                </a:cxn>
                <a:cxn ang="0">
                  <a:pos x="80" y="73"/>
                </a:cxn>
                <a:cxn ang="0">
                  <a:pos x="106" y="102"/>
                </a:cxn>
                <a:cxn ang="0">
                  <a:pos x="106" y="102"/>
                </a:cxn>
                <a:cxn ang="0">
                  <a:pos x="113" y="104"/>
                </a:cxn>
                <a:cxn ang="0">
                  <a:pos x="120" y="97"/>
                </a:cxn>
                <a:cxn ang="0">
                  <a:pos x="106" y="83"/>
                </a:cxn>
                <a:cxn ang="0">
                  <a:pos x="94" y="76"/>
                </a:cxn>
                <a:cxn ang="0">
                  <a:pos x="85" y="62"/>
                </a:cxn>
                <a:cxn ang="0">
                  <a:pos x="68" y="57"/>
                </a:cxn>
                <a:cxn ang="0">
                  <a:pos x="61" y="47"/>
                </a:cxn>
                <a:cxn ang="0">
                  <a:pos x="59" y="54"/>
                </a:cxn>
                <a:cxn ang="0">
                  <a:pos x="52" y="40"/>
                </a:cxn>
                <a:cxn ang="0">
                  <a:pos x="44" y="12"/>
                </a:cxn>
                <a:cxn ang="0">
                  <a:pos x="40" y="0"/>
                </a:cxn>
                <a:cxn ang="0">
                  <a:pos x="33" y="10"/>
                </a:cxn>
                <a:cxn ang="0">
                  <a:pos x="11" y="17"/>
                </a:cxn>
                <a:cxn ang="0">
                  <a:pos x="9" y="33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69"/>
                </a:cxn>
              </a:cxnLst>
              <a:rect l="0" t="0" r="r" b="b"/>
              <a:pathLst>
                <a:path w="120" h="104">
                  <a:moveTo>
                    <a:pt x="2" y="69"/>
                  </a:moveTo>
                  <a:lnTo>
                    <a:pt x="2" y="69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21" y="73"/>
                  </a:lnTo>
                  <a:lnTo>
                    <a:pt x="21" y="73"/>
                  </a:lnTo>
                  <a:lnTo>
                    <a:pt x="26" y="59"/>
                  </a:lnTo>
                  <a:lnTo>
                    <a:pt x="35" y="66"/>
                  </a:lnTo>
                  <a:lnTo>
                    <a:pt x="47" y="62"/>
                  </a:lnTo>
                  <a:lnTo>
                    <a:pt x="66" y="66"/>
                  </a:lnTo>
                  <a:lnTo>
                    <a:pt x="80" y="73"/>
                  </a:lnTo>
                  <a:lnTo>
                    <a:pt x="80" y="73"/>
                  </a:lnTo>
                  <a:lnTo>
                    <a:pt x="106" y="102"/>
                  </a:lnTo>
                  <a:lnTo>
                    <a:pt x="106" y="102"/>
                  </a:lnTo>
                  <a:lnTo>
                    <a:pt x="113" y="104"/>
                  </a:lnTo>
                  <a:lnTo>
                    <a:pt x="120" y="97"/>
                  </a:lnTo>
                  <a:lnTo>
                    <a:pt x="106" y="83"/>
                  </a:lnTo>
                  <a:lnTo>
                    <a:pt x="94" y="76"/>
                  </a:lnTo>
                  <a:lnTo>
                    <a:pt x="85" y="62"/>
                  </a:lnTo>
                  <a:lnTo>
                    <a:pt x="68" y="57"/>
                  </a:lnTo>
                  <a:lnTo>
                    <a:pt x="61" y="47"/>
                  </a:lnTo>
                  <a:lnTo>
                    <a:pt x="59" y="54"/>
                  </a:lnTo>
                  <a:lnTo>
                    <a:pt x="52" y="40"/>
                  </a:lnTo>
                  <a:lnTo>
                    <a:pt x="44" y="12"/>
                  </a:lnTo>
                  <a:lnTo>
                    <a:pt x="40" y="0"/>
                  </a:lnTo>
                  <a:lnTo>
                    <a:pt x="33" y="10"/>
                  </a:lnTo>
                  <a:lnTo>
                    <a:pt x="11" y="17"/>
                  </a:lnTo>
                  <a:lnTo>
                    <a:pt x="9" y="33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8" name="Freeform 105">
              <a:extLst>
                <a:ext uri="{FF2B5EF4-FFF2-40B4-BE49-F238E27FC236}">
                  <a16:creationId xmlns:a16="http://schemas.microsoft.com/office/drawing/2014/main" id="{53FC6794-B810-A04F-BF46-7995C4482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940" y="2006131"/>
              <a:ext cx="188167" cy="102337"/>
            </a:xfrm>
            <a:custGeom>
              <a:avLst/>
              <a:gdLst/>
              <a:ahLst/>
              <a:cxnLst>
                <a:cxn ang="0">
                  <a:pos x="33" y="31"/>
                </a:cxn>
                <a:cxn ang="0">
                  <a:pos x="40" y="14"/>
                </a:cxn>
                <a:cxn ang="0">
                  <a:pos x="57" y="7"/>
                </a:cxn>
                <a:cxn ang="0">
                  <a:pos x="57" y="7"/>
                </a:cxn>
                <a:cxn ang="0">
                  <a:pos x="57" y="7"/>
                </a:cxn>
                <a:cxn ang="0">
                  <a:pos x="52" y="0"/>
                </a:cxn>
                <a:cxn ang="0">
                  <a:pos x="47" y="0"/>
                </a:cxn>
                <a:cxn ang="0">
                  <a:pos x="47" y="2"/>
                </a:cxn>
                <a:cxn ang="0">
                  <a:pos x="26" y="5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33" y="31"/>
                </a:cxn>
                <a:cxn ang="0">
                  <a:pos x="33" y="31"/>
                </a:cxn>
              </a:cxnLst>
              <a:rect l="0" t="0" r="r" b="b"/>
              <a:pathLst>
                <a:path w="57" h="31">
                  <a:moveTo>
                    <a:pt x="33" y="31"/>
                  </a:moveTo>
                  <a:lnTo>
                    <a:pt x="40" y="14"/>
                  </a:lnTo>
                  <a:lnTo>
                    <a:pt x="57" y="7"/>
                  </a:lnTo>
                  <a:lnTo>
                    <a:pt x="57" y="7"/>
                  </a:lnTo>
                  <a:lnTo>
                    <a:pt x="57" y="7"/>
                  </a:lnTo>
                  <a:lnTo>
                    <a:pt x="52" y="0"/>
                  </a:lnTo>
                  <a:lnTo>
                    <a:pt x="47" y="0"/>
                  </a:lnTo>
                  <a:lnTo>
                    <a:pt x="47" y="2"/>
                  </a:lnTo>
                  <a:lnTo>
                    <a:pt x="26" y="5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5" y="7"/>
                  </a:lnTo>
                  <a:lnTo>
                    <a:pt x="5" y="7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33" y="31"/>
                  </a:lnTo>
                  <a:lnTo>
                    <a:pt x="33" y="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9" name="Freeform 106">
              <a:extLst>
                <a:ext uri="{FF2B5EF4-FFF2-40B4-BE49-F238E27FC236}">
                  <a16:creationId xmlns:a16="http://schemas.microsoft.com/office/drawing/2014/main" id="{89102FB4-EFD3-F9F4-485F-ECFB2CCC2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6891" y="2115067"/>
              <a:ext cx="207973" cy="204671"/>
            </a:xfrm>
            <a:custGeom>
              <a:avLst/>
              <a:gdLst/>
              <a:ahLst/>
              <a:cxnLst>
                <a:cxn ang="0">
                  <a:pos x="61" y="40"/>
                </a:cxn>
                <a:cxn ang="0">
                  <a:pos x="61" y="24"/>
                </a:cxn>
                <a:cxn ang="0">
                  <a:pos x="61" y="24"/>
                </a:cxn>
                <a:cxn ang="0">
                  <a:pos x="61" y="24"/>
                </a:cxn>
                <a:cxn ang="0">
                  <a:pos x="63" y="10"/>
                </a:cxn>
                <a:cxn ang="0">
                  <a:pos x="59" y="10"/>
                </a:cxn>
                <a:cxn ang="0">
                  <a:pos x="59" y="10"/>
                </a:cxn>
                <a:cxn ang="0">
                  <a:pos x="59" y="10"/>
                </a:cxn>
                <a:cxn ang="0">
                  <a:pos x="59" y="10"/>
                </a:cxn>
                <a:cxn ang="0">
                  <a:pos x="52" y="5"/>
                </a:cxn>
                <a:cxn ang="0">
                  <a:pos x="37" y="5"/>
                </a:cxn>
                <a:cxn ang="0">
                  <a:pos x="21" y="0"/>
                </a:cxn>
                <a:cxn ang="0">
                  <a:pos x="9" y="7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14"/>
                </a:cxn>
                <a:cxn ang="0">
                  <a:pos x="7" y="24"/>
                </a:cxn>
                <a:cxn ang="0">
                  <a:pos x="33" y="50"/>
                </a:cxn>
                <a:cxn ang="0">
                  <a:pos x="33" y="50"/>
                </a:cxn>
                <a:cxn ang="0">
                  <a:pos x="33" y="52"/>
                </a:cxn>
                <a:cxn ang="0">
                  <a:pos x="33" y="55"/>
                </a:cxn>
                <a:cxn ang="0">
                  <a:pos x="37" y="55"/>
                </a:cxn>
                <a:cxn ang="0">
                  <a:pos x="47" y="62"/>
                </a:cxn>
                <a:cxn ang="0">
                  <a:pos x="47" y="52"/>
                </a:cxn>
                <a:cxn ang="0">
                  <a:pos x="61" y="40"/>
                </a:cxn>
              </a:cxnLst>
              <a:rect l="0" t="0" r="r" b="b"/>
              <a:pathLst>
                <a:path w="63" h="62">
                  <a:moveTo>
                    <a:pt x="61" y="40"/>
                  </a:moveTo>
                  <a:lnTo>
                    <a:pt x="61" y="24"/>
                  </a:lnTo>
                  <a:lnTo>
                    <a:pt x="61" y="24"/>
                  </a:lnTo>
                  <a:lnTo>
                    <a:pt x="61" y="24"/>
                  </a:lnTo>
                  <a:lnTo>
                    <a:pt x="63" y="10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2" y="5"/>
                  </a:lnTo>
                  <a:lnTo>
                    <a:pt x="37" y="5"/>
                  </a:lnTo>
                  <a:lnTo>
                    <a:pt x="21" y="0"/>
                  </a:lnTo>
                  <a:lnTo>
                    <a:pt x="9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4"/>
                  </a:lnTo>
                  <a:lnTo>
                    <a:pt x="7" y="24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2"/>
                  </a:lnTo>
                  <a:lnTo>
                    <a:pt x="33" y="55"/>
                  </a:lnTo>
                  <a:lnTo>
                    <a:pt x="37" y="55"/>
                  </a:lnTo>
                  <a:lnTo>
                    <a:pt x="47" y="62"/>
                  </a:lnTo>
                  <a:lnTo>
                    <a:pt x="47" y="52"/>
                  </a:lnTo>
                  <a:lnTo>
                    <a:pt x="61" y="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7754D168-9C8D-408A-2737-70FAD16F9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5115" y="2233909"/>
              <a:ext cx="33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95591A4B-A868-C208-C24B-BCF5E84FA5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0596" y="2441883"/>
              <a:ext cx="66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2" name="Freeform 111">
              <a:extLst>
                <a:ext uri="{FF2B5EF4-FFF2-40B4-BE49-F238E27FC236}">
                  <a16:creationId xmlns:a16="http://schemas.microsoft.com/office/drawing/2014/main" id="{5F9CEE14-741B-0440-172B-42944EB90A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4862" y="2309836"/>
              <a:ext cx="102337" cy="211274"/>
            </a:xfrm>
            <a:custGeom>
              <a:avLst/>
              <a:gdLst/>
              <a:ahLst/>
              <a:cxnLst>
                <a:cxn ang="0">
                  <a:pos x="31" y="43"/>
                </a:cxn>
                <a:cxn ang="0">
                  <a:pos x="29" y="40"/>
                </a:cxn>
                <a:cxn ang="0">
                  <a:pos x="29" y="40"/>
                </a:cxn>
                <a:cxn ang="0">
                  <a:pos x="29" y="40"/>
                </a:cxn>
                <a:cxn ang="0">
                  <a:pos x="31" y="38"/>
                </a:cxn>
                <a:cxn ang="0">
                  <a:pos x="29" y="38"/>
                </a:cxn>
                <a:cxn ang="0">
                  <a:pos x="29" y="38"/>
                </a:cxn>
                <a:cxn ang="0">
                  <a:pos x="29" y="38"/>
                </a:cxn>
                <a:cxn ang="0">
                  <a:pos x="26" y="36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4" y="38"/>
                </a:cxn>
                <a:cxn ang="0">
                  <a:pos x="24" y="33"/>
                </a:cxn>
                <a:cxn ang="0">
                  <a:pos x="24" y="33"/>
                </a:cxn>
                <a:cxn ang="0">
                  <a:pos x="24" y="33"/>
                </a:cxn>
                <a:cxn ang="0">
                  <a:pos x="22" y="24"/>
                </a:cxn>
                <a:cxn ang="0">
                  <a:pos x="22" y="17"/>
                </a:cxn>
                <a:cxn ang="0">
                  <a:pos x="22" y="10"/>
                </a:cxn>
                <a:cxn ang="0">
                  <a:pos x="12" y="3"/>
                </a:cxn>
                <a:cxn ang="0">
                  <a:pos x="12" y="3"/>
                </a:cxn>
                <a:cxn ang="0">
                  <a:pos x="12" y="3"/>
                </a:cxn>
                <a:cxn ang="0">
                  <a:pos x="8" y="0"/>
                </a:cxn>
                <a:cxn ang="0">
                  <a:pos x="3" y="7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5" y="17"/>
                </a:cxn>
                <a:cxn ang="0">
                  <a:pos x="0" y="43"/>
                </a:cxn>
                <a:cxn ang="0">
                  <a:pos x="12" y="64"/>
                </a:cxn>
                <a:cxn ang="0">
                  <a:pos x="19" y="59"/>
                </a:cxn>
                <a:cxn ang="0">
                  <a:pos x="19" y="59"/>
                </a:cxn>
                <a:cxn ang="0">
                  <a:pos x="31" y="43"/>
                </a:cxn>
              </a:cxnLst>
              <a:rect l="0" t="0" r="r" b="b"/>
              <a:pathLst>
                <a:path w="31" h="64">
                  <a:moveTo>
                    <a:pt x="31" y="43"/>
                  </a:moveTo>
                  <a:lnTo>
                    <a:pt x="29" y="40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6" y="36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4" y="38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22" y="24"/>
                  </a:lnTo>
                  <a:lnTo>
                    <a:pt x="22" y="17"/>
                  </a:lnTo>
                  <a:lnTo>
                    <a:pt x="22" y="10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8" y="0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5" y="17"/>
                  </a:lnTo>
                  <a:lnTo>
                    <a:pt x="0" y="43"/>
                  </a:lnTo>
                  <a:lnTo>
                    <a:pt x="12" y="64"/>
                  </a:lnTo>
                  <a:lnTo>
                    <a:pt x="19" y="59"/>
                  </a:lnTo>
                  <a:lnTo>
                    <a:pt x="19" y="59"/>
                  </a:lnTo>
                  <a:lnTo>
                    <a:pt x="31" y="4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3" name="Freeform 125">
              <a:extLst>
                <a:ext uri="{FF2B5EF4-FFF2-40B4-BE49-F238E27FC236}">
                  <a16:creationId xmlns:a16="http://schemas.microsoft.com/office/drawing/2014/main" id="{5EE192B8-EB57-50F5-2E81-905CF4663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1755" y="2052346"/>
              <a:ext cx="234382" cy="280599"/>
            </a:xfrm>
            <a:custGeom>
              <a:avLst/>
              <a:gdLst/>
              <a:ahLst/>
              <a:cxnLst>
                <a:cxn ang="0">
                  <a:pos x="33" y="64"/>
                </a:cxn>
                <a:cxn ang="0">
                  <a:pos x="33" y="64"/>
                </a:cxn>
                <a:cxn ang="0">
                  <a:pos x="52" y="78"/>
                </a:cxn>
                <a:cxn ang="0">
                  <a:pos x="48" y="85"/>
                </a:cxn>
                <a:cxn ang="0">
                  <a:pos x="55" y="85"/>
                </a:cxn>
                <a:cxn ang="0">
                  <a:pos x="62" y="85"/>
                </a:cxn>
                <a:cxn ang="0">
                  <a:pos x="62" y="85"/>
                </a:cxn>
                <a:cxn ang="0">
                  <a:pos x="62" y="74"/>
                </a:cxn>
                <a:cxn ang="0">
                  <a:pos x="71" y="69"/>
                </a:cxn>
                <a:cxn ang="0">
                  <a:pos x="62" y="52"/>
                </a:cxn>
                <a:cxn ang="0">
                  <a:pos x="66" y="43"/>
                </a:cxn>
                <a:cxn ang="0">
                  <a:pos x="62" y="33"/>
                </a:cxn>
                <a:cxn ang="0">
                  <a:pos x="57" y="38"/>
                </a:cxn>
                <a:cxn ang="0">
                  <a:pos x="45" y="31"/>
                </a:cxn>
                <a:cxn ang="0">
                  <a:pos x="45" y="31"/>
                </a:cxn>
                <a:cxn ang="0">
                  <a:pos x="45" y="31"/>
                </a:cxn>
                <a:cxn ang="0">
                  <a:pos x="48" y="24"/>
                </a:cxn>
                <a:cxn ang="0">
                  <a:pos x="33" y="14"/>
                </a:cxn>
                <a:cxn ang="0">
                  <a:pos x="33" y="14"/>
                </a:cxn>
                <a:cxn ang="0">
                  <a:pos x="33" y="14"/>
                </a:cxn>
                <a:cxn ang="0">
                  <a:pos x="24" y="3"/>
                </a:cxn>
                <a:cxn ang="0">
                  <a:pos x="24" y="3"/>
                </a:cxn>
                <a:cxn ang="0">
                  <a:pos x="12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3" y="24"/>
                </a:cxn>
                <a:cxn ang="0">
                  <a:pos x="3" y="29"/>
                </a:cxn>
                <a:cxn ang="0">
                  <a:pos x="3" y="29"/>
                </a:cxn>
                <a:cxn ang="0">
                  <a:pos x="3" y="29"/>
                </a:cxn>
                <a:cxn ang="0">
                  <a:pos x="3" y="29"/>
                </a:cxn>
                <a:cxn ang="0">
                  <a:pos x="7" y="29"/>
                </a:cxn>
                <a:cxn ang="0">
                  <a:pos x="7" y="29"/>
                </a:cxn>
                <a:cxn ang="0">
                  <a:pos x="5" y="43"/>
                </a:cxn>
                <a:cxn ang="0">
                  <a:pos x="5" y="43"/>
                </a:cxn>
                <a:cxn ang="0">
                  <a:pos x="5" y="59"/>
                </a:cxn>
                <a:cxn ang="0">
                  <a:pos x="12" y="66"/>
                </a:cxn>
                <a:cxn ang="0">
                  <a:pos x="26" y="74"/>
                </a:cxn>
                <a:cxn ang="0">
                  <a:pos x="33" y="64"/>
                </a:cxn>
                <a:cxn ang="0">
                  <a:pos x="33" y="64"/>
                </a:cxn>
              </a:cxnLst>
              <a:rect l="0" t="0" r="r" b="b"/>
              <a:pathLst>
                <a:path w="71" h="85">
                  <a:moveTo>
                    <a:pt x="33" y="64"/>
                  </a:moveTo>
                  <a:lnTo>
                    <a:pt x="33" y="64"/>
                  </a:lnTo>
                  <a:lnTo>
                    <a:pt x="52" y="78"/>
                  </a:lnTo>
                  <a:lnTo>
                    <a:pt x="48" y="85"/>
                  </a:lnTo>
                  <a:lnTo>
                    <a:pt x="55" y="85"/>
                  </a:lnTo>
                  <a:lnTo>
                    <a:pt x="62" y="85"/>
                  </a:lnTo>
                  <a:lnTo>
                    <a:pt x="62" y="85"/>
                  </a:lnTo>
                  <a:lnTo>
                    <a:pt x="62" y="74"/>
                  </a:lnTo>
                  <a:lnTo>
                    <a:pt x="71" y="69"/>
                  </a:lnTo>
                  <a:lnTo>
                    <a:pt x="62" y="52"/>
                  </a:lnTo>
                  <a:lnTo>
                    <a:pt x="66" y="43"/>
                  </a:lnTo>
                  <a:lnTo>
                    <a:pt x="62" y="33"/>
                  </a:lnTo>
                  <a:lnTo>
                    <a:pt x="57" y="38"/>
                  </a:lnTo>
                  <a:lnTo>
                    <a:pt x="45" y="31"/>
                  </a:lnTo>
                  <a:lnTo>
                    <a:pt x="45" y="31"/>
                  </a:lnTo>
                  <a:lnTo>
                    <a:pt x="45" y="31"/>
                  </a:lnTo>
                  <a:lnTo>
                    <a:pt x="48" y="2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12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3" y="24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7" y="29"/>
                  </a:lnTo>
                  <a:lnTo>
                    <a:pt x="7" y="29"/>
                  </a:lnTo>
                  <a:lnTo>
                    <a:pt x="5" y="43"/>
                  </a:lnTo>
                  <a:lnTo>
                    <a:pt x="5" y="43"/>
                  </a:lnTo>
                  <a:lnTo>
                    <a:pt x="5" y="59"/>
                  </a:lnTo>
                  <a:lnTo>
                    <a:pt x="12" y="66"/>
                  </a:lnTo>
                  <a:lnTo>
                    <a:pt x="26" y="74"/>
                  </a:lnTo>
                  <a:lnTo>
                    <a:pt x="33" y="64"/>
                  </a:lnTo>
                  <a:lnTo>
                    <a:pt x="33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4" name="Freeform 126">
              <a:extLst>
                <a:ext uri="{FF2B5EF4-FFF2-40B4-BE49-F238E27FC236}">
                  <a16:creationId xmlns:a16="http://schemas.microsoft.com/office/drawing/2014/main" id="{E301FAEE-215C-13C3-1FE2-371E970C4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044" y="2247113"/>
              <a:ext cx="115541" cy="118841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28" y="22"/>
                </a:cxn>
                <a:cxn ang="0">
                  <a:pos x="28" y="22"/>
                </a:cxn>
                <a:cxn ang="0">
                  <a:pos x="28" y="17"/>
                </a:cxn>
                <a:cxn ang="0">
                  <a:pos x="35" y="15"/>
                </a:cxn>
                <a:cxn ang="0">
                  <a:pos x="35" y="15"/>
                </a:cxn>
                <a:cxn ang="0">
                  <a:pos x="21" y="7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7" y="26"/>
                </a:cxn>
                <a:cxn ang="0">
                  <a:pos x="16" y="36"/>
                </a:cxn>
                <a:cxn ang="0">
                  <a:pos x="16" y="33"/>
                </a:cxn>
                <a:cxn ang="0">
                  <a:pos x="16" y="31"/>
                </a:cxn>
                <a:cxn ang="0">
                  <a:pos x="14" y="26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9" y="26"/>
                </a:cxn>
                <a:cxn ang="0">
                  <a:pos x="24" y="19"/>
                </a:cxn>
                <a:cxn ang="0">
                  <a:pos x="24" y="19"/>
                </a:cxn>
              </a:cxnLst>
              <a:rect l="0" t="0" r="r" b="b"/>
              <a:pathLst>
                <a:path w="35" h="36">
                  <a:moveTo>
                    <a:pt x="24" y="19"/>
                  </a:moveTo>
                  <a:lnTo>
                    <a:pt x="28" y="22"/>
                  </a:lnTo>
                  <a:lnTo>
                    <a:pt x="28" y="22"/>
                  </a:lnTo>
                  <a:lnTo>
                    <a:pt x="28" y="17"/>
                  </a:lnTo>
                  <a:lnTo>
                    <a:pt x="35" y="15"/>
                  </a:lnTo>
                  <a:lnTo>
                    <a:pt x="35" y="15"/>
                  </a:lnTo>
                  <a:lnTo>
                    <a:pt x="21" y="7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7" y="26"/>
                  </a:lnTo>
                  <a:lnTo>
                    <a:pt x="16" y="36"/>
                  </a:lnTo>
                  <a:lnTo>
                    <a:pt x="16" y="33"/>
                  </a:lnTo>
                  <a:lnTo>
                    <a:pt x="16" y="31"/>
                  </a:lnTo>
                  <a:lnTo>
                    <a:pt x="14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9" y="26"/>
                  </a:lnTo>
                  <a:lnTo>
                    <a:pt x="24" y="19"/>
                  </a:lnTo>
                  <a:lnTo>
                    <a:pt x="24" y="1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5" name="Freeform 130">
              <a:extLst>
                <a:ext uri="{FF2B5EF4-FFF2-40B4-BE49-F238E27FC236}">
                  <a16:creationId xmlns:a16="http://schemas.microsoft.com/office/drawing/2014/main" id="{D15D5DE3-2E1D-3387-C468-C996EF49AB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712" y="2663058"/>
              <a:ext cx="396138" cy="544691"/>
            </a:xfrm>
            <a:custGeom>
              <a:avLst/>
              <a:gdLst/>
              <a:ahLst/>
              <a:cxnLst>
                <a:cxn ang="0">
                  <a:pos x="90" y="7"/>
                </a:cxn>
                <a:cxn ang="0">
                  <a:pos x="78" y="9"/>
                </a:cxn>
                <a:cxn ang="0">
                  <a:pos x="71" y="28"/>
                </a:cxn>
                <a:cxn ang="0">
                  <a:pos x="52" y="35"/>
                </a:cxn>
                <a:cxn ang="0">
                  <a:pos x="47" y="44"/>
                </a:cxn>
                <a:cxn ang="0">
                  <a:pos x="33" y="52"/>
                </a:cxn>
                <a:cxn ang="0">
                  <a:pos x="33" y="52"/>
                </a:cxn>
                <a:cxn ang="0">
                  <a:pos x="28" y="4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7" y="66"/>
                </a:cxn>
                <a:cxn ang="0">
                  <a:pos x="0" y="70"/>
                </a:cxn>
                <a:cxn ang="0">
                  <a:pos x="7" y="82"/>
                </a:cxn>
                <a:cxn ang="0">
                  <a:pos x="2" y="92"/>
                </a:cxn>
                <a:cxn ang="0">
                  <a:pos x="7" y="108"/>
                </a:cxn>
                <a:cxn ang="0">
                  <a:pos x="7" y="122"/>
                </a:cxn>
                <a:cxn ang="0">
                  <a:pos x="7" y="122"/>
                </a:cxn>
                <a:cxn ang="0">
                  <a:pos x="21" y="127"/>
                </a:cxn>
                <a:cxn ang="0">
                  <a:pos x="21" y="127"/>
                </a:cxn>
                <a:cxn ang="0">
                  <a:pos x="24" y="137"/>
                </a:cxn>
                <a:cxn ang="0">
                  <a:pos x="7" y="156"/>
                </a:cxn>
                <a:cxn ang="0">
                  <a:pos x="7" y="156"/>
                </a:cxn>
                <a:cxn ang="0">
                  <a:pos x="14" y="158"/>
                </a:cxn>
                <a:cxn ang="0">
                  <a:pos x="35" y="165"/>
                </a:cxn>
                <a:cxn ang="0">
                  <a:pos x="66" y="165"/>
                </a:cxn>
                <a:cxn ang="0">
                  <a:pos x="104" y="156"/>
                </a:cxn>
                <a:cxn ang="0">
                  <a:pos x="106" y="134"/>
                </a:cxn>
                <a:cxn ang="0">
                  <a:pos x="116" y="127"/>
                </a:cxn>
                <a:cxn ang="0">
                  <a:pos x="120" y="127"/>
                </a:cxn>
                <a:cxn ang="0">
                  <a:pos x="120" y="9"/>
                </a:cxn>
                <a:cxn ang="0">
                  <a:pos x="109" y="4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90" y="7"/>
                </a:cxn>
              </a:cxnLst>
              <a:rect l="0" t="0" r="r" b="b"/>
              <a:pathLst>
                <a:path w="120" h="165">
                  <a:moveTo>
                    <a:pt x="90" y="7"/>
                  </a:moveTo>
                  <a:lnTo>
                    <a:pt x="78" y="9"/>
                  </a:lnTo>
                  <a:lnTo>
                    <a:pt x="71" y="28"/>
                  </a:lnTo>
                  <a:lnTo>
                    <a:pt x="52" y="35"/>
                  </a:lnTo>
                  <a:lnTo>
                    <a:pt x="47" y="44"/>
                  </a:lnTo>
                  <a:lnTo>
                    <a:pt x="33" y="52"/>
                  </a:lnTo>
                  <a:lnTo>
                    <a:pt x="33" y="52"/>
                  </a:lnTo>
                  <a:lnTo>
                    <a:pt x="28" y="4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7" y="66"/>
                  </a:lnTo>
                  <a:lnTo>
                    <a:pt x="0" y="70"/>
                  </a:lnTo>
                  <a:lnTo>
                    <a:pt x="7" y="82"/>
                  </a:lnTo>
                  <a:lnTo>
                    <a:pt x="2" y="92"/>
                  </a:lnTo>
                  <a:lnTo>
                    <a:pt x="7" y="108"/>
                  </a:lnTo>
                  <a:lnTo>
                    <a:pt x="7" y="122"/>
                  </a:lnTo>
                  <a:lnTo>
                    <a:pt x="7" y="122"/>
                  </a:lnTo>
                  <a:lnTo>
                    <a:pt x="21" y="127"/>
                  </a:lnTo>
                  <a:lnTo>
                    <a:pt x="21" y="127"/>
                  </a:lnTo>
                  <a:lnTo>
                    <a:pt x="24" y="137"/>
                  </a:lnTo>
                  <a:lnTo>
                    <a:pt x="7" y="156"/>
                  </a:lnTo>
                  <a:lnTo>
                    <a:pt x="7" y="156"/>
                  </a:lnTo>
                  <a:lnTo>
                    <a:pt x="14" y="158"/>
                  </a:lnTo>
                  <a:lnTo>
                    <a:pt x="35" y="165"/>
                  </a:lnTo>
                  <a:lnTo>
                    <a:pt x="66" y="165"/>
                  </a:lnTo>
                  <a:lnTo>
                    <a:pt x="104" y="156"/>
                  </a:lnTo>
                  <a:lnTo>
                    <a:pt x="106" y="134"/>
                  </a:lnTo>
                  <a:lnTo>
                    <a:pt x="116" y="127"/>
                  </a:lnTo>
                  <a:lnTo>
                    <a:pt x="120" y="127"/>
                  </a:lnTo>
                  <a:lnTo>
                    <a:pt x="120" y="9"/>
                  </a:lnTo>
                  <a:lnTo>
                    <a:pt x="109" y="4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90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6" name="Freeform 131">
              <a:extLst>
                <a:ext uri="{FF2B5EF4-FFF2-40B4-BE49-F238E27FC236}">
                  <a16:creationId xmlns:a16="http://schemas.microsoft.com/office/drawing/2014/main" id="{03E934C1-87C4-0287-5DDC-8746E5B256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9919" y="1646304"/>
              <a:ext cx="1069572" cy="538089"/>
            </a:xfrm>
            <a:custGeom>
              <a:avLst/>
              <a:gdLst/>
              <a:ahLst/>
              <a:cxnLst>
                <a:cxn ang="0">
                  <a:pos x="19" y="36"/>
                </a:cxn>
                <a:cxn ang="0">
                  <a:pos x="14" y="59"/>
                </a:cxn>
                <a:cxn ang="0">
                  <a:pos x="14" y="59"/>
                </a:cxn>
                <a:cxn ang="0">
                  <a:pos x="9" y="57"/>
                </a:cxn>
                <a:cxn ang="0">
                  <a:pos x="0" y="71"/>
                </a:cxn>
                <a:cxn ang="0">
                  <a:pos x="14" y="83"/>
                </a:cxn>
                <a:cxn ang="0">
                  <a:pos x="14" y="83"/>
                </a:cxn>
                <a:cxn ang="0">
                  <a:pos x="57" y="85"/>
                </a:cxn>
                <a:cxn ang="0">
                  <a:pos x="80" y="76"/>
                </a:cxn>
                <a:cxn ang="0">
                  <a:pos x="102" y="71"/>
                </a:cxn>
                <a:cxn ang="0">
                  <a:pos x="128" y="85"/>
                </a:cxn>
                <a:cxn ang="0">
                  <a:pos x="135" y="97"/>
                </a:cxn>
                <a:cxn ang="0">
                  <a:pos x="144" y="119"/>
                </a:cxn>
                <a:cxn ang="0">
                  <a:pos x="123" y="128"/>
                </a:cxn>
                <a:cxn ang="0">
                  <a:pos x="109" y="140"/>
                </a:cxn>
                <a:cxn ang="0">
                  <a:pos x="121" y="145"/>
                </a:cxn>
                <a:cxn ang="0">
                  <a:pos x="137" y="145"/>
                </a:cxn>
                <a:cxn ang="0">
                  <a:pos x="151" y="126"/>
                </a:cxn>
                <a:cxn ang="0">
                  <a:pos x="144" y="119"/>
                </a:cxn>
                <a:cxn ang="0">
                  <a:pos x="151" y="123"/>
                </a:cxn>
                <a:cxn ang="0">
                  <a:pos x="163" y="114"/>
                </a:cxn>
                <a:cxn ang="0">
                  <a:pos x="175" y="123"/>
                </a:cxn>
                <a:cxn ang="0">
                  <a:pos x="194" y="135"/>
                </a:cxn>
                <a:cxn ang="0">
                  <a:pos x="206" y="147"/>
                </a:cxn>
                <a:cxn ang="0">
                  <a:pos x="213" y="163"/>
                </a:cxn>
                <a:cxn ang="0">
                  <a:pos x="234" y="154"/>
                </a:cxn>
                <a:cxn ang="0">
                  <a:pos x="258" y="147"/>
                </a:cxn>
                <a:cxn ang="0">
                  <a:pos x="241" y="142"/>
                </a:cxn>
                <a:cxn ang="0">
                  <a:pos x="248" y="114"/>
                </a:cxn>
                <a:cxn ang="0">
                  <a:pos x="293" y="90"/>
                </a:cxn>
                <a:cxn ang="0">
                  <a:pos x="317" y="85"/>
                </a:cxn>
                <a:cxn ang="0">
                  <a:pos x="321" y="76"/>
                </a:cxn>
                <a:cxn ang="0">
                  <a:pos x="324" y="52"/>
                </a:cxn>
                <a:cxn ang="0">
                  <a:pos x="288" y="33"/>
                </a:cxn>
                <a:cxn ang="0">
                  <a:pos x="286" y="38"/>
                </a:cxn>
                <a:cxn ang="0">
                  <a:pos x="276" y="26"/>
                </a:cxn>
                <a:cxn ang="0">
                  <a:pos x="262" y="31"/>
                </a:cxn>
                <a:cxn ang="0">
                  <a:pos x="234" y="7"/>
                </a:cxn>
                <a:cxn ang="0">
                  <a:pos x="220" y="0"/>
                </a:cxn>
                <a:cxn ang="0">
                  <a:pos x="130" y="3"/>
                </a:cxn>
                <a:cxn ang="0">
                  <a:pos x="28" y="0"/>
                </a:cxn>
                <a:cxn ang="0">
                  <a:pos x="35" y="24"/>
                </a:cxn>
                <a:cxn ang="0">
                  <a:pos x="229" y="126"/>
                </a:cxn>
                <a:cxn ang="0">
                  <a:pos x="215" y="126"/>
                </a:cxn>
              </a:cxnLst>
              <a:rect l="0" t="0" r="r" b="b"/>
              <a:pathLst>
                <a:path w="324" h="163">
                  <a:moveTo>
                    <a:pt x="35" y="24"/>
                  </a:moveTo>
                  <a:lnTo>
                    <a:pt x="19" y="36"/>
                  </a:lnTo>
                  <a:lnTo>
                    <a:pt x="9" y="48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2" y="57"/>
                  </a:lnTo>
                  <a:lnTo>
                    <a:pt x="9" y="57"/>
                  </a:lnTo>
                  <a:lnTo>
                    <a:pt x="5" y="67"/>
                  </a:lnTo>
                  <a:lnTo>
                    <a:pt x="0" y="71"/>
                  </a:lnTo>
                  <a:lnTo>
                    <a:pt x="9" y="81"/>
                  </a:lnTo>
                  <a:lnTo>
                    <a:pt x="14" y="83"/>
                  </a:lnTo>
                  <a:lnTo>
                    <a:pt x="14" y="83"/>
                  </a:lnTo>
                  <a:lnTo>
                    <a:pt x="14" y="83"/>
                  </a:lnTo>
                  <a:lnTo>
                    <a:pt x="14" y="83"/>
                  </a:lnTo>
                  <a:lnTo>
                    <a:pt x="57" y="85"/>
                  </a:lnTo>
                  <a:lnTo>
                    <a:pt x="73" y="81"/>
                  </a:lnTo>
                  <a:lnTo>
                    <a:pt x="80" y="76"/>
                  </a:lnTo>
                  <a:lnTo>
                    <a:pt x="102" y="71"/>
                  </a:lnTo>
                  <a:lnTo>
                    <a:pt x="102" y="71"/>
                  </a:lnTo>
                  <a:lnTo>
                    <a:pt x="102" y="71"/>
                  </a:lnTo>
                  <a:lnTo>
                    <a:pt x="128" y="85"/>
                  </a:lnTo>
                  <a:lnTo>
                    <a:pt x="128" y="93"/>
                  </a:lnTo>
                  <a:lnTo>
                    <a:pt x="135" y="97"/>
                  </a:lnTo>
                  <a:lnTo>
                    <a:pt x="135" y="107"/>
                  </a:lnTo>
                  <a:lnTo>
                    <a:pt x="144" y="119"/>
                  </a:lnTo>
                  <a:lnTo>
                    <a:pt x="123" y="116"/>
                  </a:lnTo>
                  <a:lnTo>
                    <a:pt x="123" y="128"/>
                  </a:lnTo>
                  <a:lnTo>
                    <a:pt x="109" y="140"/>
                  </a:lnTo>
                  <a:lnTo>
                    <a:pt x="109" y="140"/>
                  </a:lnTo>
                  <a:lnTo>
                    <a:pt x="109" y="140"/>
                  </a:lnTo>
                  <a:lnTo>
                    <a:pt x="121" y="145"/>
                  </a:lnTo>
                  <a:lnTo>
                    <a:pt x="130" y="140"/>
                  </a:lnTo>
                  <a:lnTo>
                    <a:pt x="137" y="145"/>
                  </a:lnTo>
                  <a:lnTo>
                    <a:pt x="139" y="135"/>
                  </a:lnTo>
                  <a:lnTo>
                    <a:pt x="151" y="126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7" y="119"/>
                  </a:lnTo>
                  <a:lnTo>
                    <a:pt x="151" y="123"/>
                  </a:lnTo>
                  <a:lnTo>
                    <a:pt x="151" y="123"/>
                  </a:lnTo>
                  <a:lnTo>
                    <a:pt x="163" y="114"/>
                  </a:lnTo>
                  <a:lnTo>
                    <a:pt x="184" y="116"/>
                  </a:lnTo>
                  <a:lnTo>
                    <a:pt x="175" y="123"/>
                  </a:lnTo>
                  <a:lnTo>
                    <a:pt x="210" y="128"/>
                  </a:lnTo>
                  <a:lnTo>
                    <a:pt x="194" y="135"/>
                  </a:lnTo>
                  <a:lnTo>
                    <a:pt x="194" y="142"/>
                  </a:lnTo>
                  <a:lnTo>
                    <a:pt x="206" y="147"/>
                  </a:lnTo>
                  <a:lnTo>
                    <a:pt x="206" y="156"/>
                  </a:lnTo>
                  <a:lnTo>
                    <a:pt x="213" y="163"/>
                  </a:lnTo>
                  <a:lnTo>
                    <a:pt x="222" y="156"/>
                  </a:lnTo>
                  <a:lnTo>
                    <a:pt x="234" y="154"/>
                  </a:lnTo>
                  <a:lnTo>
                    <a:pt x="243" y="147"/>
                  </a:lnTo>
                  <a:lnTo>
                    <a:pt x="258" y="147"/>
                  </a:lnTo>
                  <a:lnTo>
                    <a:pt x="260" y="140"/>
                  </a:lnTo>
                  <a:lnTo>
                    <a:pt x="241" y="142"/>
                  </a:lnTo>
                  <a:lnTo>
                    <a:pt x="229" y="123"/>
                  </a:lnTo>
                  <a:lnTo>
                    <a:pt x="248" y="114"/>
                  </a:lnTo>
                  <a:lnTo>
                    <a:pt x="291" y="102"/>
                  </a:lnTo>
                  <a:lnTo>
                    <a:pt x="293" y="90"/>
                  </a:lnTo>
                  <a:lnTo>
                    <a:pt x="302" y="85"/>
                  </a:lnTo>
                  <a:lnTo>
                    <a:pt x="317" y="85"/>
                  </a:lnTo>
                  <a:lnTo>
                    <a:pt x="317" y="85"/>
                  </a:lnTo>
                  <a:lnTo>
                    <a:pt x="321" y="76"/>
                  </a:lnTo>
                  <a:lnTo>
                    <a:pt x="317" y="64"/>
                  </a:lnTo>
                  <a:lnTo>
                    <a:pt x="324" y="52"/>
                  </a:lnTo>
                  <a:lnTo>
                    <a:pt x="307" y="38"/>
                  </a:lnTo>
                  <a:lnTo>
                    <a:pt x="288" y="33"/>
                  </a:lnTo>
                  <a:lnTo>
                    <a:pt x="288" y="33"/>
                  </a:lnTo>
                  <a:lnTo>
                    <a:pt x="286" y="38"/>
                  </a:lnTo>
                  <a:lnTo>
                    <a:pt x="286" y="38"/>
                  </a:lnTo>
                  <a:lnTo>
                    <a:pt x="276" y="26"/>
                  </a:lnTo>
                  <a:lnTo>
                    <a:pt x="276" y="26"/>
                  </a:lnTo>
                  <a:lnTo>
                    <a:pt x="262" y="31"/>
                  </a:lnTo>
                  <a:lnTo>
                    <a:pt x="243" y="29"/>
                  </a:lnTo>
                  <a:lnTo>
                    <a:pt x="234" y="7"/>
                  </a:lnTo>
                  <a:lnTo>
                    <a:pt x="217" y="5"/>
                  </a:lnTo>
                  <a:lnTo>
                    <a:pt x="220" y="0"/>
                  </a:lnTo>
                  <a:lnTo>
                    <a:pt x="142" y="0"/>
                  </a:lnTo>
                  <a:lnTo>
                    <a:pt x="130" y="3"/>
                  </a:lnTo>
                  <a:lnTo>
                    <a:pt x="123" y="0"/>
                  </a:lnTo>
                  <a:lnTo>
                    <a:pt x="28" y="0"/>
                  </a:lnTo>
                  <a:lnTo>
                    <a:pt x="38" y="15"/>
                  </a:lnTo>
                  <a:lnTo>
                    <a:pt x="35" y="24"/>
                  </a:lnTo>
                  <a:close/>
                  <a:moveTo>
                    <a:pt x="217" y="121"/>
                  </a:moveTo>
                  <a:lnTo>
                    <a:pt x="229" y="126"/>
                  </a:lnTo>
                  <a:lnTo>
                    <a:pt x="232" y="135"/>
                  </a:lnTo>
                  <a:lnTo>
                    <a:pt x="215" y="126"/>
                  </a:lnTo>
                  <a:lnTo>
                    <a:pt x="217" y="1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6E886560-E34F-B992-F173-EDF839AED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393" y="2052346"/>
              <a:ext cx="3302" cy="99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8" name="Freeform 133">
              <a:extLst>
                <a:ext uri="{FF2B5EF4-FFF2-40B4-BE49-F238E27FC236}">
                  <a16:creationId xmlns:a16="http://schemas.microsoft.com/office/drawing/2014/main" id="{159F4255-0A7A-BF08-E40F-494363BCC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611" y="1794857"/>
              <a:ext cx="340020" cy="141950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18" y="43"/>
                </a:cxn>
                <a:cxn ang="0">
                  <a:pos x="35" y="40"/>
                </a:cxn>
                <a:cxn ang="0">
                  <a:pos x="35" y="36"/>
                </a:cxn>
                <a:cxn ang="0">
                  <a:pos x="56" y="33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82" y="24"/>
                </a:cxn>
                <a:cxn ang="0">
                  <a:pos x="82" y="24"/>
                </a:cxn>
                <a:cxn ang="0">
                  <a:pos x="94" y="26"/>
                </a:cxn>
                <a:cxn ang="0">
                  <a:pos x="99" y="22"/>
                </a:cxn>
                <a:cxn ang="0">
                  <a:pos x="103" y="12"/>
                </a:cxn>
                <a:cxn ang="0">
                  <a:pos x="89" y="5"/>
                </a:cxn>
                <a:cxn ang="0">
                  <a:pos x="61" y="5"/>
                </a:cxn>
                <a:cxn ang="0">
                  <a:pos x="56" y="10"/>
                </a:cxn>
                <a:cxn ang="0">
                  <a:pos x="56" y="10"/>
                </a:cxn>
                <a:cxn ang="0">
                  <a:pos x="56" y="10"/>
                </a:cxn>
                <a:cxn ang="0">
                  <a:pos x="47" y="0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23" y="12"/>
                </a:cxn>
                <a:cxn ang="0">
                  <a:pos x="2" y="22"/>
                </a:cxn>
                <a:cxn ang="0">
                  <a:pos x="0" y="29"/>
                </a:cxn>
                <a:cxn ang="0">
                  <a:pos x="4" y="36"/>
                </a:cxn>
              </a:cxnLst>
              <a:rect l="0" t="0" r="r" b="b"/>
              <a:pathLst>
                <a:path w="103" h="43">
                  <a:moveTo>
                    <a:pt x="4" y="36"/>
                  </a:moveTo>
                  <a:lnTo>
                    <a:pt x="18" y="43"/>
                  </a:lnTo>
                  <a:lnTo>
                    <a:pt x="35" y="40"/>
                  </a:lnTo>
                  <a:lnTo>
                    <a:pt x="35" y="36"/>
                  </a:lnTo>
                  <a:lnTo>
                    <a:pt x="56" y="33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94" y="26"/>
                  </a:lnTo>
                  <a:lnTo>
                    <a:pt x="99" y="22"/>
                  </a:lnTo>
                  <a:lnTo>
                    <a:pt x="103" y="12"/>
                  </a:lnTo>
                  <a:lnTo>
                    <a:pt x="89" y="5"/>
                  </a:lnTo>
                  <a:lnTo>
                    <a:pt x="61" y="5"/>
                  </a:lnTo>
                  <a:lnTo>
                    <a:pt x="56" y="10"/>
                  </a:lnTo>
                  <a:lnTo>
                    <a:pt x="56" y="10"/>
                  </a:lnTo>
                  <a:lnTo>
                    <a:pt x="56" y="10"/>
                  </a:lnTo>
                  <a:lnTo>
                    <a:pt x="47" y="0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23" y="12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4" y="3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9" name="Freeform 134">
              <a:extLst>
                <a:ext uri="{FF2B5EF4-FFF2-40B4-BE49-F238E27FC236}">
                  <a16:creationId xmlns:a16="http://schemas.microsoft.com/office/drawing/2014/main" id="{E52B3F41-7E5A-006B-7B93-AD3BFDF6E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426" y="2194295"/>
              <a:ext cx="366429" cy="217876"/>
            </a:xfrm>
            <a:custGeom>
              <a:avLst/>
              <a:gdLst/>
              <a:ahLst/>
              <a:cxnLst>
                <a:cxn ang="0">
                  <a:pos x="101" y="49"/>
                </a:cxn>
                <a:cxn ang="0">
                  <a:pos x="97" y="40"/>
                </a:cxn>
                <a:cxn ang="0">
                  <a:pos x="104" y="19"/>
                </a:cxn>
                <a:cxn ang="0">
                  <a:pos x="111" y="12"/>
                </a:cxn>
                <a:cxn ang="0">
                  <a:pos x="85" y="2"/>
                </a:cxn>
                <a:cxn ang="0">
                  <a:pos x="68" y="5"/>
                </a:cxn>
                <a:cxn ang="0">
                  <a:pos x="54" y="14"/>
                </a:cxn>
                <a:cxn ang="0">
                  <a:pos x="54" y="14"/>
                </a:cxn>
                <a:cxn ang="0">
                  <a:pos x="54" y="14"/>
                </a:cxn>
                <a:cxn ang="0">
                  <a:pos x="19" y="9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9" y="26"/>
                </a:cxn>
                <a:cxn ang="0">
                  <a:pos x="0" y="31"/>
                </a:cxn>
                <a:cxn ang="0">
                  <a:pos x="0" y="42"/>
                </a:cxn>
                <a:cxn ang="0">
                  <a:pos x="12" y="54"/>
                </a:cxn>
                <a:cxn ang="0">
                  <a:pos x="9" y="64"/>
                </a:cxn>
                <a:cxn ang="0">
                  <a:pos x="9" y="64"/>
                </a:cxn>
                <a:cxn ang="0">
                  <a:pos x="38" y="59"/>
                </a:cxn>
                <a:cxn ang="0">
                  <a:pos x="52" y="66"/>
                </a:cxn>
                <a:cxn ang="0">
                  <a:pos x="68" y="64"/>
                </a:cxn>
                <a:cxn ang="0">
                  <a:pos x="71" y="57"/>
                </a:cxn>
                <a:cxn ang="0">
                  <a:pos x="71" y="57"/>
                </a:cxn>
                <a:cxn ang="0">
                  <a:pos x="85" y="47"/>
                </a:cxn>
                <a:cxn ang="0">
                  <a:pos x="101" y="49"/>
                </a:cxn>
              </a:cxnLst>
              <a:rect l="0" t="0" r="r" b="b"/>
              <a:pathLst>
                <a:path w="111" h="66">
                  <a:moveTo>
                    <a:pt x="101" y="49"/>
                  </a:moveTo>
                  <a:lnTo>
                    <a:pt x="97" y="40"/>
                  </a:lnTo>
                  <a:lnTo>
                    <a:pt x="104" y="19"/>
                  </a:lnTo>
                  <a:lnTo>
                    <a:pt x="111" y="12"/>
                  </a:lnTo>
                  <a:lnTo>
                    <a:pt x="85" y="2"/>
                  </a:lnTo>
                  <a:lnTo>
                    <a:pt x="68" y="5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19" y="9"/>
                  </a:lnTo>
                  <a:lnTo>
                    <a:pt x="4" y="0"/>
                  </a:lnTo>
                  <a:lnTo>
                    <a:pt x="0" y="9"/>
                  </a:lnTo>
                  <a:lnTo>
                    <a:pt x="9" y="26"/>
                  </a:lnTo>
                  <a:lnTo>
                    <a:pt x="0" y="31"/>
                  </a:lnTo>
                  <a:lnTo>
                    <a:pt x="0" y="42"/>
                  </a:lnTo>
                  <a:lnTo>
                    <a:pt x="12" y="54"/>
                  </a:lnTo>
                  <a:lnTo>
                    <a:pt x="9" y="64"/>
                  </a:lnTo>
                  <a:lnTo>
                    <a:pt x="9" y="64"/>
                  </a:lnTo>
                  <a:lnTo>
                    <a:pt x="38" y="59"/>
                  </a:lnTo>
                  <a:lnTo>
                    <a:pt x="52" y="66"/>
                  </a:lnTo>
                  <a:lnTo>
                    <a:pt x="68" y="64"/>
                  </a:lnTo>
                  <a:lnTo>
                    <a:pt x="71" y="57"/>
                  </a:lnTo>
                  <a:lnTo>
                    <a:pt x="71" y="57"/>
                  </a:lnTo>
                  <a:lnTo>
                    <a:pt x="85" y="47"/>
                  </a:lnTo>
                  <a:lnTo>
                    <a:pt x="101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0" name="Freeform 136">
              <a:extLst>
                <a:ext uri="{FF2B5EF4-FFF2-40B4-BE49-F238E27FC236}">
                  <a16:creationId xmlns:a16="http://schemas.microsoft.com/office/drawing/2014/main" id="{FD2F18A1-48FB-2FC0-8462-3B5F3BA6E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560" y="1976420"/>
              <a:ext cx="9905" cy="1320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3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1" name="Freeform 137">
              <a:extLst>
                <a:ext uri="{FF2B5EF4-FFF2-40B4-BE49-F238E27FC236}">
                  <a16:creationId xmlns:a16="http://schemas.microsoft.com/office/drawing/2014/main" id="{30612A40-E94B-A1A8-D8FC-E37D3443C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560" y="1841073"/>
              <a:ext cx="452259" cy="198068"/>
            </a:xfrm>
            <a:custGeom>
              <a:avLst/>
              <a:gdLst/>
              <a:ahLst/>
              <a:cxnLst>
                <a:cxn ang="0">
                  <a:pos x="118" y="52"/>
                </a:cxn>
                <a:cxn ang="0">
                  <a:pos x="118" y="50"/>
                </a:cxn>
                <a:cxn ang="0">
                  <a:pos x="118" y="50"/>
                </a:cxn>
                <a:cxn ang="0">
                  <a:pos x="118" y="50"/>
                </a:cxn>
                <a:cxn ang="0">
                  <a:pos x="125" y="45"/>
                </a:cxn>
                <a:cxn ang="0">
                  <a:pos x="128" y="29"/>
                </a:cxn>
                <a:cxn ang="0">
                  <a:pos x="137" y="29"/>
                </a:cxn>
                <a:cxn ang="0">
                  <a:pos x="137" y="22"/>
                </a:cxn>
                <a:cxn ang="0">
                  <a:pos x="137" y="22"/>
                </a:cxn>
                <a:cxn ang="0">
                  <a:pos x="133" y="15"/>
                </a:cxn>
                <a:cxn ang="0">
                  <a:pos x="135" y="8"/>
                </a:cxn>
                <a:cxn ang="0">
                  <a:pos x="99" y="0"/>
                </a:cxn>
                <a:cxn ang="0">
                  <a:pos x="95" y="10"/>
                </a:cxn>
                <a:cxn ang="0">
                  <a:pos x="78" y="5"/>
                </a:cxn>
                <a:cxn ang="0">
                  <a:pos x="78" y="5"/>
                </a:cxn>
                <a:cxn ang="0">
                  <a:pos x="76" y="12"/>
                </a:cxn>
                <a:cxn ang="0">
                  <a:pos x="76" y="12"/>
                </a:cxn>
                <a:cxn ang="0">
                  <a:pos x="59" y="19"/>
                </a:cxn>
                <a:cxn ang="0">
                  <a:pos x="59" y="19"/>
                </a:cxn>
                <a:cxn ang="0">
                  <a:pos x="64" y="34"/>
                </a:cxn>
                <a:cxn ang="0">
                  <a:pos x="64" y="34"/>
                </a:cxn>
                <a:cxn ang="0">
                  <a:pos x="47" y="29"/>
                </a:cxn>
                <a:cxn ang="0">
                  <a:pos x="29" y="36"/>
                </a:cxn>
                <a:cxn ang="0">
                  <a:pos x="17" y="34"/>
                </a:cxn>
                <a:cxn ang="0">
                  <a:pos x="17" y="34"/>
                </a:cxn>
                <a:cxn ang="0">
                  <a:pos x="12" y="41"/>
                </a:cxn>
                <a:cxn ang="0">
                  <a:pos x="12" y="41"/>
                </a:cxn>
                <a:cxn ang="0">
                  <a:pos x="5" y="34"/>
                </a:cxn>
                <a:cxn ang="0">
                  <a:pos x="5" y="34"/>
                </a:cxn>
                <a:cxn ang="0">
                  <a:pos x="3" y="34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0" y="41"/>
                </a:cxn>
                <a:cxn ang="0">
                  <a:pos x="3" y="43"/>
                </a:cxn>
                <a:cxn ang="0">
                  <a:pos x="3" y="45"/>
                </a:cxn>
                <a:cxn ang="0">
                  <a:pos x="12" y="50"/>
                </a:cxn>
                <a:cxn ang="0">
                  <a:pos x="19" y="50"/>
                </a:cxn>
                <a:cxn ang="0">
                  <a:pos x="19" y="50"/>
                </a:cxn>
                <a:cxn ang="0">
                  <a:pos x="19" y="50"/>
                </a:cxn>
                <a:cxn ang="0">
                  <a:pos x="50" y="43"/>
                </a:cxn>
                <a:cxn ang="0">
                  <a:pos x="52" y="52"/>
                </a:cxn>
                <a:cxn ang="0">
                  <a:pos x="76" y="57"/>
                </a:cxn>
                <a:cxn ang="0">
                  <a:pos x="76" y="57"/>
                </a:cxn>
                <a:cxn ang="0">
                  <a:pos x="90" y="60"/>
                </a:cxn>
                <a:cxn ang="0">
                  <a:pos x="90" y="60"/>
                </a:cxn>
                <a:cxn ang="0">
                  <a:pos x="97" y="55"/>
                </a:cxn>
                <a:cxn ang="0">
                  <a:pos x="118" y="52"/>
                </a:cxn>
              </a:cxnLst>
              <a:rect l="0" t="0" r="r" b="b"/>
              <a:pathLst>
                <a:path w="137" h="60">
                  <a:moveTo>
                    <a:pt x="118" y="52"/>
                  </a:moveTo>
                  <a:lnTo>
                    <a:pt x="118" y="50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25" y="45"/>
                  </a:lnTo>
                  <a:lnTo>
                    <a:pt x="128" y="29"/>
                  </a:lnTo>
                  <a:lnTo>
                    <a:pt x="137" y="29"/>
                  </a:lnTo>
                  <a:lnTo>
                    <a:pt x="137" y="22"/>
                  </a:lnTo>
                  <a:lnTo>
                    <a:pt x="137" y="22"/>
                  </a:lnTo>
                  <a:lnTo>
                    <a:pt x="133" y="15"/>
                  </a:lnTo>
                  <a:lnTo>
                    <a:pt x="135" y="8"/>
                  </a:lnTo>
                  <a:lnTo>
                    <a:pt x="99" y="0"/>
                  </a:lnTo>
                  <a:lnTo>
                    <a:pt x="95" y="10"/>
                  </a:lnTo>
                  <a:lnTo>
                    <a:pt x="78" y="5"/>
                  </a:lnTo>
                  <a:lnTo>
                    <a:pt x="78" y="5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59" y="19"/>
                  </a:lnTo>
                  <a:lnTo>
                    <a:pt x="59" y="19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47" y="29"/>
                  </a:lnTo>
                  <a:lnTo>
                    <a:pt x="29" y="36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5" y="34"/>
                  </a:lnTo>
                  <a:lnTo>
                    <a:pt x="5" y="34"/>
                  </a:lnTo>
                  <a:lnTo>
                    <a:pt x="3" y="34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0" y="41"/>
                  </a:lnTo>
                  <a:lnTo>
                    <a:pt x="3" y="43"/>
                  </a:lnTo>
                  <a:lnTo>
                    <a:pt x="3" y="45"/>
                  </a:lnTo>
                  <a:lnTo>
                    <a:pt x="12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50" y="43"/>
                  </a:lnTo>
                  <a:lnTo>
                    <a:pt x="52" y="52"/>
                  </a:lnTo>
                  <a:lnTo>
                    <a:pt x="76" y="57"/>
                  </a:lnTo>
                  <a:lnTo>
                    <a:pt x="76" y="57"/>
                  </a:lnTo>
                  <a:lnTo>
                    <a:pt x="90" y="60"/>
                  </a:lnTo>
                  <a:lnTo>
                    <a:pt x="90" y="60"/>
                  </a:lnTo>
                  <a:lnTo>
                    <a:pt x="97" y="55"/>
                  </a:lnTo>
                  <a:lnTo>
                    <a:pt x="118" y="5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2" name="Freeform 138">
              <a:extLst>
                <a:ext uri="{FF2B5EF4-FFF2-40B4-BE49-F238E27FC236}">
                  <a16:creationId xmlns:a16="http://schemas.microsoft.com/office/drawing/2014/main" id="{1855F8B0-8E1B-664C-9D08-FF5D45DC7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095" y="1874084"/>
              <a:ext cx="406042" cy="211274"/>
            </a:xfrm>
            <a:custGeom>
              <a:avLst/>
              <a:gdLst/>
              <a:ahLst/>
              <a:cxnLst>
                <a:cxn ang="0">
                  <a:pos x="43" y="64"/>
                </a:cxn>
                <a:cxn ang="0">
                  <a:pos x="52" y="59"/>
                </a:cxn>
                <a:cxn ang="0">
                  <a:pos x="64" y="54"/>
                </a:cxn>
                <a:cxn ang="0">
                  <a:pos x="76" y="57"/>
                </a:cxn>
                <a:cxn ang="0">
                  <a:pos x="76" y="57"/>
                </a:cxn>
                <a:cxn ang="0">
                  <a:pos x="92" y="52"/>
                </a:cxn>
                <a:cxn ang="0">
                  <a:pos x="107" y="24"/>
                </a:cxn>
                <a:cxn ang="0">
                  <a:pos x="123" y="14"/>
                </a:cxn>
                <a:cxn ang="0">
                  <a:pos x="123" y="14"/>
                </a:cxn>
                <a:cxn ang="0">
                  <a:pos x="118" y="12"/>
                </a:cxn>
                <a:cxn ang="0">
                  <a:pos x="109" y="2"/>
                </a:cxn>
                <a:cxn ang="0">
                  <a:pos x="109" y="2"/>
                </a:cxn>
                <a:cxn ang="0">
                  <a:pos x="97" y="0"/>
                </a:cxn>
                <a:cxn ang="0">
                  <a:pos x="97" y="0"/>
                </a:cxn>
                <a:cxn ang="0">
                  <a:pos x="81" y="0"/>
                </a:cxn>
                <a:cxn ang="0">
                  <a:pos x="71" y="9"/>
                </a:cxn>
                <a:cxn ang="0">
                  <a:pos x="50" y="12"/>
                </a:cxn>
                <a:cxn ang="0">
                  <a:pos x="50" y="16"/>
                </a:cxn>
                <a:cxn ang="0">
                  <a:pos x="33" y="19"/>
                </a:cxn>
                <a:cxn ang="0">
                  <a:pos x="19" y="12"/>
                </a:cxn>
                <a:cxn ang="0">
                  <a:pos x="19" y="19"/>
                </a:cxn>
                <a:cxn ang="0">
                  <a:pos x="10" y="19"/>
                </a:cxn>
                <a:cxn ang="0">
                  <a:pos x="7" y="35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5" y="40"/>
                </a:cxn>
                <a:cxn ang="0">
                  <a:pos x="5" y="40"/>
                </a:cxn>
                <a:cxn ang="0">
                  <a:pos x="10" y="47"/>
                </a:cxn>
                <a:cxn ang="0">
                  <a:pos x="10" y="47"/>
                </a:cxn>
                <a:cxn ang="0">
                  <a:pos x="24" y="59"/>
                </a:cxn>
                <a:cxn ang="0">
                  <a:pos x="43" y="64"/>
                </a:cxn>
              </a:cxnLst>
              <a:rect l="0" t="0" r="r" b="b"/>
              <a:pathLst>
                <a:path w="123" h="64">
                  <a:moveTo>
                    <a:pt x="43" y="64"/>
                  </a:moveTo>
                  <a:lnTo>
                    <a:pt x="52" y="59"/>
                  </a:lnTo>
                  <a:lnTo>
                    <a:pt x="64" y="54"/>
                  </a:lnTo>
                  <a:lnTo>
                    <a:pt x="76" y="57"/>
                  </a:lnTo>
                  <a:lnTo>
                    <a:pt x="76" y="57"/>
                  </a:lnTo>
                  <a:lnTo>
                    <a:pt x="92" y="52"/>
                  </a:lnTo>
                  <a:lnTo>
                    <a:pt x="107" y="24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18" y="12"/>
                  </a:lnTo>
                  <a:lnTo>
                    <a:pt x="109" y="2"/>
                  </a:lnTo>
                  <a:lnTo>
                    <a:pt x="109" y="2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81" y="0"/>
                  </a:lnTo>
                  <a:lnTo>
                    <a:pt x="71" y="9"/>
                  </a:lnTo>
                  <a:lnTo>
                    <a:pt x="50" y="12"/>
                  </a:lnTo>
                  <a:lnTo>
                    <a:pt x="50" y="16"/>
                  </a:lnTo>
                  <a:lnTo>
                    <a:pt x="33" y="19"/>
                  </a:lnTo>
                  <a:lnTo>
                    <a:pt x="19" y="12"/>
                  </a:lnTo>
                  <a:lnTo>
                    <a:pt x="19" y="19"/>
                  </a:lnTo>
                  <a:lnTo>
                    <a:pt x="10" y="19"/>
                  </a:lnTo>
                  <a:lnTo>
                    <a:pt x="7" y="35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24" y="59"/>
                  </a:lnTo>
                  <a:lnTo>
                    <a:pt x="43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3" name="Freeform 139">
              <a:extLst>
                <a:ext uri="{FF2B5EF4-FFF2-40B4-BE49-F238E27FC236}">
                  <a16:creationId xmlns:a16="http://schemas.microsoft.com/office/drawing/2014/main" id="{BDAE1C38-9784-3802-EEA1-369E9E501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983" y="1897191"/>
              <a:ext cx="561196" cy="343320"/>
            </a:xfrm>
            <a:custGeom>
              <a:avLst/>
              <a:gdLst/>
              <a:ahLst/>
              <a:cxnLst>
                <a:cxn ang="0">
                  <a:pos x="16" y="45"/>
                </a:cxn>
                <a:cxn ang="0">
                  <a:pos x="0" y="50"/>
                </a:cxn>
                <a:cxn ang="0">
                  <a:pos x="9" y="61"/>
                </a:cxn>
                <a:cxn ang="0">
                  <a:pos x="9" y="61"/>
                </a:cxn>
                <a:cxn ang="0">
                  <a:pos x="24" y="71"/>
                </a:cxn>
                <a:cxn ang="0">
                  <a:pos x="24" y="71"/>
                </a:cxn>
                <a:cxn ang="0">
                  <a:pos x="21" y="78"/>
                </a:cxn>
                <a:cxn ang="0">
                  <a:pos x="21" y="78"/>
                </a:cxn>
                <a:cxn ang="0">
                  <a:pos x="33" y="85"/>
                </a:cxn>
                <a:cxn ang="0">
                  <a:pos x="38" y="80"/>
                </a:cxn>
                <a:cxn ang="0">
                  <a:pos x="38" y="80"/>
                </a:cxn>
                <a:cxn ang="0">
                  <a:pos x="42" y="90"/>
                </a:cxn>
                <a:cxn ang="0">
                  <a:pos x="42" y="90"/>
                </a:cxn>
                <a:cxn ang="0">
                  <a:pos x="57" y="99"/>
                </a:cxn>
                <a:cxn ang="0">
                  <a:pos x="92" y="104"/>
                </a:cxn>
                <a:cxn ang="0">
                  <a:pos x="92" y="104"/>
                </a:cxn>
                <a:cxn ang="0">
                  <a:pos x="106" y="95"/>
                </a:cxn>
                <a:cxn ang="0">
                  <a:pos x="123" y="92"/>
                </a:cxn>
                <a:cxn ang="0">
                  <a:pos x="123" y="92"/>
                </a:cxn>
                <a:cxn ang="0">
                  <a:pos x="149" y="102"/>
                </a:cxn>
                <a:cxn ang="0">
                  <a:pos x="149" y="102"/>
                </a:cxn>
                <a:cxn ang="0">
                  <a:pos x="151" y="90"/>
                </a:cxn>
                <a:cxn ang="0">
                  <a:pos x="158" y="78"/>
                </a:cxn>
                <a:cxn ang="0">
                  <a:pos x="168" y="78"/>
                </a:cxn>
                <a:cxn ang="0">
                  <a:pos x="170" y="69"/>
                </a:cxn>
                <a:cxn ang="0">
                  <a:pos x="163" y="64"/>
                </a:cxn>
                <a:cxn ang="0">
                  <a:pos x="154" y="69"/>
                </a:cxn>
                <a:cxn ang="0">
                  <a:pos x="142" y="64"/>
                </a:cxn>
                <a:cxn ang="0">
                  <a:pos x="142" y="52"/>
                </a:cxn>
                <a:cxn ang="0">
                  <a:pos x="144" y="38"/>
                </a:cxn>
                <a:cxn ang="0">
                  <a:pos x="139" y="28"/>
                </a:cxn>
                <a:cxn ang="0">
                  <a:pos x="128" y="14"/>
                </a:cxn>
                <a:cxn ang="0">
                  <a:pos x="120" y="2"/>
                </a:cxn>
                <a:cxn ang="0">
                  <a:pos x="113" y="0"/>
                </a:cxn>
                <a:cxn ang="0">
                  <a:pos x="106" y="5"/>
                </a:cxn>
                <a:cxn ang="0">
                  <a:pos x="90" y="9"/>
                </a:cxn>
                <a:cxn ang="0">
                  <a:pos x="90" y="9"/>
                </a:cxn>
                <a:cxn ang="0">
                  <a:pos x="47" y="7"/>
                </a:cxn>
                <a:cxn ang="0">
                  <a:pos x="47" y="7"/>
                </a:cxn>
                <a:cxn ang="0">
                  <a:pos x="31" y="17"/>
                </a:cxn>
                <a:cxn ang="0">
                  <a:pos x="16" y="45"/>
                </a:cxn>
              </a:cxnLst>
              <a:rect l="0" t="0" r="r" b="b"/>
              <a:pathLst>
                <a:path w="170" h="104">
                  <a:moveTo>
                    <a:pt x="16" y="45"/>
                  </a:moveTo>
                  <a:lnTo>
                    <a:pt x="0" y="50"/>
                  </a:lnTo>
                  <a:lnTo>
                    <a:pt x="9" y="61"/>
                  </a:lnTo>
                  <a:lnTo>
                    <a:pt x="9" y="61"/>
                  </a:lnTo>
                  <a:lnTo>
                    <a:pt x="24" y="71"/>
                  </a:lnTo>
                  <a:lnTo>
                    <a:pt x="24" y="71"/>
                  </a:lnTo>
                  <a:lnTo>
                    <a:pt x="21" y="78"/>
                  </a:lnTo>
                  <a:lnTo>
                    <a:pt x="21" y="78"/>
                  </a:lnTo>
                  <a:lnTo>
                    <a:pt x="33" y="85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2" y="90"/>
                  </a:lnTo>
                  <a:lnTo>
                    <a:pt x="42" y="90"/>
                  </a:lnTo>
                  <a:lnTo>
                    <a:pt x="57" y="99"/>
                  </a:lnTo>
                  <a:lnTo>
                    <a:pt x="92" y="104"/>
                  </a:lnTo>
                  <a:lnTo>
                    <a:pt x="92" y="104"/>
                  </a:lnTo>
                  <a:lnTo>
                    <a:pt x="106" y="95"/>
                  </a:lnTo>
                  <a:lnTo>
                    <a:pt x="123" y="92"/>
                  </a:lnTo>
                  <a:lnTo>
                    <a:pt x="123" y="92"/>
                  </a:lnTo>
                  <a:lnTo>
                    <a:pt x="149" y="102"/>
                  </a:lnTo>
                  <a:lnTo>
                    <a:pt x="149" y="102"/>
                  </a:lnTo>
                  <a:lnTo>
                    <a:pt x="151" y="90"/>
                  </a:lnTo>
                  <a:lnTo>
                    <a:pt x="158" y="78"/>
                  </a:lnTo>
                  <a:lnTo>
                    <a:pt x="168" y="78"/>
                  </a:lnTo>
                  <a:lnTo>
                    <a:pt x="170" y="69"/>
                  </a:lnTo>
                  <a:lnTo>
                    <a:pt x="163" y="64"/>
                  </a:lnTo>
                  <a:lnTo>
                    <a:pt x="154" y="69"/>
                  </a:lnTo>
                  <a:lnTo>
                    <a:pt x="142" y="64"/>
                  </a:lnTo>
                  <a:lnTo>
                    <a:pt x="142" y="52"/>
                  </a:lnTo>
                  <a:lnTo>
                    <a:pt x="144" y="38"/>
                  </a:lnTo>
                  <a:lnTo>
                    <a:pt x="139" y="28"/>
                  </a:lnTo>
                  <a:lnTo>
                    <a:pt x="128" y="14"/>
                  </a:lnTo>
                  <a:lnTo>
                    <a:pt x="120" y="2"/>
                  </a:lnTo>
                  <a:lnTo>
                    <a:pt x="113" y="0"/>
                  </a:lnTo>
                  <a:lnTo>
                    <a:pt x="106" y="5"/>
                  </a:lnTo>
                  <a:lnTo>
                    <a:pt x="90" y="9"/>
                  </a:lnTo>
                  <a:lnTo>
                    <a:pt x="90" y="9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31" y="17"/>
                  </a:lnTo>
                  <a:lnTo>
                    <a:pt x="16" y="4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4" name="Freeform 140">
              <a:extLst>
                <a:ext uri="{FF2B5EF4-FFF2-40B4-BE49-F238E27FC236}">
                  <a16:creationId xmlns:a16="http://schemas.microsoft.com/office/drawing/2014/main" id="{81C5F7B9-0570-490C-847A-611FD62879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081" y="1755243"/>
              <a:ext cx="46216" cy="49518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5"/>
                </a:cxn>
                <a:cxn ang="0">
                  <a:pos x="2" y="15"/>
                </a:cxn>
                <a:cxn ang="0">
                  <a:pos x="2" y="15"/>
                </a:cxn>
                <a:cxn ang="0">
                  <a:pos x="2" y="15"/>
                </a:cxn>
                <a:cxn ang="0">
                  <a:pos x="4" y="15"/>
                </a:cxn>
                <a:cxn ang="0">
                  <a:pos x="12" y="15"/>
                </a:cxn>
                <a:cxn ang="0">
                  <a:pos x="12" y="15"/>
                </a:cxn>
                <a:cxn ang="0">
                  <a:pos x="14" y="8"/>
                </a:cxn>
              </a:cxnLst>
              <a:rect l="0" t="0" r="r" b="b"/>
              <a:pathLst>
                <a:path w="14" h="15">
                  <a:moveTo>
                    <a:pt x="14" y="8"/>
                  </a:moveTo>
                  <a:lnTo>
                    <a:pt x="14" y="8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5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4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4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5" name="Freeform 141">
              <a:extLst>
                <a:ext uri="{FF2B5EF4-FFF2-40B4-BE49-F238E27FC236}">
                  <a16:creationId xmlns:a16="http://schemas.microsoft.com/office/drawing/2014/main" id="{FD12FAB8-D947-3CC0-3BAB-841B3344A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193" y="2309836"/>
              <a:ext cx="16507" cy="16507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5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2" y="5"/>
                </a:cxn>
              </a:cxnLst>
              <a:rect l="0" t="0" r="r" b="b"/>
              <a:pathLst>
                <a:path w="5" h="5">
                  <a:moveTo>
                    <a:pt x="2" y="5"/>
                  </a:moveTo>
                  <a:lnTo>
                    <a:pt x="2" y="5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2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6" name="Freeform 145">
              <a:extLst>
                <a:ext uri="{FF2B5EF4-FFF2-40B4-BE49-F238E27FC236}">
                  <a16:creationId xmlns:a16="http://schemas.microsoft.com/office/drawing/2014/main" id="{D2874512-A6A0-E95B-F0AE-8C326562B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915" y="1646304"/>
              <a:ext cx="227780" cy="158456"/>
            </a:xfrm>
            <a:custGeom>
              <a:avLst/>
              <a:gdLst/>
              <a:ahLst/>
              <a:cxnLst>
                <a:cxn ang="0">
                  <a:pos x="21" y="29"/>
                </a:cxn>
                <a:cxn ang="0">
                  <a:pos x="31" y="29"/>
                </a:cxn>
                <a:cxn ang="0">
                  <a:pos x="28" y="36"/>
                </a:cxn>
                <a:cxn ang="0">
                  <a:pos x="40" y="36"/>
                </a:cxn>
                <a:cxn ang="0">
                  <a:pos x="54" y="48"/>
                </a:cxn>
                <a:cxn ang="0">
                  <a:pos x="59" y="48"/>
                </a:cxn>
                <a:cxn ang="0">
                  <a:pos x="59" y="48"/>
                </a:cxn>
                <a:cxn ang="0">
                  <a:pos x="57" y="38"/>
                </a:cxn>
                <a:cxn ang="0">
                  <a:pos x="64" y="33"/>
                </a:cxn>
                <a:cxn ang="0">
                  <a:pos x="64" y="33"/>
                </a:cxn>
                <a:cxn ang="0">
                  <a:pos x="64" y="33"/>
                </a:cxn>
                <a:cxn ang="0">
                  <a:pos x="69" y="29"/>
                </a:cxn>
                <a:cxn ang="0">
                  <a:pos x="64" y="17"/>
                </a:cxn>
                <a:cxn ang="0">
                  <a:pos x="59" y="7"/>
                </a:cxn>
                <a:cxn ang="0">
                  <a:pos x="45" y="0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31" y="5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24" y="7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2" y="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1" y="29"/>
                </a:cxn>
              </a:cxnLst>
              <a:rect l="0" t="0" r="r" b="b"/>
              <a:pathLst>
                <a:path w="69" h="48">
                  <a:moveTo>
                    <a:pt x="21" y="29"/>
                  </a:moveTo>
                  <a:lnTo>
                    <a:pt x="31" y="29"/>
                  </a:lnTo>
                  <a:lnTo>
                    <a:pt x="28" y="36"/>
                  </a:lnTo>
                  <a:lnTo>
                    <a:pt x="40" y="36"/>
                  </a:lnTo>
                  <a:lnTo>
                    <a:pt x="54" y="48"/>
                  </a:lnTo>
                  <a:lnTo>
                    <a:pt x="59" y="48"/>
                  </a:lnTo>
                  <a:lnTo>
                    <a:pt x="59" y="48"/>
                  </a:lnTo>
                  <a:lnTo>
                    <a:pt x="57" y="38"/>
                  </a:lnTo>
                  <a:lnTo>
                    <a:pt x="64" y="33"/>
                  </a:lnTo>
                  <a:lnTo>
                    <a:pt x="64" y="33"/>
                  </a:lnTo>
                  <a:lnTo>
                    <a:pt x="64" y="33"/>
                  </a:lnTo>
                  <a:lnTo>
                    <a:pt x="69" y="29"/>
                  </a:lnTo>
                  <a:lnTo>
                    <a:pt x="64" y="17"/>
                  </a:lnTo>
                  <a:lnTo>
                    <a:pt x="59" y="7"/>
                  </a:lnTo>
                  <a:lnTo>
                    <a:pt x="45" y="0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5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4" y="7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2" y="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1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7" name="Freeform 147">
              <a:extLst>
                <a:ext uri="{FF2B5EF4-FFF2-40B4-BE49-F238E27FC236}">
                  <a16:creationId xmlns:a16="http://schemas.microsoft.com/office/drawing/2014/main" id="{6BC9D79B-B986-A91E-0705-0D5FE959A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589" y="2247113"/>
              <a:ext cx="399440" cy="181564"/>
            </a:xfrm>
            <a:custGeom>
              <a:avLst/>
              <a:gdLst/>
              <a:ahLst/>
              <a:cxnLst>
                <a:cxn ang="0">
                  <a:pos x="71" y="22"/>
                </a:cxn>
                <a:cxn ang="0">
                  <a:pos x="52" y="7"/>
                </a:cxn>
                <a:cxn ang="0">
                  <a:pos x="29" y="7"/>
                </a:cxn>
                <a:cxn ang="0">
                  <a:pos x="12" y="0"/>
                </a:cxn>
                <a:cxn ang="0">
                  <a:pos x="0" y="3"/>
                </a:cxn>
                <a:cxn ang="0">
                  <a:pos x="19" y="12"/>
                </a:cxn>
                <a:cxn ang="0">
                  <a:pos x="29" y="19"/>
                </a:cxn>
                <a:cxn ang="0">
                  <a:pos x="33" y="36"/>
                </a:cxn>
                <a:cxn ang="0">
                  <a:pos x="29" y="43"/>
                </a:cxn>
                <a:cxn ang="0">
                  <a:pos x="45" y="45"/>
                </a:cxn>
                <a:cxn ang="0">
                  <a:pos x="52" y="43"/>
                </a:cxn>
                <a:cxn ang="0">
                  <a:pos x="62" y="52"/>
                </a:cxn>
                <a:cxn ang="0">
                  <a:pos x="62" y="52"/>
                </a:cxn>
                <a:cxn ang="0">
                  <a:pos x="76" y="50"/>
                </a:cxn>
                <a:cxn ang="0">
                  <a:pos x="90" y="48"/>
                </a:cxn>
                <a:cxn ang="0">
                  <a:pos x="90" y="48"/>
                </a:cxn>
                <a:cxn ang="0">
                  <a:pos x="95" y="45"/>
                </a:cxn>
                <a:cxn ang="0">
                  <a:pos x="102" y="48"/>
                </a:cxn>
                <a:cxn ang="0">
                  <a:pos x="118" y="55"/>
                </a:cxn>
                <a:cxn ang="0">
                  <a:pos x="121" y="48"/>
                </a:cxn>
                <a:cxn ang="0">
                  <a:pos x="121" y="48"/>
                </a:cxn>
                <a:cxn ang="0">
                  <a:pos x="111" y="41"/>
                </a:cxn>
                <a:cxn ang="0">
                  <a:pos x="111" y="41"/>
                </a:cxn>
                <a:cxn ang="0">
                  <a:pos x="116" y="36"/>
                </a:cxn>
                <a:cxn ang="0">
                  <a:pos x="116" y="36"/>
                </a:cxn>
                <a:cxn ang="0">
                  <a:pos x="102" y="29"/>
                </a:cxn>
                <a:cxn ang="0">
                  <a:pos x="102" y="29"/>
                </a:cxn>
                <a:cxn ang="0">
                  <a:pos x="104" y="22"/>
                </a:cxn>
                <a:cxn ang="0">
                  <a:pos x="104" y="22"/>
                </a:cxn>
                <a:cxn ang="0">
                  <a:pos x="88" y="17"/>
                </a:cxn>
                <a:cxn ang="0">
                  <a:pos x="71" y="22"/>
                </a:cxn>
              </a:cxnLst>
              <a:rect l="0" t="0" r="r" b="b"/>
              <a:pathLst>
                <a:path w="121" h="55">
                  <a:moveTo>
                    <a:pt x="71" y="22"/>
                  </a:moveTo>
                  <a:lnTo>
                    <a:pt x="52" y="7"/>
                  </a:lnTo>
                  <a:lnTo>
                    <a:pt x="29" y="7"/>
                  </a:lnTo>
                  <a:lnTo>
                    <a:pt x="12" y="0"/>
                  </a:lnTo>
                  <a:lnTo>
                    <a:pt x="0" y="3"/>
                  </a:lnTo>
                  <a:lnTo>
                    <a:pt x="19" y="12"/>
                  </a:lnTo>
                  <a:lnTo>
                    <a:pt x="29" y="19"/>
                  </a:lnTo>
                  <a:lnTo>
                    <a:pt x="33" y="36"/>
                  </a:lnTo>
                  <a:lnTo>
                    <a:pt x="29" y="43"/>
                  </a:lnTo>
                  <a:lnTo>
                    <a:pt x="45" y="45"/>
                  </a:lnTo>
                  <a:lnTo>
                    <a:pt x="52" y="43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76" y="50"/>
                  </a:lnTo>
                  <a:lnTo>
                    <a:pt x="90" y="48"/>
                  </a:lnTo>
                  <a:lnTo>
                    <a:pt x="90" y="48"/>
                  </a:lnTo>
                  <a:lnTo>
                    <a:pt x="95" y="45"/>
                  </a:lnTo>
                  <a:lnTo>
                    <a:pt x="102" y="48"/>
                  </a:lnTo>
                  <a:lnTo>
                    <a:pt x="118" y="55"/>
                  </a:lnTo>
                  <a:lnTo>
                    <a:pt x="121" y="48"/>
                  </a:lnTo>
                  <a:lnTo>
                    <a:pt x="121" y="48"/>
                  </a:lnTo>
                  <a:lnTo>
                    <a:pt x="111" y="41"/>
                  </a:lnTo>
                  <a:lnTo>
                    <a:pt x="111" y="41"/>
                  </a:lnTo>
                  <a:lnTo>
                    <a:pt x="116" y="36"/>
                  </a:lnTo>
                  <a:lnTo>
                    <a:pt x="116" y="36"/>
                  </a:lnTo>
                  <a:lnTo>
                    <a:pt x="102" y="29"/>
                  </a:lnTo>
                  <a:lnTo>
                    <a:pt x="102" y="29"/>
                  </a:lnTo>
                  <a:lnTo>
                    <a:pt x="104" y="22"/>
                  </a:lnTo>
                  <a:lnTo>
                    <a:pt x="104" y="22"/>
                  </a:lnTo>
                  <a:lnTo>
                    <a:pt x="88" y="17"/>
                  </a:lnTo>
                  <a:lnTo>
                    <a:pt x="71" y="2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8" name="Freeform 149">
              <a:extLst>
                <a:ext uri="{FF2B5EF4-FFF2-40B4-BE49-F238E27FC236}">
                  <a16:creationId xmlns:a16="http://schemas.microsoft.com/office/drawing/2014/main" id="{85CA2948-881F-0287-A878-0D41562A3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188" y="1943407"/>
              <a:ext cx="264092" cy="125443"/>
            </a:xfrm>
            <a:custGeom>
              <a:avLst/>
              <a:gdLst/>
              <a:ahLst/>
              <a:cxnLst>
                <a:cxn ang="0">
                  <a:pos x="35" y="31"/>
                </a:cxn>
                <a:cxn ang="0">
                  <a:pos x="49" y="36"/>
                </a:cxn>
                <a:cxn ang="0">
                  <a:pos x="57" y="26"/>
                </a:cxn>
                <a:cxn ang="0">
                  <a:pos x="71" y="29"/>
                </a:cxn>
                <a:cxn ang="0">
                  <a:pos x="78" y="24"/>
                </a:cxn>
                <a:cxn ang="0">
                  <a:pos x="80" y="19"/>
                </a:cxn>
                <a:cxn ang="0">
                  <a:pos x="80" y="19"/>
                </a:cxn>
                <a:cxn ang="0">
                  <a:pos x="73" y="19"/>
                </a:cxn>
                <a:cxn ang="0">
                  <a:pos x="64" y="14"/>
                </a:cxn>
                <a:cxn ang="0">
                  <a:pos x="64" y="14"/>
                </a:cxn>
                <a:cxn ang="0">
                  <a:pos x="61" y="14"/>
                </a:cxn>
                <a:cxn ang="0">
                  <a:pos x="61" y="14"/>
                </a:cxn>
                <a:cxn ang="0">
                  <a:pos x="61" y="10"/>
                </a:cxn>
                <a:cxn ang="0">
                  <a:pos x="64" y="5"/>
                </a:cxn>
                <a:cxn ang="0">
                  <a:pos x="64" y="5"/>
                </a:cxn>
                <a:cxn ang="0">
                  <a:pos x="64" y="3"/>
                </a:cxn>
                <a:cxn ang="0">
                  <a:pos x="64" y="3"/>
                </a:cxn>
                <a:cxn ang="0">
                  <a:pos x="61" y="5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42" y="0"/>
                </a:cxn>
                <a:cxn ang="0">
                  <a:pos x="28" y="0"/>
                </a:cxn>
                <a:cxn ang="0">
                  <a:pos x="19" y="7"/>
                </a:cxn>
                <a:cxn ang="0">
                  <a:pos x="0" y="24"/>
                </a:cxn>
                <a:cxn ang="0">
                  <a:pos x="2" y="31"/>
                </a:cxn>
                <a:cxn ang="0">
                  <a:pos x="5" y="29"/>
                </a:cxn>
                <a:cxn ang="0">
                  <a:pos x="9" y="26"/>
                </a:cxn>
                <a:cxn ang="0">
                  <a:pos x="14" y="29"/>
                </a:cxn>
                <a:cxn ang="0">
                  <a:pos x="14" y="33"/>
                </a:cxn>
                <a:cxn ang="0">
                  <a:pos x="16" y="38"/>
                </a:cxn>
                <a:cxn ang="0">
                  <a:pos x="33" y="38"/>
                </a:cxn>
                <a:cxn ang="0">
                  <a:pos x="35" y="31"/>
                </a:cxn>
              </a:cxnLst>
              <a:rect l="0" t="0" r="r" b="b"/>
              <a:pathLst>
                <a:path w="80" h="38">
                  <a:moveTo>
                    <a:pt x="35" y="31"/>
                  </a:moveTo>
                  <a:lnTo>
                    <a:pt x="49" y="36"/>
                  </a:lnTo>
                  <a:lnTo>
                    <a:pt x="57" y="26"/>
                  </a:lnTo>
                  <a:lnTo>
                    <a:pt x="71" y="29"/>
                  </a:lnTo>
                  <a:lnTo>
                    <a:pt x="78" y="24"/>
                  </a:lnTo>
                  <a:lnTo>
                    <a:pt x="80" y="19"/>
                  </a:lnTo>
                  <a:lnTo>
                    <a:pt x="80" y="19"/>
                  </a:lnTo>
                  <a:lnTo>
                    <a:pt x="73" y="19"/>
                  </a:lnTo>
                  <a:lnTo>
                    <a:pt x="64" y="14"/>
                  </a:lnTo>
                  <a:lnTo>
                    <a:pt x="64" y="14"/>
                  </a:lnTo>
                  <a:lnTo>
                    <a:pt x="61" y="14"/>
                  </a:lnTo>
                  <a:lnTo>
                    <a:pt x="61" y="14"/>
                  </a:lnTo>
                  <a:lnTo>
                    <a:pt x="61" y="10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64" y="3"/>
                  </a:lnTo>
                  <a:lnTo>
                    <a:pt x="64" y="3"/>
                  </a:lnTo>
                  <a:lnTo>
                    <a:pt x="61" y="5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42" y="0"/>
                  </a:lnTo>
                  <a:lnTo>
                    <a:pt x="28" y="0"/>
                  </a:lnTo>
                  <a:lnTo>
                    <a:pt x="19" y="7"/>
                  </a:lnTo>
                  <a:lnTo>
                    <a:pt x="0" y="24"/>
                  </a:lnTo>
                  <a:lnTo>
                    <a:pt x="2" y="31"/>
                  </a:lnTo>
                  <a:lnTo>
                    <a:pt x="5" y="29"/>
                  </a:lnTo>
                  <a:lnTo>
                    <a:pt x="9" y="26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6" y="38"/>
                  </a:lnTo>
                  <a:lnTo>
                    <a:pt x="33" y="38"/>
                  </a:lnTo>
                  <a:lnTo>
                    <a:pt x="35" y="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9" name="Freeform 150">
              <a:extLst>
                <a:ext uri="{FF2B5EF4-FFF2-40B4-BE49-F238E27FC236}">
                  <a16:creationId xmlns:a16="http://schemas.microsoft.com/office/drawing/2014/main" id="{74F6A4C6-E5BC-B443-1E35-C9E633EF6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940" y="3580778"/>
              <a:ext cx="623919" cy="967238"/>
            </a:xfrm>
            <a:custGeom>
              <a:avLst/>
              <a:gdLst/>
              <a:ahLst/>
              <a:cxnLst>
                <a:cxn ang="0">
                  <a:pos x="28" y="10"/>
                </a:cxn>
                <a:cxn ang="0">
                  <a:pos x="33" y="38"/>
                </a:cxn>
                <a:cxn ang="0">
                  <a:pos x="47" y="60"/>
                </a:cxn>
                <a:cxn ang="0">
                  <a:pos x="43" y="67"/>
                </a:cxn>
                <a:cxn ang="0">
                  <a:pos x="38" y="123"/>
                </a:cxn>
                <a:cxn ang="0">
                  <a:pos x="17" y="145"/>
                </a:cxn>
                <a:cxn ang="0">
                  <a:pos x="0" y="168"/>
                </a:cxn>
                <a:cxn ang="0">
                  <a:pos x="5" y="180"/>
                </a:cxn>
                <a:cxn ang="0">
                  <a:pos x="12" y="192"/>
                </a:cxn>
                <a:cxn ang="0">
                  <a:pos x="17" y="192"/>
                </a:cxn>
                <a:cxn ang="0">
                  <a:pos x="14" y="192"/>
                </a:cxn>
                <a:cxn ang="0">
                  <a:pos x="17" y="192"/>
                </a:cxn>
                <a:cxn ang="0">
                  <a:pos x="24" y="194"/>
                </a:cxn>
                <a:cxn ang="0">
                  <a:pos x="19" y="194"/>
                </a:cxn>
                <a:cxn ang="0">
                  <a:pos x="19" y="194"/>
                </a:cxn>
                <a:cxn ang="0">
                  <a:pos x="26" y="201"/>
                </a:cxn>
                <a:cxn ang="0">
                  <a:pos x="31" y="220"/>
                </a:cxn>
                <a:cxn ang="0">
                  <a:pos x="28" y="234"/>
                </a:cxn>
                <a:cxn ang="0">
                  <a:pos x="40" y="249"/>
                </a:cxn>
                <a:cxn ang="0">
                  <a:pos x="14" y="249"/>
                </a:cxn>
                <a:cxn ang="0">
                  <a:pos x="10" y="256"/>
                </a:cxn>
                <a:cxn ang="0">
                  <a:pos x="10" y="256"/>
                </a:cxn>
                <a:cxn ang="0">
                  <a:pos x="33" y="275"/>
                </a:cxn>
                <a:cxn ang="0">
                  <a:pos x="38" y="293"/>
                </a:cxn>
                <a:cxn ang="0">
                  <a:pos x="57" y="286"/>
                </a:cxn>
                <a:cxn ang="0">
                  <a:pos x="62" y="293"/>
                </a:cxn>
                <a:cxn ang="0">
                  <a:pos x="76" y="284"/>
                </a:cxn>
                <a:cxn ang="0">
                  <a:pos x="92" y="284"/>
                </a:cxn>
                <a:cxn ang="0">
                  <a:pos x="104" y="272"/>
                </a:cxn>
                <a:cxn ang="0">
                  <a:pos x="102" y="265"/>
                </a:cxn>
                <a:cxn ang="0">
                  <a:pos x="128" y="265"/>
                </a:cxn>
                <a:cxn ang="0">
                  <a:pos x="163" y="230"/>
                </a:cxn>
                <a:cxn ang="0">
                  <a:pos x="170" y="232"/>
                </a:cxn>
                <a:cxn ang="0">
                  <a:pos x="170" y="223"/>
                </a:cxn>
                <a:cxn ang="0">
                  <a:pos x="158" y="199"/>
                </a:cxn>
                <a:cxn ang="0">
                  <a:pos x="151" y="199"/>
                </a:cxn>
                <a:cxn ang="0">
                  <a:pos x="151" y="199"/>
                </a:cxn>
                <a:cxn ang="0">
                  <a:pos x="158" y="187"/>
                </a:cxn>
                <a:cxn ang="0">
                  <a:pos x="158" y="187"/>
                </a:cxn>
                <a:cxn ang="0">
                  <a:pos x="156" y="180"/>
                </a:cxn>
                <a:cxn ang="0">
                  <a:pos x="165" y="173"/>
                </a:cxn>
                <a:cxn ang="0">
                  <a:pos x="175" y="145"/>
                </a:cxn>
                <a:cxn ang="0">
                  <a:pos x="189" y="145"/>
                </a:cxn>
                <a:cxn ang="0">
                  <a:pos x="189" y="145"/>
                </a:cxn>
                <a:cxn ang="0">
                  <a:pos x="189" y="76"/>
                </a:cxn>
                <a:cxn ang="0">
                  <a:pos x="47" y="0"/>
                </a:cxn>
                <a:cxn ang="0">
                  <a:pos x="28" y="10"/>
                </a:cxn>
              </a:cxnLst>
              <a:rect l="0" t="0" r="r" b="b"/>
              <a:pathLst>
                <a:path w="189" h="293">
                  <a:moveTo>
                    <a:pt x="28" y="10"/>
                  </a:moveTo>
                  <a:lnTo>
                    <a:pt x="33" y="38"/>
                  </a:lnTo>
                  <a:lnTo>
                    <a:pt x="47" y="60"/>
                  </a:lnTo>
                  <a:lnTo>
                    <a:pt x="43" y="67"/>
                  </a:lnTo>
                  <a:lnTo>
                    <a:pt x="38" y="123"/>
                  </a:lnTo>
                  <a:lnTo>
                    <a:pt x="17" y="145"/>
                  </a:lnTo>
                  <a:lnTo>
                    <a:pt x="0" y="168"/>
                  </a:lnTo>
                  <a:lnTo>
                    <a:pt x="5" y="180"/>
                  </a:lnTo>
                  <a:lnTo>
                    <a:pt x="12" y="192"/>
                  </a:lnTo>
                  <a:lnTo>
                    <a:pt x="17" y="192"/>
                  </a:lnTo>
                  <a:lnTo>
                    <a:pt x="14" y="192"/>
                  </a:lnTo>
                  <a:lnTo>
                    <a:pt x="17" y="192"/>
                  </a:lnTo>
                  <a:lnTo>
                    <a:pt x="24" y="194"/>
                  </a:lnTo>
                  <a:lnTo>
                    <a:pt x="19" y="194"/>
                  </a:lnTo>
                  <a:lnTo>
                    <a:pt x="19" y="194"/>
                  </a:lnTo>
                  <a:lnTo>
                    <a:pt x="26" y="201"/>
                  </a:lnTo>
                  <a:lnTo>
                    <a:pt x="31" y="220"/>
                  </a:lnTo>
                  <a:lnTo>
                    <a:pt x="28" y="234"/>
                  </a:lnTo>
                  <a:lnTo>
                    <a:pt x="40" y="249"/>
                  </a:lnTo>
                  <a:lnTo>
                    <a:pt x="14" y="249"/>
                  </a:lnTo>
                  <a:lnTo>
                    <a:pt x="10" y="256"/>
                  </a:lnTo>
                  <a:lnTo>
                    <a:pt x="10" y="256"/>
                  </a:lnTo>
                  <a:lnTo>
                    <a:pt x="33" y="275"/>
                  </a:lnTo>
                  <a:lnTo>
                    <a:pt x="38" y="293"/>
                  </a:lnTo>
                  <a:lnTo>
                    <a:pt x="57" y="286"/>
                  </a:lnTo>
                  <a:lnTo>
                    <a:pt x="62" y="293"/>
                  </a:lnTo>
                  <a:lnTo>
                    <a:pt x="76" y="284"/>
                  </a:lnTo>
                  <a:lnTo>
                    <a:pt x="92" y="284"/>
                  </a:lnTo>
                  <a:lnTo>
                    <a:pt x="104" y="272"/>
                  </a:lnTo>
                  <a:lnTo>
                    <a:pt x="102" y="265"/>
                  </a:lnTo>
                  <a:lnTo>
                    <a:pt x="128" y="265"/>
                  </a:lnTo>
                  <a:lnTo>
                    <a:pt x="163" y="230"/>
                  </a:lnTo>
                  <a:lnTo>
                    <a:pt x="170" y="232"/>
                  </a:lnTo>
                  <a:lnTo>
                    <a:pt x="170" y="223"/>
                  </a:lnTo>
                  <a:lnTo>
                    <a:pt x="158" y="199"/>
                  </a:lnTo>
                  <a:lnTo>
                    <a:pt x="151" y="199"/>
                  </a:lnTo>
                  <a:lnTo>
                    <a:pt x="151" y="199"/>
                  </a:lnTo>
                  <a:lnTo>
                    <a:pt x="158" y="187"/>
                  </a:lnTo>
                  <a:lnTo>
                    <a:pt x="158" y="187"/>
                  </a:lnTo>
                  <a:lnTo>
                    <a:pt x="156" y="180"/>
                  </a:lnTo>
                  <a:lnTo>
                    <a:pt x="165" y="173"/>
                  </a:lnTo>
                  <a:lnTo>
                    <a:pt x="175" y="145"/>
                  </a:lnTo>
                  <a:lnTo>
                    <a:pt x="189" y="145"/>
                  </a:lnTo>
                  <a:lnTo>
                    <a:pt x="189" y="145"/>
                  </a:lnTo>
                  <a:lnTo>
                    <a:pt x="189" y="76"/>
                  </a:lnTo>
                  <a:lnTo>
                    <a:pt x="47" y="0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0" name="Freeform 151">
              <a:extLst>
                <a:ext uri="{FF2B5EF4-FFF2-40B4-BE49-F238E27FC236}">
                  <a16:creationId xmlns:a16="http://schemas.microsoft.com/office/drawing/2014/main" id="{774C7B1B-D949-031B-4D1A-1664CA3C70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475" y="2263621"/>
              <a:ext cx="108939" cy="102337"/>
            </a:xfrm>
            <a:custGeom>
              <a:avLst/>
              <a:gdLst/>
              <a:ahLst/>
              <a:cxnLst>
                <a:cxn ang="0">
                  <a:pos x="29" y="21"/>
                </a:cxn>
                <a:cxn ang="0">
                  <a:pos x="29" y="21"/>
                </a:cxn>
                <a:cxn ang="0">
                  <a:pos x="33" y="14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7" y="10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10" y="24"/>
                </a:cxn>
                <a:cxn ang="0">
                  <a:pos x="10" y="31"/>
                </a:cxn>
                <a:cxn ang="0">
                  <a:pos x="19" y="24"/>
                </a:cxn>
                <a:cxn ang="0">
                  <a:pos x="29" y="21"/>
                </a:cxn>
              </a:cxnLst>
              <a:rect l="0" t="0" r="r" b="b"/>
              <a:pathLst>
                <a:path w="33" h="31">
                  <a:moveTo>
                    <a:pt x="29" y="21"/>
                  </a:moveTo>
                  <a:lnTo>
                    <a:pt x="29" y="21"/>
                  </a:lnTo>
                  <a:lnTo>
                    <a:pt x="33" y="14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10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0" y="24"/>
                  </a:lnTo>
                  <a:lnTo>
                    <a:pt x="10" y="31"/>
                  </a:lnTo>
                  <a:lnTo>
                    <a:pt x="19" y="24"/>
                  </a:lnTo>
                  <a:lnTo>
                    <a:pt x="29" y="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1" name="Freeform 157">
              <a:extLst>
                <a:ext uri="{FF2B5EF4-FFF2-40B4-BE49-F238E27FC236}">
                  <a16:creationId xmlns:a16="http://schemas.microsoft.com/office/drawing/2014/main" id="{803954C0-4C5C-2C98-68B1-E4DB068BAA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6508" y="3488346"/>
              <a:ext cx="983743" cy="904515"/>
            </a:xfrm>
            <a:custGeom>
              <a:avLst/>
              <a:gdLst/>
              <a:ahLst/>
              <a:cxnLst>
                <a:cxn ang="0">
                  <a:pos x="128" y="241"/>
                </a:cxn>
                <a:cxn ang="0">
                  <a:pos x="149" y="215"/>
                </a:cxn>
                <a:cxn ang="0">
                  <a:pos x="170" y="203"/>
                </a:cxn>
                <a:cxn ang="0">
                  <a:pos x="208" y="184"/>
                </a:cxn>
                <a:cxn ang="0">
                  <a:pos x="239" y="187"/>
                </a:cxn>
                <a:cxn ang="0">
                  <a:pos x="284" y="180"/>
                </a:cxn>
                <a:cxn ang="0">
                  <a:pos x="298" y="109"/>
                </a:cxn>
                <a:cxn ang="0">
                  <a:pos x="279" y="109"/>
                </a:cxn>
                <a:cxn ang="0">
                  <a:pos x="279" y="97"/>
                </a:cxn>
                <a:cxn ang="0">
                  <a:pos x="255" y="90"/>
                </a:cxn>
                <a:cxn ang="0">
                  <a:pos x="243" y="80"/>
                </a:cxn>
                <a:cxn ang="0">
                  <a:pos x="243" y="73"/>
                </a:cxn>
                <a:cxn ang="0">
                  <a:pos x="135" y="0"/>
                </a:cxn>
                <a:cxn ang="0">
                  <a:pos x="104" y="0"/>
                </a:cxn>
                <a:cxn ang="0">
                  <a:pos x="125" y="161"/>
                </a:cxn>
                <a:cxn ang="0">
                  <a:pos x="123" y="177"/>
                </a:cxn>
                <a:cxn ang="0">
                  <a:pos x="28" y="177"/>
                </a:cxn>
                <a:cxn ang="0">
                  <a:pos x="26" y="184"/>
                </a:cxn>
                <a:cxn ang="0">
                  <a:pos x="17" y="175"/>
                </a:cxn>
                <a:cxn ang="0">
                  <a:pos x="10" y="187"/>
                </a:cxn>
                <a:cxn ang="0">
                  <a:pos x="5" y="208"/>
                </a:cxn>
                <a:cxn ang="0">
                  <a:pos x="17" y="232"/>
                </a:cxn>
                <a:cxn ang="0">
                  <a:pos x="17" y="232"/>
                </a:cxn>
                <a:cxn ang="0">
                  <a:pos x="17" y="232"/>
                </a:cxn>
                <a:cxn ang="0">
                  <a:pos x="38" y="236"/>
                </a:cxn>
                <a:cxn ang="0">
                  <a:pos x="38" y="236"/>
                </a:cxn>
                <a:cxn ang="0">
                  <a:pos x="57" y="232"/>
                </a:cxn>
                <a:cxn ang="0">
                  <a:pos x="57" y="232"/>
                </a:cxn>
                <a:cxn ang="0">
                  <a:pos x="71" y="251"/>
                </a:cxn>
                <a:cxn ang="0">
                  <a:pos x="85" y="269"/>
                </a:cxn>
                <a:cxn ang="0">
                  <a:pos x="97" y="274"/>
                </a:cxn>
                <a:cxn ang="0">
                  <a:pos x="109" y="262"/>
                </a:cxn>
                <a:cxn ang="0">
                  <a:pos x="109" y="272"/>
                </a:cxn>
                <a:cxn ang="0">
                  <a:pos x="123" y="269"/>
                </a:cxn>
                <a:cxn ang="0">
                  <a:pos x="123" y="269"/>
                </a:cxn>
              </a:cxnLst>
              <a:rect l="0" t="0" r="r" b="b"/>
              <a:pathLst>
                <a:path w="298" h="274">
                  <a:moveTo>
                    <a:pt x="123" y="269"/>
                  </a:moveTo>
                  <a:lnTo>
                    <a:pt x="128" y="241"/>
                  </a:lnTo>
                  <a:lnTo>
                    <a:pt x="139" y="236"/>
                  </a:lnTo>
                  <a:lnTo>
                    <a:pt x="149" y="215"/>
                  </a:lnTo>
                  <a:lnTo>
                    <a:pt x="158" y="220"/>
                  </a:lnTo>
                  <a:lnTo>
                    <a:pt x="170" y="203"/>
                  </a:lnTo>
                  <a:lnTo>
                    <a:pt x="184" y="201"/>
                  </a:lnTo>
                  <a:lnTo>
                    <a:pt x="208" y="184"/>
                  </a:lnTo>
                  <a:lnTo>
                    <a:pt x="227" y="187"/>
                  </a:lnTo>
                  <a:lnTo>
                    <a:pt x="239" y="187"/>
                  </a:lnTo>
                  <a:lnTo>
                    <a:pt x="246" y="180"/>
                  </a:lnTo>
                  <a:lnTo>
                    <a:pt x="284" y="180"/>
                  </a:lnTo>
                  <a:lnTo>
                    <a:pt x="298" y="161"/>
                  </a:lnTo>
                  <a:lnTo>
                    <a:pt x="298" y="109"/>
                  </a:lnTo>
                  <a:lnTo>
                    <a:pt x="298" y="109"/>
                  </a:lnTo>
                  <a:lnTo>
                    <a:pt x="279" y="109"/>
                  </a:lnTo>
                  <a:lnTo>
                    <a:pt x="279" y="109"/>
                  </a:lnTo>
                  <a:lnTo>
                    <a:pt x="279" y="97"/>
                  </a:lnTo>
                  <a:lnTo>
                    <a:pt x="279" y="97"/>
                  </a:lnTo>
                  <a:lnTo>
                    <a:pt x="255" y="90"/>
                  </a:lnTo>
                  <a:lnTo>
                    <a:pt x="243" y="80"/>
                  </a:lnTo>
                  <a:lnTo>
                    <a:pt x="243" y="80"/>
                  </a:lnTo>
                  <a:lnTo>
                    <a:pt x="243" y="73"/>
                  </a:lnTo>
                  <a:lnTo>
                    <a:pt x="243" y="73"/>
                  </a:lnTo>
                  <a:lnTo>
                    <a:pt x="135" y="0"/>
                  </a:lnTo>
                  <a:lnTo>
                    <a:pt x="135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21" y="158"/>
                  </a:lnTo>
                  <a:lnTo>
                    <a:pt x="125" y="161"/>
                  </a:lnTo>
                  <a:lnTo>
                    <a:pt x="125" y="161"/>
                  </a:lnTo>
                  <a:lnTo>
                    <a:pt x="123" y="177"/>
                  </a:lnTo>
                  <a:lnTo>
                    <a:pt x="54" y="177"/>
                  </a:lnTo>
                  <a:lnTo>
                    <a:pt x="28" y="177"/>
                  </a:lnTo>
                  <a:lnTo>
                    <a:pt x="26" y="184"/>
                  </a:lnTo>
                  <a:lnTo>
                    <a:pt x="26" y="184"/>
                  </a:lnTo>
                  <a:lnTo>
                    <a:pt x="17" y="175"/>
                  </a:lnTo>
                  <a:lnTo>
                    <a:pt x="17" y="175"/>
                  </a:lnTo>
                  <a:lnTo>
                    <a:pt x="12" y="175"/>
                  </a:lnTo>
                  <a:lnTo>
                    <a:pt x="10" y="187"/>
                  </a:lnTo>
                  <a:lnTo>
                    <a:pt x="0" y="189"/>
                  </a:lnTo>
                  <a:lnTo>
                    <a:pt x="5" y="208"/>
                  </a:lnTo>
                  <a:lnTo>
                    <a:pt x="17" y="22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28" y="241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47" y="241"/>
                  </a:lnTo>
                  <a:lnTo>
                    <a:pt x="57" y="232"/>
                  </a:lnTo>
                  <a:lnTo>
                    <a:pt x="57" y="232"/>
                  </a:lnTo>
                  <a:lnTo>
                    <a:pt x="57" y="232"/>
                  </a:lnTo>
                  <a:lnTo>
                    <a:pt x="61" y="246"/>
                  </a:lnTo>
                  <a:lnTo>
                    <a:pt x="71" y="251"/>
                  </a:lnTo>
                  <a:lnTo>
                    <a:pt x="78" y="274"/>
                  </a:lnTo>
                  <a:lnTo>
                    <a:pt x="85" y="269"/>
                  </a:lnTo>
                  <a:lnTo>
                    <a:pt x="85" y="269"/>
                  </a:lnTo>
                  <a:lnTo>
                    <a:pt x="97" y="274"/>
                  </a:lnTo>
                  <a:lnTo>
                    <a:pt x="97" y="274"/>
                  </a:lnTo>
                  <a:lnTo>
                    <a:pt x="109" y="262"/>
                  </a:lnTo>
                  <a:lnTo>
                    <a:pt x="109" y="262"/>
                  </a:lnTo>
                  <a:lnTo>
                    <a:pt x="109" y="272"/>
                  </a:lnTo>
                  <a:lnTo>
                    <a:pt x="123" y="269"/>
                  </a:lnTo>
                  <a:lnTo>
                    <a:pt x="123" y="269"/>
                  </a:lnTo>
                  <a:lnTo>
                    <a:pt x="123" y="269"/>
                  </a:lnTo>
                  <a:lnTo>
                    <a:pt x="123" y="2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2" name="Freeform 158">
              <a:extLst>
                <a:ext uri="{FF2B5EF4-FFF2-40B4-BE49-F238E27FC236}">
                  <a16:creationId xmlns:a16="http://schemas.microsoft.com/office/drawing/2014/main" id="{60699086-26E4-4C61-FD12-B8B909BEDB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6201" y="4003325"/>
              <a:ext cx="366429" cy="257489"/>
            </a:xfrm>
            <a:custGeom>
              <a:avLst/>
              <a:gdLst/>
              <a:ahLst/>
              <a:cxnLst>
                <a:cxn ang="0">
                  <a:pos x="16" y="78"/>
                </a:cxn>
                <a:cxn ang="0">
                  <a:pos x="33" y="76"/>
                </a:cxn>
                <a:cxn ang="0">
                  <a:pos x="42" y="71"/>
                </a:cxn>
                <a:cxn ang="0">
                  <a:pos x="70" y="71"/>
                </a:cxn>
                <a:cxn ang="0">
                  <a:pos x="94" y="78"/>
                </a:cxn>
                <a:cxn ang="0">
                  <a:pos x="111" y="76"/>
                </a:cxn>
                <a:cxn ang="0">
                  <a:pos x="111" y="76"/>
                </a:cxn>
                <a:cxn ang="0">
                  <a:pos x="111" y="66"/>
                </a:cxn>
                <a:cxn ang="0">
                  <a:pos x="99" y="52"/>
                </a:cxn>
                <a:cxn ang="0">
                  <a:pos x="94" y="33"/>
                </a:cxn>
                <a:cxn ang="0">
                  <a:pos x="94" y="33"/>
                </a:cxn>
                <a:cxn ang="0">
                  <a:pos x="78" y="19"/>
                </a:cxn>
                <a:cxn ang="0">
                  <a:pos x="73" y="10"/>
                </a:cxn>
                <a:cxn ang="0">
                  <a:pos x="68" y="10"/>
                </a:cxn>
                <a:cxn ang="0">
                  <a:pos x="59" y="0"/>
                </a:cxn>
                <a:cxn ang="0">
                  <a:pos x="23" y="2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9" y="31"/>
                </a:cxn>
                <a:cxn ang="0">
                  <a:pos x="0" y="33"/>
                </a:cxn>
                <a:cxn ang="0">
                  <a:pos x="11" y="40"/>
                </a:cxn>
                <a:cxn ang="0">
                  <a:pos x="18" y="57"/>
                </a:cxn>
                <a:cxn ang="0">
                  <a:pos x="37" y="57"/>
                </a:cxn>
                <a:cxn ang="0">
                  <a:pos x="49" y="52"/>
                </a:cxn>
                <a:cxn ang="0">
                  <a:pos x="66" y="59"/>
                </a:cxn>
                <a:cxn ang="0">
                  <a:pos x="66" y="59"/>
                </a:cxn>
                <a:cxn ang="0">
                  <a:pos x="59" y="62"/>
                </a:cxn>
                <a:cxn ang="0">
                  <a:pos x="56" y="62"/>
                </a:cxn>
                <a:cxn ang="0">
                  <a:pos x="56" y="62"/>
                </a:cxn>
                <a:cxn ang="0">
                  <a:pos x="44" y="57"/>
                </a:cxn>
                <a:cxn ang="0">
                  <a:pos x="44" y="57"/>
                </a:cxn>
                <a:cxn ang="0">
                  <a:pos x="33" y="64"/>
                </a:cxn>
                <a:cxn ang="0">
                  <a:pos x="14" y="66"/>
                </a:cxn>
                <a:cxn ang="0">
                  <a:pos x="14" y="69"/>
                </a:cxn>
                <a:cxn ang="0">
                  <a:pos x="14" y="78"/>
                </a:cxn>
                <a:cxn ang="0">
                  <a:pos x="14" y="78"/>
                </a:cxn>
                <a:cxn ang="0">
                  <a:pos x="16" y="78"/>
                </a:cxn>
              </a:cxnLst>
              <a:rect l="0" t="0" r="r" b="b"/>
              <a:pathLst>
                <a:path w="111" h="78">
                  <a:moveTo>
                    <a:pt x="16" y="78"/>
                  </a:moveTo>
                  <a:lnTo>
                    <a:pt x="33" y="76"/>
                  </a:lnTo>
                  <a:lnTo>
                    <a:pt x="42" y="71"/>
                  </a:lnTo>
                  <a:lnTo>
                    <a:pt x="70" y="71"/>
                  </a:lnTo>
                  <a:lnTo>
                    <a:pt x="94" y="78"/>
                  </a:lnTo>
                  <a:lnTo>
                    <a:pt x="111" y="76"/>
                  </a:lnTo>
                  <a:lnTo>
                    <a:pt x="111" y="76"/>
                  </a:lnTo>
                  <a:lnTo>
                    <a:pt x="111" y="66"/>
                  </a:lnTo>
                  <a:lnTo>
                    <a:pt x="99" y="52"/>
                  </a:lnTo>
                  <a:lnTo>
                    <a:pt x="94" y="33"/>
                  </a:lnTo>
                  <a:lnTo>
                    <a:pt x="94" y="33"/>
                  </a:lnTo>
                  <a:lnTo>
                    <a:pt x="78" y="19"/>
                  </a:lnTo>
                  <a:lnTo>
                    <a:pt x="73" y="10"/>
                  </a:lnTo>
                  <a:lnTo>
                    <a:pt x="68" y="10"/>
                  </a:lnTo>
                  <a:lnTo>
                    <a:pt x="59" y="0"/>
                  </a:lnTo>
                  <a:lnTo>
                    <a:pt x="23" y="2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9" y="31"/>
                  </a:lnTo>
                  <a:lnTo>
                    <a:pt x="0" y="33"/>
                  </a:lnTo>
                  <a:lnTo>
                    <a:pt x="11" y="40"/>
                  </a:lnTo>
                  <a:lnTo>
                    <a:pt x="18" y="57"/>
                  </a:lnTo>
                  <a:lnTo>
                    <a:pt x="37" y="57"/>
                  </a:lnTo>
                  <a:lnTo>
                    <a:pt x="49" y="52"/>
                  </a:lnTo>
                  <a:lnTo>
                    <a:pt x="66" y="59"/>
                  </a:lnTo>
                  <a:lnTo>
                    <a:pt x="66" y="59"/>
                  </a:lnTo>
                  <a:lnTo>
                    <a:pt x="59" y="62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44" y="57"/>
                  </a:lnTo>
                  <a:lnTo>
                    <a:pt x="44" y="57"/>
                  </a:lnTo>
                  <a:lnTo>
                    <a:pt x="33" y="64"/>
                  </a:lnTo>
                  <a:lnTo>
                    <a:pt x="14" y="66"/>
                  </a:lnTo>
                  <a:lnTo>
                    <a:pt x="14" y="69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6" y="7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3" name="Freeform 160">
              <a:extLst>
                <a:ext uri="{FF2B5EF4-FFF2-40B4-BE49-F238E27FC236}">
                  <a16:creationId xmlns:a16="http://schemas.microsoft.com/office/drawing/2014/main" id="{5A22BA80-56F2-DA78-EC7B-7EA71826A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769" y="1646304"/>
              <a:ext cx="554593" cy="194769"/>
            </a:xfrm>
            <a:custGeom>
              <a:avLst/>
              <a:gdLst/>
              <a:ahLst/>
              <a:cxnLst>
                <a:cxn ang="0">
                  <a:pos x="24" y="26"/>
                </a:cxn>
                <a:cxn ang="0">
                  <a:pos x="33" y="33"/>
                </a:cxn>
                <a:cxn ang="0">
                  <a:pos x="43" y="26"/>
                </a:cxn>
                <a:cxn ang="0">
                  <a:pos x="54" y="36"/>
                </a:cxn>
                <a:cxn ang="0">
                  <a:pos x="66" y="38"/>
                </a:cxn>
                <a:cxn ang="0">
                  <a:pos x="71" y="48"/>
                </a:cxn>
                <a:cxn ang="0">
                  <a:pos x="71" y="48"/>
                </a:cxn>
                <a:cxn ang="0">
                  <a:pos x="83" y="45"/>
                </a:cxn>
                <a:cxn ang="0">
                  <a:pos x="83" y="45"/>
                </a:cxn>
                <a:cxn ang="0">
                  <a:pos x="92" y="55"/>
                </a:cxn>
                <a:cxn ang="0">
                  <a:pos x="92" y="55"/>
                </a:cxn>
                <a:cxn ang="0">
                  <a:pos x="97" y="50"/>
                </a:cxn>
                <a:cxn ang="0">
                  <a:pos x="125" y="50"/>
                </a:cxn>
                <a:cxn ang="0">
                  <a:pos x="139" y="57"/>
                </a:cxn>
                <a:cxn ang="0">
                  <a:pos x="139" y="57"/>
                </a:cxn>
                <a:cxn ang="0">
                  <a:pos x="142" y="57"/>
                </a:cxn>
                <a:cxn ang="0">
                  <a:pos x="144" y="59"/>
                </a:cxn>
                <a:cxn ang="0">
                  <a:pos x="144" y="59"/>
                </a:cxn>
                <a:cxn ang="0">
                  <a:pos x="139" y="48"/>
                </a:cxn>
                <a:cxn ang="0">
                  <a:pos x="149" y="36"/>
                </a:cxn>
                <a:cxn ang="0">
                  <a:pos x="165" y="24"/>
                </a:cxn>
                <a:cxn ang="0">
                  <a:pos x="168" y="15"/>
                </a:cxn>
                <a:cxn ang="0">
                  <a:pos x="158" y="0"/>
                </a:cxn>
                <a:cxn ang="0">
                  <a:pos x="0" y="0"/>
                </a:cxn>
                <a:cxn ang="0">
                  <a:pos x="2" y="5"/>
                </a:cxn>
                <a:cxn ang="0">
                  <a:pos x="0" y="15"/>
                </a:cxn>
                <a:cxn ang="0">
                  <a:pos x="28" y="22"/>
                </a:cxn>
                <a:cxn ang="0">
                  <a:pos x="28" y="22"/>
                </a:cxn>
                <a:cxn ang="0">
                  <a:pos x="28" y="22"/>
                </a:cxn>
                <a:cxn ang="0">
                  <a:pos x="24" y="26"/>
                </a:cxn>
              </a:cxnLst>
              <a:rect l="0" t="0" r="r" b="b"/>
              <a:pathLst>
                <a:path w="168" h="59">
                  <a:moveTo>
                    <a:pt x="24" y="26"/>
                  </a:moveTo>
                  <a:lnTo>
                    <a:pt x="33" y="33"/>
                  </a:lnTo>
                  <a:lnTo>
                    <a:pt x="43" y="26"/>
                  </a:lnTo>
                  <a:lnTo>
                    <a:pt x="54" y="36"/>
                  </a:lnTo>
                  <a:lnTo>
                    <a:pt x="66" y="38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83" y="45"/>
                  </a:lnTo>
                  <a:lnTo>
                    <a:pt x="83" y="45"/>
                  </a:lnTo>
                  <a:lnTo>
                    <a:pt x="92" y="55"/>
                  </a:lnTo>
                  <a:lnTo>
                    <a:pt x="92" y="55"/>
                  </a:lnTo>
                  <a:lnTo>
                    <a:pt x="97" y="50"/>
                  </a:lnTo>
                  <a:lnTo>
                    <a:pt x="125" y="50"/>
                  </a:lnTo>
                  <a:lnTo>
                    <a:pt x="139" y="57"/>
                  </a:lnTo>
                  <a:lnTo>
                    <a:pt x="139" y="57"/>
                  </a:lnTo>
                  <a:lnTo>
                    <a:pt x="142" y="57"/>
                  </a:lnTo>
                  <a:lnTo>
                    <a:pt x="144" y="59"/>
                  </a:lnTo>
                  <a:lnTo>
                    <a:pt x="144" y="59"/>
                  </a:lnTo>
                  <a:lnTo>
                    <a:pt x="139" y="48"/>
                  </a:lnTo>
                  <a:lnTo>
                    <a:pt x="149" y="36"/>
                  </a:lnTo>
                  <a:lnTo>
                    <a:pt x="165" y="24"/>
                  </a:lnTo>
                  <a:lnTo>
                    <a:pt x="168" y="15"/>
                  </a:lnTo>
                  <a:lnTo>
                    <a:pt x="158" y="0"/>
                  </a:lnTo>
                  <a:lnTo>
                    <a:pt x="0" y="0"/>
                  </a:lnTo>
                  <a:lnTo>
                    <a:pt x="2" y="5"/>
                  </a:lnTo>
                  <a:lnTo>
                    <a:pt x="0" y="15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4" y="2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4" name="Freeform 161">
              <a:extLst>
                <a:ext uri="{FF2B5EF4-FFF2-40B4-BE49-F238E27FC236}">
                  <a16:creationId xmlns:a16="http://schemas.microsoft.com/office/drawing/2014/main" id="{856D8213-5EC4-052C-14B3-2ABCAEFF4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487" y="2332944"/>
              <a:ext cx="148552" cy="10233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3" y="0"/>
                </a:cxn>
                <a:cxn ang="0">
                  <a:pos x="33" y="0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9" y="3"/>
                </a:cxn>
                <a:cxn ang="0">
                  <a:pos x="0" y="10"/>
                </a:cxn>
                <a:cxn ang="0">
                  <a:pos x="0" y="17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4" y="26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7" y="31"/>
                </a:cxn>
                <a:cxn ang="0">
                  <a:pos x="7" y="31"/>
                </a:cxn>
                <a:cxn ang="0">
                  <a:pos x="9" y="29"/>
                </a:cxn>
                <a:cxn ang="0">
                  <a:pos x="11" y="31"/>
                </a:cxn>
                <a:cxn ang="0">
                  <a:pos x="11" y="31"/>
                </a:cxn>
                <a:cxn ang="0">
                  <a:pos x="26" y="26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45" y="12"/>
                </a:cxn>
                <a:cxn ang="0">
                  <a:pos x="33" y="0"/>
                </a:cxn>
              </a:cxnLst>
              <a:rect l="0" t="0" r="r" b="b"/>
              <a:pathLst>
                <a:path w="45" h="31">
                  <a:moveTo>
                    <a:pt x="33" y="0"/>
                  </a:moveTo>
                  <a:lnTo>
                    <a:pt x="33" y="0"/>
                  </a:lnTo>
                  <a:lnTo>
                    <a:pt x="33" y="0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9" y="3"/>
                  </a:lnTo>
                  <a:lnTo>
                    <a:pt x="0" y="10"/>
                  </a:lnTo>
                  <a:lnTo>
                    <a:pt x="0" y="17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4" y="26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7" y="31"/>
                  </a:lnTo>
                  <a:lnTo>
                    <a:pt x="7" y="31"/>
                  </a:lnTo>
                  <a:lnTo>
                    <a:pt x="9" y="29"/>
                  </a:lnTo>
                  <a:lnTo>
                    <a:pt x="11" y="31"/>
                  </a:lnTo>
                  <a:lnTo>
                    <a:pt x="11" y="31"/>
                  </a:lnTo>
                  <a:lnTo>
                    <a:pt x="26" y="26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5" y="1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5" name="Freeform 162">
              <a:extLst>
                <a:ext uri="{FF2B5EF4-FFF2-40B4-BE49-F238E27FC236}">
                  <a16:creationId xmlns:a16="http://schemas.microsoft.com/office/drawing/2014/main" id="{5D1AD8D4-3FE2-B9E5-45A1-7D75F2E73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5961" y="1646304"/>
              <a:ext cx="62723" cy="9905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9" y="0"/>
                </a:cxn>
              </a:cxnLst>
              <a:rect l="0" t="0" r="r" b="b"/>
              <a:pathLst>
                <a:path w="19" h="3">
                  <a:moveTo>
                    <a:pt x="19" y="0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6" name="Freeform 163">
              <a:extLst>
                <a:ext uri="{FF2B5EF4-FFF2-40B4-BE49-F238E27FC236}">
                  <a16:creationId xmlns:a16="http://schemas.microsoft.com/office/drawing/2014/main" id="{4D6B525F-CD85-C0EB-836F-B252BC935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219" y="1695822"/>
              <a:ext cx="382934" cy="178262"/>
            </a:xfrm>
            <a:custGeom>
              <a:avLst/>
              <a:gdLst/>
              <a:ahLst/>
              <a:cxnLst>
                <a:cxn ang="0">
                  <a:pos x="26" y="49"/>
                </a:cxn>
                <a:cxn ang="0">
                  <a:pos x="26" y="49"/>
                </a:cxn>
                <a:cxn ang="0">
                  <a:pos x="43" y="54"/>
                </a:cxn>
                <a:cxn ang="0">
                  <a:pos x="47" y="44"/>
                </a:cxn>
                <a:cxn ang="0">
                  <a:pos x="83" y="52"/>
                </a:cxn>
                <a:cxn ang="0">
                  <a:pos x="104" y="42"/>
                </a:cxn>
                <a:cxn ang="0">
                  <a:pos x="116" y="33"/>
                </a:cxn>
                <a:cxn ang="0">
                  <a:pos x="116" y="33"/>
                </a:cxn>
                <a:cxn ang="0">
                  <a:pos x="111" y="23"/>
                </a:cxn>
                <a:cxn ang="0">
                  <a:pos x="99" y="21"/>
                </a:cxn>
                <a:cxn ang="0">
                  <a:pos x="88" y="11"/>
                </a:cxn>
                <a:cxn ang="0">
                  <a:pos x="78" y="18"/>
                </a:cxn>
                <a:cxn ang="0">
                  <a:pos x="69" y="11"/>
                </a:cxn>
                <a:cxn ang="0">
                  <a:pos x="69" y="11"/>
                </a:cxn>
                <a:cxn ang="0">
                  <a:pos x="73" y="7"/>
                </a:cxn>
                <a:cxn ang="0">
                  <a:pos x="73" y="7"/>
                </a:cxn>
                <a:cxn ang="0">
                  <a:pos x="45" y="0"/>
                </a:cxn>
                <a:cxn ang="0">
                  <a:pos x="36" y="0"/>
                </a:cxn>
                <a:cxn ang="0">
                  <a:pos x="3" y="11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26" y="49"/>
                </a:cxn>
              </a:cxnLst>
              <a:rect l="0" t="0" r="r" b="b"/>
              <a:pathLst>
                <a:path w="116" h="54">
                  <a:moveTo>
                    <a:pt x="26" y="49"/>
                  </a:moveTo>
                  <a:lnTo>
                    <a:pt x="26" y="49"/>
                  </a:lnTo>
                  <a:lnTo>
                    <a:pt x="43" y="54"/>
                  </a:lnTo>
                  <a:lnTo>
                    <a:pt x="47" y="44"/>
                  </a:lnTo>
                  <a:lnTo>
                    <a:pt x="83" y="52"/>
                  </a:lnTo>
                  <a:lnTo>
                    <a:pt x="104" y="42"/>
                  </a:lnTo>
                  <a:lnTo>
                    <a:pt x="116" y="33"/>
                  </a:lnTo>
                  <a:lnTo>
                    <a:pt x="116" y="33"/>
                  </a:lnTo>
                  <a:lnTo>
                    <a:pt x="111" y="23"/>
                  </a:lnTo>
                  <a:lnTo>
                    <a:pt x="99" y="21"/>
                  </a:lnTo>
                  <a:lnTo>
                    <a:pt x="88" y="11"/>
                  </a:lnTo>
                  <a:lnTo>
                    <a:pt x="78" y="18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3" y="11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6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7" name="Freeform 165">
              <a:extLst>
                <a:ext uri="{FF2B5EF4-FFF2-40B4-BE49-F238E27FC236}">
                  <a16:creationId xmlns:a16="http://schemas.microsoft.com/office/drawing/2014/main" id="{A8224F6A-F0A7-CA7F-836B-05B1733A0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966" y="3580778"/>
              <a:ext cx="944128" cy="719651"/>
            </a:xfrm>
            <a:custGeom>
              <a:avLst/>
              <a:gdLst/>
              <a:ahLst/>
              <a:cxnLst>
                <a:cxn ang="0">
                  <a:pos x="244" y="180"/>
                </a:cxn>
                <a:cxn ang="0">
                  <a:pos x="239" y="168"/>
                </a:cxn>
                <a:cxn ang="0">
                  <a:pos x="256" y="145"/>
                </a:cxn>
                <a:cxn ang="0">
                  <a:pos x="277" y="123"/>
                </a:cxn>
                <a:cxn ang="0">
                  <a:pos x="282" y="67"/>
                </a:cxn>
                <a:cxn ang="0">
                  <a:pos x="286" y="60"/>
                </a:cxn>
                <a:cxn ang="0">
                  <a:pos x="272" y="38"/>
                </a:cxn>
                <a:cxn ang="0">
                  <a:pos x="267" y="10"/>
                </a:cxn>
                <a:cxn ang="0">
                  <a:pos x="253" y="17"/>
                </a:cxn>
                <a:cxn ang="0">
                  <a:pos x="239" y="5"/>
                </a:cxn>
                <a:cxn ang="0">
                  <a:pos x="213" y="0"/>
                </a:cxn>
                <a:cxn ang="0">
                  <a:pos x="213" y="0"/>
                </a:cxn>
                <a:cxn ang="0">
                  <a:pos x="133" y="50"/>
                </a:cxn>
                <a:cxn ang="0">
                  <a:pos x="102" y="76"/>
                </a:cxn>
                <a:cxn ang="0">
                  <a:pos x="74" y="81"/>
                </a:cxn>
                <a:cxn ang="0">
                  <a:pos x="74" y="81"/>
                </a:cxn>
                <a:cxn ang="0">
                  <a:pos x="74" y="133"/>
                </a:cxn>
                <a:cxn ang="0">
                  <a:pos x="60" y="152"/>
                </a:cxn>
                <a:cxn ang="0">
                  <a:pos x="22" y="152"/>
                </a:cxn>
                <a:cxn ang="0">
                  <a:pos x="15" y="159"/>
                </a:cxn>
                <a:cxn ang="0">
                  <a:pos x="3" y="159"/>
                </a:cxn>
                <a:cxn ang="0">
                  <a:pos x="0" y="166"/>
                </a:cxn>
                <a:cxn ang="0">
                  <a:pos x="15" y="194"/>
                </a:cxn>
                <a:cxn ang="0">
                  <a:pos x="26" y="201"/>
                </a:cxn>
                <a:cxn ang="0">
                  <a:pos x="38" y="201"/>
                </a:cxn>
                <a:cxn ang="0">
                  <a:pos x="41" y="213"/>
                </a:cxn>
                <a:cxn ang="0">
                  <a:pos x="41" y="213"/>
                </a:cxn>
                <a:cxn ang="0">
                  <a:pos x="50" y="204"/>
                </a:cxn>
                <a:cxn ang="0">
                  <a:pos x="50" y="204"/>
                </a:cxn>
                <a:cxn ang="0">
                  <a:pos x="62" y="218"/>
                </a:cxn>
                <a:cxn ang="0">
                  <a:pos x="64" y="204"/>
                </a:cxn>
                <a:cxn ang="0">
                  <a:pos x="71" y="194"/>
                </a:cxn>
                <a:cxn ang="0">
                  <a:pos x="71" y="185"/>
                </a:cxn>
                <a:cxn ang="0">
                  <a:pos x="97" y="178"/>
                </a:cxn>
                <a:cxn ang="0">
                  <a:pos x="97" y="178"/>
                </a:cxn>
                <a:cxn ang="0">
                  <a:pos x="112" y="182"/>
                </a:cxn>
                <a:cxn ang="0">
                  <a:pos x="123" y="194"/>
                </a:cxn>
                <a:cxn ang="0">
                  <a:pos x="123" y="194"/>
                </a:cxn>
                <a:cxn ang="0">
                  <a:pos x="140" y="187"/>
                </a:cxn>
                <a:cxn ang="0">
                  <a:pos x="140" y="187"/>
                </a:cxn>
                <a:cxn ang="0">
                  <a:pos x="154" y="194"/>
                </a:cxn>
                <a:cxn ang="0">
                  <a:pos x="171" y="197"/>
                </a:cxn>
                <a:cxn ang="0">
                  <a:pos x="171" y="197"/>
                </a:cxn>
                <a:cxn ang="0">
                  <a:pos x="180" y="190"/>
                </a:cxn>
                <a:cxn ang="0">
                  <a:pos x="204" y="187"/>
                </a:cxn>
                <a:cxn ang="0">
                  <a:pos x="204" y="187"/>
                </a:cxn>
                <a:cxn ang="0">
                  <a:pos x="223" y="194"/>
                </a:cxn>
                <a:cxn ang="0">
                  <a:pos x="223" y="194"/>
                </a:cxn>
                <a:cxn ang="0">
                  <a:pos x="230" y="185"/>
                </a:cxn>
                <a:cxn ang="0">
                  <a:pos x="244" y="180"/>
                </a:cxn>
              </a:cxnLst>
              <a:rect l="0" t="0" r="r" b="b"/>
              <a:pathLst>
                <a:path w="286" h="218">
                  <a:moveTo>
                    <a:pt x="244" y="180"/>
                  </a:moveTo>
                  <a:lnTo>
                    <a:pt x="239" y="168"/>
                  </a:lnTo>
                  <a:lnTo>
                    <a:pt x="256" y="145"/>
                  </a:lnTo>
                  <a:lnTo>
                    <a:pt x="277" y="123"/>
                  </a:lnTo>
                  <a:lnTo>
                    <a:pt x="282" y="67"/>
                  </a:lnTo>
                  <a:lnTo>
                    <a:pt x="286" y="60"/>
                  </a:lnTo>
                  <a:lnTo>
                    <a:pt x="272" y="38"/>
                  </a:lnTo>
                  <a:lnTo>
                    <a:pt x="267" y="10"/>
                  </a:lnTo>
                  <a:lnTo>
                    <a:pt x="253" y="17"/>
                  </a:lnTo>
                  <a:lnTo>
                    <a:pt x="239" y="5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133" y="50"/>
                  </a:lnTo>
                  <a:lnTo>
                    <a:pt x="102" y="76"/>
                  </a:lnTo>
                  <a:lnTo>
                    <a:pt x="74" y="81"/>
                  </a:lnTo>
                  <a:lnTo>
                    <a:pt x="74" y="81"/>
                  </a:lnTo>
                  <a:lnTo>
                    <a:pt x="74" y="133"/>
                  </a:lnTo>
                  <a:lnTo>
                    <a:pt x="60" y="152"/>
                  </a:lnTo>
                  <a:lnTo>
                    <a:pt x="22" y="152"/>
                  </a:lnTo>
                  <a:lnTo>
                    <a:pt x="15" y="159"/>
                  </a:lnTo>
                  <a:lnTo>
                    <a:pt x="3" y="159"/>
                  </a:lnTo>
                  <a:lnTo>
                    <a:pt x="0" y="166"/>
                  </a:lnTo>
                  <a:lnTo>
                    <a:pt x="15" y="194"/>
                  </a:lnTo>
                  <a:lnTo>
                    <a:pt x="26" y="201"/>
                  </a:lnTo>
                  <a:lnTo>
                    <a:pt x="38" y="201"/>
                  </a:lnTo>
                  <a:lnTo>
                    <a:pt x="41" y="213"/>
                  </a:lnTo>
                  <a:lnTo>
                    <a:pt x="41" y="213"/>
                  </a:lnTo>
                  <a:lnTo>
                    <a:pt x="50" y="204"/>
                  </a:lnTo>
                  <a:lnTo>
                    <a:pt x="50" y="204"/>
                  </a:lnTo>
                  <a:lnTo>
                    <a:pt x="62" y="218"/>
                  </a:lnTo>
                  <a:lnTo>
                    <a:pt x="64" y="204"/>
                  </a:lnTo>
                  <a:lnTo>
                    <a:pt x="71" y="194"/>
                  </a:lnTo>
                  <a:lnTo>
                    <a:pt x="71" y="185"/>
                  </a:lnTo>
                  <a:lnTo>
                    <a:pt x="97" y="178"/>
                  </a:lnTo>
                  <a:lnTo>
                    <a:pt x="97" y="178"/>
                  </a:lnTo>
                  <a:lnTo>
                    <a:pt x="112" y="182"/>
                  </a:lnTo>
                  <a:lnTo>
                    <a:pt x="123" y="194"/>
                  </a:lnTo>
                  <a:lnTo>
                    <a:pt x="123" y="194"/>
                  </a:lnTo>
                  <a:lnTo>
                    <a:pt x="140" y="187"/>
                  </a:lnTo>
                  <a:lnTo>
                    <a:pt x="140" y="187"/>
                  </a:lnTo>
                  <a:lnTo>
                    <a:pt x="154" y="194"/>
                  </a:lnTo>
                  <a:lnTo>
                    <a:pt x="171" y="197"/>
                  </a:lnTo>
                  <a:lnTo>
                    <a:pt x="171" y="197"/>
                  </a:lnTo>
                  <a:lnTo>
                    <a:pt x="180" y="190"/>
                  </a:lnTo>
                  <a:lnTo>
                    <a:pt x="204" y="187"/>
                  </a:lnTo>
                  <a:lnTo>
                    <a:pt x="204" y="187"/>
                  </a:lnTo>
                  <a:lnTo>
                    <a:pt x="223" y="194"/>
                  </a:lnTo>
                  <a:lnTo>
                    <a:pt x="223" y="194"/>
                  </a:lnTo>
                  <a:lnTo>
                    <a:pt x="230" y="185"/>
                  </a:lnTo>
                  <a:lnTo>
                    <a:pt x="244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8" name="Freeform 168">
              <a:extLst>
                <a:ext uri="{FF2B5EF4-FFF2-40B4-BE49-F238E27FC236}">
                  <a16:creationId xmlns:a16="http://schemas.microsoft.com/office/drawing/2014/main" id="{69799349-C5E3-9DFD-1100-0278D2617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011" y="1880686"/>
              <a:ext cx="211274" cy="227780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7" y="7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1" y="43"/>
                </a:cxn>
                <a:cxn ang="0">
                  <a:pos x="29" y="57"/>
                </a:cxn>
                <a:cxn ang="0">
                  <a:pos x="29" y="69"/>
                </a:cxn>
                <a:cxn ang="0">
                  <a:pos x="29" y="69"/>
                </a:cxn>
                <a:cxn ang="0">
                  <a:pos x="43" y="57"/>
                </a:cxn>
                <a:cxn ang="0">
                  <a:pos x="43" y="45"/>
                </a:cxn>
                <a:cxn ang="0">
                  <a:pos x="64" y="48"/>
                </a:cxn>
                <a:cxn ang="0">
                  <a:pos x="55" y="36"/>
                </a:cxn>
                <a:cxn ang="0">
                  <a:pos x="55" y="26"/>
                </a:cxn>
                <a:cxn ang="0">
                  <a:pos x="48" y="22"/>
                </a:cxn>
                <a:cxn ang="0">
                  <a:pos x="48" y="14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64" h="69">
                  <a:moveTo>
                    <a:pt x="0" y="5"/>
                  </a:moveTo>
                  <a:lnTo>
                    <a:pt x="7" y="7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1" y="43"/>
                  </a:lnTo>
                  <a:lnTo>
                    <a:pt x="29" y="57"/>
                  </a:lnTo>
                  <a:lnTo>
                    <a:pt x="29" y="69"/>
                  </a:lnTo>
                  <a:lnTo>
                    <a:pt x="29" y="69"/>
                  </a:lnTo>
                  <a:lnTo>
                    <a:pt x="43" y="57"/>
                  </a:lnTo>
                  <a:lnTo>
                    <a:pt x="43" y="45"/>
                  </a:lnTo>
                  <a:lnTo>
                    <a:pt x="64" y="48"/>
                  </a:lnTo>
                  <a:lnTo>
                    <a:pt x="55" y="36"/>
                  </a:lnTo>
                  <a:lnTo>
                    <a:pt x="55" y="26"/>
                  </a:lnTo>
                  <a:lnTo>
                    <a:pt x="48" y="22"/>
                  </a:lnTo>
                  <a:lnTo>
                    <a:pt x="48" y="14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9" name="Freeform 169">
              <a:extLst>
                <a:ext uri="{FF2B5EF4-FFF2-40B4-BE49-F238E27FC236}">
                  <a16:creationId xmlns:a16="http://schemas.microsoft.com/office/drawing/2014/main" id="{CE42E9AA-B52C-3966-3F9F-FE6CFAF85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363" y="4267417"/>
              <a:ext cx="693242" cy="514980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0" y="71"/>
                </a:cxn>
                <a:cxn ang="0">
                  <a:pos x="12" y="74"/>
                </a:cxn>
                <a:cxn ang="0">
                  <a:pos x="21" y="88"/>
                </a:cxn>
                <a:cxn ang="0">
                  <a:pos x="40" y="100"/>
                </a:cxn>
                <a:cxn ang="0">
                  <a:pos x="40" y="100"/>
                </a:cxn>
                <a:cxn ang="0">
                  <a:pos x="40" y="111"/>
                </a:cxn>
                <a:cxn ang="0">
                  <a:pos x="52" y="116"/>
                </a:cxn>
                <a:cxn ang="0">
                  <a:pos x="59" y="128"/>
                </a:cxn>
                <a:cxn ang="0">
                  <a:pos x="75" y="142"/>
                </a:cxn>
                <a:cxn ang="0">
                  <a:pos x="83" y="137"/>
                </a:cxn>
                <a:cxn ang="0">
                  <a:pos x="90" y="142"/>
                </a:cxn>
                <a:cxn ang="0">
                  <a:pos x="101" y="137"/>
                </a:cxn>
                <a:cxn ang="0">
                  <a:pos x="109" y="149"/>
                </a:cxn>
                <a:cxn ang="0">
                  <a:pos x="118" y="156"/>
                </a:cxn>
                <a:cxn ang="0">
                  <a:pos x="137" y="152"/>
                </a:cxn>
                <a:cxn ang="0">
                  <a:pos x="144" y="156"/>
                </a:cxn>
                <a:cxn ang="0">
                  <a:pos x="158" y="149"/>
                </a:cxn>
                <a:cxn ang="0">
                  <a:pos x="168" y="152"/>
                </a:cxn>
                <a:cxn ang="0">
                  <a:pos x="175" y="145"/>
                </a:cxn>
                <a:cxn ang="0">
                  <a:pos x="184" y="137"/>
                </a:cxn>
                <a:cxn ang="0">
                  <a:pos x="201" y="130"/>
                </a:cxn>
                <a:cxn ang="0">
                  <a:pos x="201" y="130"/>
                </a:cxn>
                <a:cxn ang="0">
                  <a:pos x="210" y="137"/>
                </a:cxn>
                <a:cxn ang="0">
                  <a:pos x="210" y="137"/>
                </a:cxn>
                <a:cxn ang="0">
                  <a:pos x="208" y="123"/>
                </a:cxn>
                <a:cxn ang="0">
                  <a:pos x="201" y="123"/>
                </a:cxn>
                <a:cxn ang="0">
                  <a:pos x="189" y="100"/>
                </a:cxn>
                <a:cxn ang="0">
                  <a:pos x="170" y="83"/>
                </a:cxn>
                <a:cxn ang="0">
                  <a:pos x="160" y="81"/>
                </a:cxn>
                <a:cxn ang="0">
                  <a:pos x="160" y="81"/>
                </a:cxn>
                <a:cxn ang="0">
                  <a:pos x="163" y="69"/>
                </a:cxn>
                <a:cxn ang="0">
                  <a:pos x="175" y="69"/>
                </a:cxn>
                <a:cxn ang="0">
                  <a:pos x="175" y="69"/>
                </a:cxn>
                <a:cxn ang="0">
                  <a:pos x="177" y="50"/>
                </a:cxn>
                <a:cxn ang="0">
                  <a:pos x="175" y="38"/>
                </a:cxn>
                <a:cxn ang="0">
                  <a:pos x="160" y="24"/>
                </a:cxn>
                <a:cxn ang="0">
                  <a:pos x="163" y="0"/>
                </a:cxn>
                <a:cxn ang="0">
                  <a:pos x="146" y="3"/>
                </a:cxn>
                <a:cxn ang="0">
                  <a:pos x="142" y="5"/>
                </a:cxn>
                <a:cxn ang="0">
                  <a:pos x="146" y="22"/>
                </a:cxn>
                <a:cxn ang="0">
                  <a:pos x="127" y="43"/>
                </a:cxn>
                <a:cxn ang="0">
                  <a:pos x="118" y="45"/>
                </a:cxn>
                <a:cxn ang="0">
                  <a:pos x="118" y="45"/>
                </a:cxn>
                <a:cxn ang="0">
                  <a:pos x="104" y="36"/>
                </a:cxn>
                <a:cxn ang="0">
                  <a:pos x="104" y="36"/>
                </a:cxn>
                <a:cxn ang="0">
                  <a:pos x="94" y="43"/>
                </a:cxn>
                <a:cxn ang="0">
                  <a:pos x="85" y="52"/>
                </a:cxn>
                <a:cxn ang="0">
                  <a:pos x="85" y="52"/>
                </a:cxn>
                <a:cxn ang="0">
                  <a:pos x="68" y="52"/>
                </a:cxn>
                <a:cxn ang="0">
                  <a:pos x="66" y="48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16" y="36"/>
                </a:cxn>
                <a:cxn ang="0">
                  <a:pos x="7" y="62"/>
                </a:cxn>
                <a:cxn ang="0">
                  <a:pos x="0" y="64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210" h="156">
                  <a:moveTo>
                    <a:pt x="0" y="64"/>
                  </a:moveTo>
                  <a:lnTo>
                    <a:pt x="0" y="64"/>
                  </a:lnTo>
                  <a:lnTo>
                    <a:pt x="0" y="71"/>
                  </a:lnTo>
                  <a:lnTo>
                    <a:pt x="12" y="74"/>
                  </a:lnTo>
                  <a:lnTo>
                    <a:pt x="21" y="88"/>
                  </a:lnTo>
                  <a:lnTo>
                    <a:pt x="40" y="100"/>
                  </a:lnTo>
                  <a:lnTo>
                    <a:pt x="40" y="100"/>
                  </a:lnTo>
                  <a:lnTo>
                    <a:pt x="40" y="111"/>
                  </a:lnTo>
                  <a:lnTo>
                    <a:pt x="52" y="116"/>
                  </a:lnTo>
                  <a:lnTo>
                    <a:pt x="59" y="128"/>
                  </a:lnTo>
                  <a:lnTo>
                    <a:pt x="75" y="142"/>
                  </a:lnTo>
                  <a:lnTo>
                    <a:pt x="83" y="137"/>
                  </a:lnTo>
                  <a:lnTo>
                    <a:pt x="90" y="142"/>
                  </a:lnTo>
                  <a:lnTo>
                    <a:pt x="101" y="137"/>
                  </a:lnTo>
                  <a:lnTo>
                    <a:pt x="109" y="149"/>
                  </a:lnTo>
                  <a:lnTo>
                    <a:pt x="118" y="156"/>
                  </a:lnTo>
                  <a:lnTo>
                    <a:pt x="137" y="152"/>
                  </a:lnTo>
                  <a:lnTo>
                    <a:pt x="144" y="156"/>
                  </a:lnTo>
                  <a:lnTo>
                    <a:pt x="158" y="149"/>
                  </a:lnTo>
                  <a:lnTo>
                    <a:pt x="168" y="152"/>
                  </a:lnTo>
                  <a:lnTo>
                    <a:pt x="175" y="145"/>
                  </a:lnTo>
                  <a:lnTo>
                    <a:pt x="184" y="137"/>
                  </a:lnTo>
                  <a:lnTo>
                    <a:pt x="201" y="130"/>
                  </a:lnTo>
                  <a:lnTo>
                    <a:pt x="201" y="130"/>
                  </a:lnTo>
                  <a:lnTo>
                    <a:pt x="210" y="137"/>
                  </a:lnTo>
                  <a:lnTo>
                    <a:pt x="210" y="137"/>
                  </a:lnTo>
                  <a:lnTo>
                    <a:pt x="208" y="123"/>
                  </a:lnTo>
                  <a:lnTo>
                    <a:pt x="201" y="123"/>
                  </a:lnTo>
                  <a:lnTo>
                    <a:pt x="189" y="100"/>
                  </a:lnTo>
                  <a:lnTo>
                    <a:pt x="170" y="83"/>
                  </a:lnTo>
                  <a:lnTo>
                    <a:pt x="160" y="81"/>
                  </a:lnTo>
                  <a:lnTo>
                    <a:pt x="160" y="81"/>
                  </a:lnTo>
                  <a:lnTo>
                    <a:pt x="163" y="69"/>
                  </a:lnTo>
                  <a:lnTo>
                    <a:pt x="175" y="69"/>
                  </a:lnTo>
                  <a:lnTo>
                    <a:pt x="175" y="69"/>
                  </a:lnTo>
                  <a:lnTo>
                    <a:pt x="177" y="50"/>
                  </a:lnTo>
                  <a:lnTo>
                    <a:pt x="175" y="38"/>
                  </a:lnTo>
                  <a:lnTo>
                    <a:pt x="160" y="24"/>
                  </a:lnTo>
                  <a:lnTo>
                    <a:pt x="163" y="0"/>
                  </a:lnTo>
                  <a:lnTo>
                    <a:pt x="146" y="3"/>
                  </a:lnTo>
                  <a:lnTo>
                    <a:pt x="142" y="5"/>
                  </a:lnTo>
                  <a:lnTo>
                    <a:pt x="146" y="22"/>
                  </a:lnTo>
                  <a:lnTo>
                    <a:pt x="127" y="43"/>
                  </a:lnTo>
                  <a:lnTo>
                    <a:pt x="118" y="45"/>
                  </a:lnTo>
                  <a:lnTo>
                    <a:pt x="118" y="45"/>
                  </a:lnTo>
                  <a:lnTo>
                    <a:pt x="104" y="36"/>
                  </a:lnTo>
                  <a:lnTo>
                    <a:pt x="104" y="36"/>
                  </a:lnTo>
                  <a:lnTo>
                    <a:pt x="94" y="43"/>
                  </a:lnTo>
                  <a:lnTo>
                    <a:pt x="85" y="52"/>
                  </a:lnTo>
                  <a:lnTo>
                    <a:pt x="85" y="52"/>
                  </a:lnTo>
                  <a:lnTo>
                    <a:pt x="68" y="52"/>
                  </a:lnTo>
                  <a:lnTo>
                    <a:pt x="66" y="48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16" y="36"/>
                  </a:lnTo>
                  <a:lnTo>
                    <a:pt x="7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0" name="Freeform 170">
              <a:extLst>
                <a:ext uri="{FF2B5EF4-FFF2-40B4-BE49-F238E27FC236}">
                  <a16:creationId xmlns:a16="http://schemas.microsoft.com/office/drawing/2014/main" id="{03FE3EC5-9EF5-3EE6-A45A-4E40B0843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061" y="4340043"/>
              <a:ext cx="779071" cy="521582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111" y="35"/>
                </a:cxn>
                <a:cxn ang="0">
                  <a:pos x="85" y="35"/>
                </a:cxn>
                <a:cxn ang="0">
                  <a:pos x="87" y="42"/>
                </a:cxn>
                <a:cxn ang="0">
                  <a:pos x="75" y="54"/>
                </a:cxn>
                <a:cxn ang="0">
                  <a:pos x="59" y="54"/>
                </a:cxn>
                <a:cxn ang="0">
                  <a:pos x="45" y="63"/>
                </a:cxn>
                <a:cxn ang="0">
                  <a:pos x="40" y="56"/>
                </a:cxn>
                <a:cxn ang="0">
                  <a:pos x="21" y="63"/>
                </a:cxn>
                <a:cxn ang="0">
                  <a:pos x="7" y="87"/>
                </a:cxn>
                <a:cxn ang="0">
                  <a:pos x="0" y="89"/>
                </a:cxn>
                <a:cxn ang="0">
                  <a:pos x="0" y="89"/>
                </a:cxn>
                <a:cxn ang="0">
                  <a:pos x="2" y="104"/>
                </a:cxn>
                <a:cxn ang="0">
                  <a:pos x="14" y="130"/>
                </a:cxn>
                <a:cxn ang="0">
                  <a:pos x="30" y="146"/>
                </a:cxn>
                <a:cxn ang="0">
                  <a:pos x="33" y="158"/>
                </a:cxn>
                <a:cxn ang="0">
                  <a:pos x="33" y="158"/>
                </a:cxn>
                <a:cxn ang="0">
                  <a:pos x="40" y="134"/>
                </a:cxn>
                <a:cxn ang="0">
                  <a:pos x="40" y="134"/>
                </a:cxn>
                <a:cxn ang="0">
                  <a:pos x="56" y="132"/>
                </a:cxn>
                <a:cxn ang="0">
                  <a:pos x="78" y="134"/>
                </a:cxn>
                <a:cxn ang="0">
                  <a:pos x="78" y="134"/>
                </a:cxn>
                <a:cxn ang="0">
                  <a:pos x="78" y="134"/>
                </a:cxn>
                <a:cxn ang="0">
                  <a:pos x="78" y="134"/>
                </a:cxn>
                <a:cxn ang="0">
                  <a:pos x="75" y="130"/>
                </a:cxn>
                <a:cxn ang="0">
                  <a:pos x="75" y="120"/>
                </a:cxn>
                <a:cxn ang="0">
                  <a:pos x="75" y="120"/>
                </a:cxn>
                <a:cxn ang="0">
                  <a:pos x="85" y="111"/>
                </a:cxn>
                <a:cxn ang="0">
                  <a:pos x="97" y="106"/>
                </a:cxn>
                <a:cxn ang="0">
                  <a:pos x="111" y="118"/>
                </a:cxn>
                <a:cxn ang="0">
                  <a:pos x="146" y="123"/>
                </a:cxn>
                <a:cxn ang="0">
                  <a:pos x="153" y="111"/>
                </a:cxn>
                <a:cxn ang="0">
                  <a:pos x="160" y="115"/>
                </a:cxn>
                <a:cxn ang="0">
                  <a:pos x="182" y="106"/>
                </a:cxn>
                <a:cxn ang="0">
                  <a:pos x="196" y="108"/>
                </a:cxn>
                <a:cxn ang="0">
                  <a:pos x="200" y="101"/>
                </a:cxn>
                <a:cxn ang="0">
                  <a:pos x="219" y="106"/>
                </a:cxn>
                <a:cxn ang="0">
                  <a:pos x="236" y="106"/>
                </a:cxn>
                <a:cxn ang="0">
                  <a:pos x="236" y="106"/>
                </a:cxn>
                <a:cxn ang="0">
                  <a:pos x="229" y="94"/>
                </a:cxn>
                <a:cxn ang="0">
                  <a:pos x="217" y="89"/>
                </a:cxn>
                <a:cxn ang="0">
                  <a:pos x="217" y="89"/>
                </a:cxn>
                <a:cxn ang="0">
                  <a:pos x="217" y="78"/>
                </a:cxn>
                <a:cxn ang="0">
                  <a:pos x="198" y="66"/>
                </a:cxn>
                <a:cxn ang="0">
                  <a:pos x="189" y="52"/>
                </a:cxn>
                <a:cxn ang="0">
                  <a:pos x="177" y="49"/>
                </a:cxn>
                <a:cxn ang="0">
                  <a:pos x="177" y="49"/>
                </a:cxn>
                <a:cxn ang="0">
                  <a:pos x="177" y="42"/>
                </a:cxn>
                <a:cxn ang="0">
                  <a:pos x="177" y="42"/>
                </a:cxn>
                <a:cxn ang="0">
                  <a:pos x="163" y="40"/>
                </a:cxn>
                <a:cxn ang="0">
                  <a:pos x="163" y="40"/>
                </a:cxn>
                <a:cxn ang="0">
                  <a:pos x="167" y="21"/>
                </a:cxn>
                <a:cxn ang="0">
                  <a:pos x="167" y="21"/>
                </a:cxn>
                <a:cxn ang="0">
                  <a:pos x="153" y="2"/>
                </a:cxn>
                <a:cxn ang="0">
                  <a:pos x="146" y="0"/>
                </a:cxn>
              </a:cxnLst>
              <a:rect l="0" t="0" r="r" b="b"/>
              <a:pathLst>
                <a:path w="236" h="158">
                  <a:moveTo>
                    <a:pt x="146" y="0"/>
                  </a:moveTo>
                  <a:lnTo>
                    <a:pt x="111" y="35"/>
                  </a:lnTo>
                  <a:lnTo>
                    <a:pt x="85" y="35"/>
                  </a:lnTo>
                  <a:lnTo>
                    <a:pt x="87" y="42"/>
                  </a:lnTo>
                  <a:lnTo>
                    <a:pt x="75" y="54"/>
                  </a:lnTo>
                  <a:lnTo>
                    <a:pt x="59" y="54"/>
                  </a:lnTo>
                  <a:lnTo>
                    <a:pt x="45" y="63"/>
                  </a:lnTo>
                  <a:lnTo>
                    <a:pt x="40" y="56"/>
                  </a:lnTo>
                  <a:lnTo>
                    <a:pt x="21" y="63"/>
                  </a:lnTo>
                  <a:lnTo>
                    <a:pt x="7" y="87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2" y="104"/>
                  </a:lnTo>
                  <a:lnTo>
                    <a:pt x="14" y="130"/>
                  </a:lnTo>
                  <a:lnTo>
                    <a:pt x="30" y="146"/>
                  </a:lnTo>
                  <a:lnTo>
                    <a:pt x="33" y="158"/>
                  </a:lnTo>
                  <a:lnTo>
                    <a:pt x="33" y="158"/>
                  </a:lnTo>
                  <a:lnTo>
                    <a:pt x="40" y="134"/>
                  </a:lnTo>
                  <a:lnTo>
                    <a:pt x="40" y="134"/>
                  </a:lnTo>
                  <a:lnTo>
                    <a:pt x="56" y="132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75" y="13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85" y="111"/>
                  </a:lnTo>
                  <a:lnTo>
                    <a:pt x="97" y="106"/>
                  </a:lnTo>
                  <a:lnTo>
                    <a:pt x="111" y="118"/>
                  </a:lnTo>
                  <a:lnTo>
                    <a:pt x="146" y="123"/>
                  </a:lnTo>
                  <a:lnTo>
                    <a:pt x="153" y="111"/>
                  </a:lnTo>
                  <a:lnTo>
                    <a:pt x="160" y="115"/>
                  </a:lnTo>
                  <a:lnTo>
                    <a:pt x="182" y="106"/>
                  </a:lnTo>
                  <a:lnTo>
                    <a:pt x="196" y="108"/>
                  </a:lnTo>
                  <a:lnTo>
                    <a:pt x="200" y="101"/>
                  </a:lnTo>
                  <a:lnTo>
                    <a:pt x="219" y="106"/>
                  </a:lnTo>
                  <a:lnTo>
                    <a:pt x="236" y="106"/>
                  </a:lnTo>
                  <a:lnTo>
                    <a:pt x="236" y="106"/>
                  </a:lnTo>
                  <a:lnTo>
                    <a:pt x="229" y="94"/>
                  </a:lnTo>
                  <a:lnTo>
                    <a:pt x="217" y="89"/>
                  </a:lnTo>
                  <a:lnTo>
                    <a:pt x="217" y="89"/>
                  </a:lnTo>
                  <a:lnTo>
                    <a:pt x="217" y="78"/>
                  </a:lnTo>
                  <a:lnTo>
                    <a:pt x="198" y="66"/>
                  </a:lnTo>
                  <a:lnTo>
                    <a:pt x="189" y="52"/>
                  </a:lnTo>
                  <a:lnTo>
                    <a:pt x="177" y="49"/>
                  </a:lnTo>
                  <a:lnTo>
                    <a:pt x="177" y="49"/>
                  </a:lnTo>
                  <a:lnTo>
                    <a:pt x="177" y="42"/>
                  </a:lnTo>
                  <a:lnTo>
                    <a:pt x="177" y="42"/>
                  </a:lnTo>
                  <a:lnTo>
                    <a:pt x="163" y="40"/>
                  </a:lnTo>
                  <a:lnTo>
                    <a:pt x="163" y="40"/>
                  </a:lnTo>
                  <a:lnTo>
                    <a:pt x="167" y="21"/>
                  </a:lnTo>
                  <a:lnTo>
                    <a:pt x="167" y="21"/>
                  </a:lnTo>
                  <a:lnTo>
                    <a:pt x="153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1" name="Freeform 99">
              <a:extLst>
                <a:ext uri="{FF2B5EF4-FFF2-40B4-BE49-F238E27FC236}">
                  <a16:creationId xmlns:a16="http://schemas.microsoft.com/office/drawing/2014/main" id="{56C0FE35-065D-830B-3631-6B005509C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385" y="2699372"/>
              <a:ext cx="1224727" cy="1148801"/>
            </a:xfrm>
            <a:custGeom>
              <a:avLst/>
              <a:gdLst/>
              <a:ahLst/>
              <a:cxnLst>
                <a:cxn ang="0">
                  <a:pos x="104" y="107"/>
                </a:cxn>
                <a:cxn ang="0">
                  <a:pos x="90" y="128"/>
                </a:cxn>
                <a:cxn ang="0">
                  <a:pos x="78" y="133"/>
                </a:cxn>
                <a:cxn ang="0">
                  <a:pos x="19" y="154"/>
                </a:cxn>
                <a:cxn ang="0">
                  <a:pos x="0" y="187"/>
                </a:cxn>
                <a:cxn ang="0">
                  <a:pos x="57" y="230"/>
                </a:cxn>
                <a:cxn ang="0">
                  <a:pos x="69" y="239"/>
                </a:cxn>
                <a:cxn ang="0">
                  <a:pos x="177" y="312"/>
                </a:cxn>
                <a:cxn ang="0">
                  <a:pos x="177" y="319"/>
                </a:cxn>
                <a:cxn ang="0">
                  <a:pos x="213" y="336"/>
                </a:cxn>
                <a:cxn ang="0">
                  <a:pos x="213" y="336"/>
                </a:cxn>
                <a:cxn ang="0">
                  <a:pos x="232" y="348"/>
                </a:cxn>
                <a:cxn ang="0">
                  <a:pos x="232" y="348"/>
                </a:cxn>
                <a:cxn ang="0">
                  <a:pos x="232" y="348"/>
                </a:cxn>
                <a:cxn ang="0">
                  <a:pos x="291" y="317"/>
                </a:cxn>
                <a:cxn ang="0">
                  <a:pos x="371" y="267"/>
                </a:cxn>
                <a:cxn ang="0">
                  <a:pos x="336" y="241"/>
                </a:cxn>
                <a:cxn ang="0">
                  <a:pos x="326" y="218"/>
                </a:cxn>
                <a:cxn ang="0">
                  <a:pos x="326" y="218"/>
                </a:cxn>
                <a:cxn ang="0">
                  <a:pos x="331" y="194"/>
                </a:cxn>
                <a:cxn ang="0">
                  <a:pos x="331" y="194"/>
                </a:cxn>
                <a:cxn ang="0">
                  <a:pos x="333" y="159"/>
                </a:cxn>
                <a:cxn ang="0">
                  <a:pos x="322" y="140"/>
                </a:cxn>
                <a:cxn ang="0">
                  <a:pos x="326" y="137"/>
                </a:cxn>
                <a:cxn ang="0">
                  <a:pos x="305" y="93"/>
                </a:cxn>
                <a:cxn ang="0">
                  <a:pos x="291" y="64"/>
                </a:cxn>
                <a:cxn ang="0">
                  <a:pos x="307" y="12"/>
                </a:cxn>
                <a:cxn ang="0">
                  <a:pos x="298" y="5"/>
                </a:cxn>
                <a:cxn ang="0">
                  <a:pos x="251" y="7"/>
                </a:cxn>
                <a:cxn ang="0">
                  <a:pos x="208" y="5"/>
                </a:cxn>
                <a:cxn ang="0">
                  <a:pos x="175" y="12"/>
                </a:cxn>
                <a:cxn ang="0">
                  <a:pos x="123" y="41"/>
                </a:cxn>
                <a:cxn ang="0">
                  <a:pos x="123" y="48"/>
                </a:cxn>
                <a:cxn ang="0">
                  <a:pos x="137" y="93"/>
                </a:cxn>
                <a:cxn ang="0">
                  <a:pos x="133" y="102"/>
                </a:cxn>
                <a:cxn ang="0">
                  <a:pos x="111" y="100"/>
                </a:cxn>
              </a:cxnLst>
              <a:rect l="0" t="0" r="r" b="b"/>
              <a:pathLst>
                <a:path w="371" h="348">
                  <a:moveTo>
                    <a:pt x="111" y="100"/>
                  </a:moveTo>
                  <a:lnTo>
                    <a:pt x="104" y="107"/>
                  </a:lnTo>
                  <a:lnTo>
                    <a:pt x="90" y="109"/>
                  </a:lnTo>
                  <a:lnTo>
                    <a:pt x="90" y="128"/>
                  </a:lnTo>
                  <a:lnTo>
                    <a:pt x="90" y="128"/>
                  </a:lnTo>
                  <a:lnTo>
                    <a:pt x="78" y="133"/>
                  </a:lnTo>
                  <a:lnTo>
                    <a:pt x="52" y="149"/>
                  </a:lnTo>
                  <a:lnTo>
                    <a:pt x="19" y="154"/>
                  </a:lnTo>
                  <a:lnTo>
                    <a:pt x="0" y="168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57" y="230"/>
                  </a:lnTo>
                  <a:lnTo>
                    <a:pt x="69" y="239"/>
                  </a:lnTo>
                  <a:lnTo>
                    <a:pt x="69" y="239"/>
                  </a:lnTo>
                  <a:lnTo>
                    <a:pt x="177" y="312"/>
                  </a:lnTo>
                  <a:lnTo>
                    <a:pt x="177" y="312"/>
                  </a:lnTo>
                  <a:lnTo>
                    <a:pt x="177" y="312"/>
                  </a:lnTo>
                  <a:lnTo>
                    <a:pt x="177" y="319"/>
                  </a:lnTo>
                  <a:lnTo>
                    <a:pt x="189" y="329"/>
                  </a:lnTo>
                  <a:lnTo>
                    <a:pt x="213" y="336"/>
                  </a:lnTo>
                  <a:lnTo>
                    <a:pt x="213" y="336"/>
                  </a:lnTo>
                  <a:lnTo>
                    <a:pt x="213" y="336"/>
                  </a:lnTo>
                  <a:lnTo>
                    <a:pt x="213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60" y="343"/>
                  </a:lnTo>
                  <a:lnTo>
                    <a:pt x="291" y="317"/>
                  </a:lnTo>
                  <a:lnTo>
                    <a:pt x="371" y="267"/>
                  </a:lnTo>
                  <a:lnTo>
                    <a:pt x="371" y="267"/>
                  </a:lnTo>
                  <a:lnTo>
                    <a:pt x="364" y="251"/>
                  </a:lnTo>
                  <a:lnTo>
                    <a:pt x="336" y="241"/>
                  </a:lnTo>
                  <a:lnTo>
                    <a:pt x="336" y="232"/>
                  </a:lnTo>
                  <a:lnTo>
                    <a:pt x="326" y="218"/>
                  </a:lnTo>
                  <a:lnTo>
                    <a:pt x="326" y="218"/>
                  </a:lnTo>
                  <a:lnTo>
                    <a:pt x="326" y="218"/>
                  </a:lnTo>
                  <a:lnTo>
                    <a:pt x="333" y="211"/>
                  </a:lnTo>
                  <a:lnTo>
                    <a:pt x="331" y="194"/>
                  </a:lnTo>
                  <a:lnTo>
                    <a:pt x="331" y="194"/>
                  </a:lnTo>
                  <a:lnTo>
                    <a:pt x="331" y="194"/>
                  </a:lnTo>
                  <a:lnTo>
                    <a:pt x="336" y="182"/>
                  </a:lnTo>
                  <a:lnTo>
                    <a:pt x="333" y="159"/>
                  </a:lnTo>
                  <a:lnTo>
                    <a:pt x="322" y="140"/>
                  </a:lnTo>
                  <a:lnTo>
                    <a:pt x="322" y="140"/>
                  </a:lnTo>
                  <a:lnTo>
                    <a:pt x="322" y="140"/>
                  </a:lnTo>
                  <a:lnTo>
                    <a:pt x="326" y="137"/>
                  </a:lnTo>
                  <a:lnTo>
                    <a:pt x="319" y="102"/>
                  </a:lnTo>
                  <a:lnTo>
                    <a:pt x="305" y="93"/>
                  </a:lnTo>
                  <a:lnTo>
                    <a:pt x="296" y="78"/>
                  </a:lnTo>
                  <a:lnTo>
                    <a:pt x="291" y="64"/>
                  </a:lnTo>
                  <a:lnTo>
                    <a:pt x="303" y="50"/>
                  </a:lnTo>
                  <a:lnTo>
                    <a:pt x="307" y="12"/>
                  </a:lnTo>
                  <a:lnTo>
                    <a:pt x="310" y="3"/>
                  </a:lnTo>
                  <a:lnTo>
                    <a:pt x="298" y="5"/>
                  </a:lnTo>
                  <a:lnTo>
                    <a:pt x="288" y="0"/>
                  </a:lnTo>
                  <a:lnTo>
                    <a:pt x="251" y="7"/>
                  </a:lnTo>
                  <a:lnTo>
                    <a:pt x="241" y="3"/>
                  </a:lnTo>
                  <a:lnTo>
                    <a:pt x="208" y="5"/>
                  </a:lnTo>
                  <a:lnTo>
                    <a:pt x="203" y="10"/>
                  </a:lnTo>
                  <a:lnTo>
                    <a:pt x="175" y="12"/>
                  </a:lnTo>
                  <a:lnTo>
                    <a:pt x="135" y="31"/>
                  </a:lnTo>
                  <a:lnTo>
                    <a:pt x="123" y="41"/>
                  </a:lnTo>
                  <a:lnTo>
                    <a:pt x="116" y="41"/>
                  </a:lnTo>
                  <a:lnTo>
                    <a:pt x="123" y="48"/>
                  </a:lnTo>
                  <a:lnTo>
                    <a:pt x="125" y="78"/>
                  </a:lnTo>
                  <a:lnTo>
                    <a:pt x="137" y="93"/>
                  </a:lnTo>
                  <a:lnTo>
                    <a:pt x="133" y="102"/>
                  </a:lnTo>
                  <a:lnTo>
                    <a:pt x="133" y="102"/>
                  </a:lnTo>
                  <a:lnTo>
                    <a:pt x="111" y="100"/>
                  </a:lnTo>
                  <a:lnTo>
                    <a:pt x="111" y="10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2" name="Freeform 166">
              <a:extLst>
                <a:ext uri="{FF2B5EF4-FFF2-40B4-BE49-F238E27FC236}">
                  <a16:creationId xmlns:a16="http://schemas.microsoft.com/office/drawing/2014/main" id="{D461862D-FE45-F986-3AF3-9598B0509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354" y="2956862"/>
              <a:ext cx="940828" cy="874806"/>
            </a:xfrm>
            <a:custGeom>
              <a:avLst/>
              <a:gdLst/>
              <a:ahLst/>
              <a:cxnLst>
                <a:cxn ang="0">
                  <a:pos x="42" y="15"/>
                </a:cxn>
                <a:cxn ang="0">
                  <a:pos x="30" y="22"/>
                </a:cxn>
                <a:cxn ang="0">
                  <a:pos x="16" y="36"/>
                </a:cxn>
                <a:cxn ang="0">
                  <a:pos x="18" y="45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11" y="81"/>
                </a:cxn>
                <a:cxn ang="0">
                  <a:pos x="14" y="104"/>
                </a:cxn>
                <a:cxn ang="0">
                  <a:pos x="14" y="104"/>
                </a:cxn>
                <a:cxn ang="0">
                  <a:pos x="9" y="116"/>
                </a:cxn>
                <a:cxn ang="0">
                  <a:pos x="9" y="116"/>
                </a:cxn>
                <a:cxn ang="0">
                  <a:pos x="11" y="133"/>
                </a:cxn>
                <a:cxn ang="0">
                  <a:pos x="11" y="133"/>
                </a:cxn>
                <a:cxn ang="0">
                  <a:pos x="4" y="140"/>
                </a:cxn>
                <a:cxn ang="0">
                  <a:pos x="4" y="140"/>
                </a:cxn>
                <a:cxn ang="0">
                  <a:pos x="14" y="154"/>
                </a:cxn>
                <a:cxn ang="0">
                  <a:pos x="14" y="163"/>
                </a:cxn>
                <a:cxn ang="0">
                  <a:pos x="42" y="173"/>
                </a:cxn>
                <a:cxn ang="0">
                  <a:pos x="49" y="189"/>
                </a:cxn>
                <a:cxn ang="0">
                  <a:pos x="75" y="194"/>
                </a:cxn>
                <a:cxn ang="0">
                  <a:pos x="89" y="206"/>
                </a:cxn>
                <a:cxn ang="0">
                  <a:pos x="103" y="199"/>
                </a:cxn>
                <a:cxn ang="0">
                  <a:pos x="122" y="189"/>
                </a:cxn>
                <a:cxn ang="0">
                  <a:pos x="264" y="265"/>
                </a:cxn>
                <a:cxn ang="0">
                  <a:pos x="264" y="256"/>
                </a:cxn>
                <a:cxn ang="0">
                  <a:pos x="283" y="256"/>
                </a:cxn>
                <a:cxn ang="0">
                  <a:pos x="283" y="218"/>
                </a:cxn>
                <a:cxn ang="0">
                  <a:pos x="283" y="81"/>
                </a:cxn>
                <a:cxn ang="0">
                  <a:pos x="278" y="59"/>
                </a:cxn>
                <a:cxn ang="0">
                  <a:pos x="283" y="48"/>
                </a:cxn>
                <a:cxn ang="0">
                  <a:pos x="281" y="36"/>
                </a:cxn>
                <a:cxn ang="0">
                  <a:pos x="285" y="31"/>
                </a:cxn>
                <a:cxn ang="0">
                  <a:pos x="283" y="24"/>
                </a:cxn>
                <a:cxn ang="0">
                  <a:pos x="266" y="24"/>
                </a:cxn>
                <a:cxn ang="0">
                  <a:pos x="250" y="17"/>
                </a:cxn>
                <a:cxn ang="0">
                  <a:pos x="250" y="12"/>
                </a:cxn>
                <a:cxn ang="0">
                  <a:pos x="231" y="5"/>
                </a:cxn>
                <a:cxn ang="0">
                  <a:pos x="222" y="5"/>
                </a:cxn>
                <a:cxn ang="0">
                  <a:pos x="203" y="15"/>
                </a:cxn>
                <a:cxn ang="0">
                  <a:pos x="193" y="29"/>
                </a:cxn>
                <a:cxn ang="0">
                  <a:pos x="196" y="41"/>
                </a:cxn>
                <a:cxn ang="0">
                  <a:pos x="189" y="55"/>
                </a:cxn>
                <a:cxn ang="0">
                  <a:pos x="177" y="59"/>
                </a:cxn>
                <a:cxn ang="0">
                  <a:pos x="146" y="43"/>
                </a:cxn>
                <a:cxn ang="0">
                  <a:pos x="122" y="38"/>
                </a:cxn>
                <a:cxn ang="0">
                  <a:pos x="113" y="31"/>
                </a:cxn>
                <a:cxn ang="0">
                  <a:pos x="108" y="17"/>
                </a:cxn>
                <a:cxn ang="0">
                  <a:pos x="75" y="5"/>
                </a:cxn>
                <a:cxn ang="0">
                  <a:pos x="56" y="7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2" y="15"/>
                </a:cxn>
              </a:cxnLst>
              <a:rect l="0" t="0" r="r" b="b"/>
              <a:pathLst>
                <a:path w="285" h="265">
                  <a:moveTo>
                    <a:pt x="42" y="15"/>
                  </a:moveTo>
                  <a:lnTo>
                    <a:pt x="30" y="22"/>
                  </a:lnTo>
                  <a:lnTo>
                    <a:pt x="16" y="36"/>
                  </a:lnTo>
                  <a:lnTo>
                    <a:pt x="18" y="45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1" y="81"/>
                  </a:lnTo>
                  <a:lnTo>
                    <a:pt x="14" y="104"/>
                  </a:lnTo>
                  <a:lnTo>
                    <a:pt x="14" y="104"/>
                  </a:lnTo>
                  <a:lnTo>
                    <a:pt x="9" y="116"/>
                  </a:lnTo>
                  <a:lnTo>
                    <a:pt x="9" y="116"/>
                  </a:lnTo>
                  <a:lnTo>
                    <a:pt x="11" y="133"/>
                  </a:lnTo>
                  <a:lnTo>
                    <a:pt x="11" y="133"/>
                  </a:lnTo>
                  <a:lnTo>
                    <a:pt x="4" y="140"/>
                  </a:lnTo>
                  <a:lnTo>
                    <a:pt x="4" y="140"/>
                  </a:lnTo>
                  <a:lnTo>
                    <a:pt x="14" y="154"/>
                  </a:lnTo>
                  <a:lnTo>
                    <a:pt x="14" y="163"/>
                  </a:lnTo>
                  <a:lnTo>
                    <a:pt x="42" y="173"/>
                  </a:lnTo>
                  <a:lnTo>
                    <a:pt x="49" y="189"/>
                  </a:lnTo>
                  <a:lnTo>
                    <a:pt x="75" y="194"/>
                  </a:lnTo>
                  <a:lnTo>
                    <a:pt x="89" y="206"/>
                  </a:lnTo>
                  <a:lnTo>
                    <a:pt x="103" y="199"/>
                  </a:lnTo>
                  <a:lnTo>
                    <a:pt x="122" y="189"/>
                  </a:lnTo>
                  <a:lnTo>
                    <a:pt x="264" y="265"/>
                  </a:lnTo>
                  <a:lnTo>
                    <a:pt x="264" y="256"/>
                  </a:lnTo>
                  <a:lnTo>
                    <a:pt x="283" y="256"/>
                  </a:lnTo>
                  <a:lnTo>
                    <a:pt x="283" y="218"/>
                  </a:lnTo>
                  <a:lnTo>
                    <a:pt x="283" y="81"/>
                  </a:lnTo>
                  <a:lnTo>
                    <a:pt x="278" y="59"/>
                  </a:lnTo>
                  <a:lnTo>
                    <a:pt x="283" y="48"/>
                  </a:lnTo>
                  <a:lnTo>
                    <a:pt x="281" y="36"/>
                  </a:lnTo>
                  <a:lnTo>
                    <a:pt x="285" y="31"/>
                  </a:lnTo>
                  <a:lnTo>
                    <a:pt x="283" y="24"/>
                  </a:lnTo>
                  <a:lnTo>
                    <a:pt x="266" y="24"/>
                  </a:lnTo>
                  <a:lnTo>
                    <a:pt x="250" y="17"/>
                  </a:lnTo>
                  <a:lnTo>
                    <a:pt x="250" y="12"/>
                  </a:lnTo>
                  <a:lnTo>
                    <a:pt x="231" y="5"/>
                  </a:lnTo>
                  <a:lnTo>
                    <a:pt x="222" y="5"/>
                  </a:lnTo>
                  <a:lnTo>
                    <a:pt x="203" y="15"/>
                  </a:lnTo>
                  <a:lnTo>
                    <a:pt x="193" y="29"/>
                  </a:lnTo>
                  <a:lnTo>
                    <a:pt x="196" y="41"/>
                  </a:lnTo>
                  <a:lnTo>
                    <a:pt x="189" y="55"/>
                  </a:lnTo>
                  <a:lnTo>
                    <a:pt x="177" y="59"/>
                  </a:lnTo>
                  <a:lnTo>
                    <a:pt x="146" y="43"/>
                  </a:lnTo>
                  <a:lnTo>
                    <a:pt x="122" y="38"/>
                  </a:lnTo>
                  <a:lnTo>
                    <a:pt x="113" y="31"/>
                  </a:lnTo>
                  <a:lnTo>
                    <a:pt x="108" y="17"/>
                  </a:lnTo>
                  <a:lnTo>
                    <a:pt x="75" y="5"/>
                  </a:lnTo>
                  <a:lnTo>
                    <a:pt x="56" y="7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15"/>
                  </a:lnTo>
                  <a:close/>
                </a:path>
              </a:pathLst>
            </a:custGeom>
            <a:pattFill prst="dkVert">
              <a:fgClr>
                <a:schemeClr val="accent2">
                  <a:lumMod val="60000"/>
                  <a:lumOff val="40000"/>
                </a:schemeClr>
              </a:fgClr>
              <a:bgClr>
                <a:srgbClr val="73BC44"/>
              </a:bgClr>
            </a:patt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3" name="Freeform 167">
              <a:extLst>
                <a:ext uri="{FF2B5EF4-FFF2-40B4-BE49-F238E27FC236}">
                  <a16:creationId xmlns:a16="http://schemas.microsoft.com/office/drawing/2014/main" id="{65A748C4-AC48-32F1-7CDA-9122865E9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5018" y="2676263"/>
              <a:ext cx="240985" cy="475365"/>
            </a:xfrm>
            <a:custGeom>
              <a:avLst/>
              <a:gdLst/>
              <a:ahLst/>
              <a:cxnLst>
                <a:cxn ang="0">
                  <a:pos x="12" y="57"/>
                </a:cxn>
                <a:cxn ang="0">
                  <a:pos x="0" y="71"/>
                </a:cxn>
                <a:cxn ang="0">
                  <a:pos x="5" y="85"/>
                </a:cxn>
                <a:cxn ang="0">
                  <a:pos x="14" y="100"/>
                </a:cxn>
                <a:cxn ang="0">
                  <a:pos x="28" y="109"/>
                </a:cxn>
                <a:cxn ang="0">
                  <a:pos x="35" y="144"/>
                </a:cxn>
                <a:cxn ang="0">
                  <a:pos x="35" y="144"/>
                </a:cxn>
                <a:cxn ang="0">
                  <a:pos x="49" y="130"/>
                </a:cxn>
                <a:cxn ang="0">
                  <a:pos x="47" y="121"/>
                </a:cxn>
                <a:cxn ang="0">
                  <a:pos x="61" y="107"/>
                </a:cxn>
                <a:cxn ang="0">
                  <a:pos x="73" y="100"/>
                </a:cxn>
                <a:cxn ang="0">
                  <a:pos x="73" y="85"/>
                </a:cxn>
                <a:cxn ang="0">
                  <a:pos x="73" y="85"/>
                </a:cxn>
                <a:cxn ang="0">
                  <a:pos x="66" y="85"/>
                </a:cxn>
                <a:cxn ang="0">
                  <a:pos x="64" y="74"/>
                </a:cxn>
                <a:cxn ang="0">
                  <a:pos x="49" y="76"/>
                </a:cxn>
                <a:cxn ang="0">
                  <a:pos x="47" y="62"/>
                </a:cxn>
                <a:cxn ang="0">
                  <a:pos x="54" y="59"/>
                </a:cxn>
                <a:cxn ang="0">
                  <a:pos x="66" y="45"/>
                </a:cxn>
                <a:cxn ang="0">
                  <a:pos x="56" y="33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64" y="7"/>
                </a:cxn>
                <a:cxn ang="0">
                  <a:pos x="49" y="14"/>
                </a:cxn>
                <a:cxn ang="0">
                  <a:pos x="49" y="5"/>
                </a:cxn>
                <a:cxn ang="0">
                  <a:pos x="40" y="0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16" y="19"/>
                </a:cxn>
                <a:cxn ang="0">
                  <a:pos x="12" y="57"/>
                </a:cxn>
              </a:cxnLst>
              <a:rect l="0" t="0" r="r" b="b"/>
              <a:pathLst>
                <a:path w="73" h="144">
                  <a:moveTo>
                    <a:pt x="12" y="57"/>
                  </a:moveTo>
                  <a:lnTo>
                    <a:pt x="0" y="71"/>
                  </a:lnTo>
                  <a:lnTo>
                    <a:pt x="5" y="85"/>
                  </a:lnTo>
                  <a:lnTo>
                    <a:pt x="14" y="100"/>
                  </a:lnTo>
                  <a:lnTo>
                    <a:pt x="28" y="109"/>
                  </a:lnTo>
                  <a:lnTo>
                    <a:pt x="35" y="144"/>
                  </a:lnTo>
                  <a:lnTo>
                    <a:pt x="35" y="144"/>
                  </a:lnTo>
                  <a:lnTo>
                    <a:pt x="49" y="130"/>
                  </a:lnTo>
                  <a:lnTo>
                    <a:pt x="47" y="121"/>
                  </a:lnTo>
                  <a:lnTo>
                    <a:pt x="61" y="107"/>
                  </a:lnTo>
                  <a:lnTo>
                    <a:pt x="73" y="100"/>
                  </a:lnTo>
                  <a:lnTo>
                    <a:pt x="73" y="85"/>
                  </a:lnTo>
                  <a:lnTo>
                    <a:pt x="73" y="85"/>
                  </a:lnTo>
                  <a:lnTo>
                    <a:pt x="66" y="85"/>
                  </a:lnTo>
                  <a:lnTo>
                    <a:pt x="64" y="74"/>
                  </a:lnTo>
                  <a:lnTo>
                    <a:pt x="49" y="76"/>
                  </a:lnTo>
                  <a:lnTo>
                    <a:pt x="47" y="62"/>
                  </a:lnTo>
                  <a:lnTo>
                    <a:pt x="54" y="59"/>
                  </a:lnTo>
                  <a:lnTo>
                    <a:pt x="66" y="45"/>
                  </a:lnTo>
                  <a:lnTo>
                    <a:pt x="56" y="33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64" y="7"/>
                  </a:lnTo>
                  <a:lnTo>
                    <a:pt x="49" y="14"/>
                  </a:lnTo>
                  <a:lnTo>
                    <a:pt x="49" y="5"/>
                  </a:lnTo>
                  <a:lnTo>
                    <a:pt x="40" y="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6" y="19"/>
                  </a:lnTo>
                  <a:lnTo>
                    <a:pt x="12" y="57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4" name="Freeform 44">
              <a:extLst>
                <a:ext uri="{FF2B5EF4-FFF2-40B4-BE49-F238E27FC236}">
                  <a16:creationId xmlns:a16="http://schemas.microsoft.com/office/drawing/2014/main" id="{2A41E66C-C396-26DC-69E6-60BEBC2C30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6824" y="3465239"/>
              <a:ext cx="9905" cy="660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5" name="Freeform 45">
              <a:extLst>
                <a:ext uri="{FF2B5EF4-FFF2-40B4-BE49-F238E27FC236}">
                  <a16:creationId xmlns:a16="http://schemas.microsoft.com/office/drawing/2014/main" id="{6DE3A8B3-31B5-252F-FA28-802C75D7A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0222" y="3395913"/>
              <a:ext cx="16507" cy="52819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2" y="16"/>
                </a:cxn>
                <a:cxn ang="0">
                  <a:pos x="2" y="16"/>
                </a:cxn>
              </a:cxnLst>
              <a:rect l="0" t="0" r="r" b="b"/>
              <a:pathLst>
                <a:path w="5" h="16">
                  <a:moveTo>
                    <a:pt x="2" y="16"/>
                  </a:moveTo>
                  <a:lnTo>
                    <a:pt x="5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6" name="Freeform 48">
              <a:extLst>
                <a:ext uri="{FF2B5EF4-FFF2-40B4-BE49-F238E27FC236}">
                  <a16:creationId xmlns:a16="http://schemas.microsoft.com/office/drawing/2014/main" id="{6AC49C7D-AF87-3A40-FAE9-66E0278F9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3505" y="3409118"/>
              <a:ext cx="9905" cy="26408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" y="8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" y="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0C09F79B-9601-FE25-C09B-DBF7D287C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364" y="3263868"/>
              <a:ext cx="3302" cy="330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8" name="Freeform 77">
              <a:extLst>
                <a:ext uri="{FF2B5EF4-FFF2-40B4-BE49-F238E27FC236}">
                  <a16:creationId xmlns:a16="http://schemas.microsoft.com/office/drawing/2014/main" id="{8F457779-3A34-DB09-61BF-050939019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303" y="3857351"/>
              <a:ext cx="617316" cy="379634"/>
            </a:xfrm>
            <a:custGeom>
              <a:avLst/>
              <a:gdLst/>
              <a:ahLst/>
              <a:cxnLst>
                <a:cxn ang="0">
                  <a:pos x="97" y="14"/>
                </a:cxn>
                <a:cxn ang="0">
                  <a:pos x="85" y="33"/>
                </a:cxn>
                <a:cxn ang="0">
                  <a:pos x="45" y="28"/>
                </a:cxn>
                <a:cxn ang="0">
                  <a:pos x="7" y="28"/>
                </a:cxn>
                <a:cxn ang="0">
                  <a:pos x="7" y="28"/>
                </a:cxn>
                <a:cxn ang="0">
                  <a:pos x="9" y="40"/>
                </a:cxn>
                <a:cxn ang="0">
                  <a:pos x="9" y="40"/>
                </a:cxn>
                <a:cxn ang="0">
                  <a:pos x="2" y="47"/>
                </a:cxn>
                <a:cxn ang="0">
                  <a:pos x="2" y="47"/>
                </a:cxn>
                <a:cxn ang="0">
                  <a:pos x="2" y="47"/>
                </a:cxn>
                <a:cxn ang="0">
                  <a:pos x="0" y="61"/>
                </a:cxn>
                <a:cxn ang="0">
                  <a:pos x="14" y="111"/>
                </a:cxn>
                <a:cxn ang="0">
                  <a:pos x="21" y="115"/>
                </a:cxn>
                <a:cxn ang="0">
                  <a:pos x="42" y="108"/>
                </a:cxn>
                <a:cxn ang="0">
                  <a:pos x="54" y="101"/>
                </a:cxn>
                <a:cxn ang="0">
                  <a:pos x="71" y="101"/>
                </a:cxn>
                <a:cxn ang="0">
                  <a:pos x="94" y="89"/>
                </a:cxn>
                <a:cxn ang="0">
                  <a:pos x="106" y="89"/>
                </a:cxn>
                <a:cxn ang="0">
                  <a:pos x="123" y="75"/>
                </a:cxn>
                <a:cxn ang="0">
                  <a:pos x="156" y="68"/>
                </a:cxn>
                <a:cxn ang="0">
                  <a:pos x="170" y="61"/>
                </a:cxn>
                <a:cxn ang="0">
                  <a:pos x="177" y="44"/>
                </a:cxn>
                <a:cxn ang="0">
                  <a:pos x="187" y="42"/>
                </a:cxn>
                <a:cxn ang="0">
                  <a:pos x="179" y="30"/>
                </a:cxn>
                <a:cxn ang="0">
                  <a:pos x="168" y="0"/>
                </a:cxn>
                <a:cxn ang="0">
                  <a:pos x="116" y="4"/>
                </a:cxn>
                <a:cxn ang="0">
                  <a:pos x="97" y="14"/>
                </a:cxn>
              </a:cxnLst>
              <a:rect l="0" t="0" r="r" b="b"/>
              <a:pathLst>
                <a:path w="187" h="115">
                  <a:moveTo>
                    <a:pt x="97" y="14"/>
                  </a:moveTo>
                  <a:lnTo>
                    <a:pt x="85" y="33"/>
                  </a:lnTo>
                  <a:lnTo>
                    <a:pt x="45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61"/>
                  </a:lnTo>
                  <a:lnTo>
                    <a:pt x="14" y="111"/>
                  </a:lnTo>
                  <a:lnTo>
                    <a:pt x="21" y="115"/>
                  </a:lnTo>
                  <a:lnTo>
                    <a:pt x="42" y="108"/>
                  </a:lnTo>
                  <a:lnTo>
                    <a:pt x="54" y="101"/>
                  </a:lnTo>
                  <a:lnTo>
                    <a:pt x="71" y="101"/>
                  </a:lnTo>
                  <a:lnTo>
                    <a:pt x="94" y="89"/>
                  </a:lnTo>
                  <a:lnTo>
                    <a:pt x="106" y="89"/>
                  </a:lnTo>
                  <a:lnTo>
                    <a:pt x="123" y="75"/>
                  </a:lnTo>
                  <a:lnTo>
                    <a:pt x="156" y="68"/>
                  </a:lnTo>
                  <a:lnTo>
                    <a:pt x="170" y="61"/>
                  </a:lnTo>
                  <a:lnTo>
                    <a:pt x="177" y="44"/>
                  </a:lnTo>
                  <a:lnTo>
                    <a:pt x="187" y="42"/>
                  </a:lnTo>
                  <a:lnTo>
                    <a:pt x="179" y="30"/>
                  </a:lnTo>
                  <a:lnTo>
                    <a:pt x="168" y="0"/>
                  </a:lnTo>
                  <a:lnTo>
                    <a:pt x="116" y="4"/>
                  </a:lnTo>
                  <a:lnTo>
                    <a:pt x="97" y="1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60B1A6A2-86FA-E219-7A91-8F384D28D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6729" y="3465239"/>
              <a:ext cx="3302" cy="330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0" name="Freeform 79">
              <a:extLst>
                <a:ext uri="{FF2B5EF4-FFF2-40B4-BE49-F238E27FC236}">
                  <a16:creationId xmlns:a16="http://schemas.microsoft.com/office/drawing/2014/main" id="{2D00EAEB-5AA8-76F2-17B7-2AE379E7A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902" y="3419023"/>
              <a:ext cx="290501" cy="217876"/>
            </a:xfrm>
            <a:custGeom>
              <a:avLst/>
              <a:gdLst/>
              <a:ahLst/>
              <a:cxnLst>
                <a:cxn ang="0">
                  <a:pos x="19" y="59"/>
                </a:cxn>
                <a:cxn ang="0">
                  <a:pos x="64" y="66"/>
                </a:cxn>
                <a:cxn ang="0">
                  <a:pos x="66" y="64"/>
                </a:cxn>
                <a:cxn ang="0">
                  <a:pos x="66" y="64"/>
                </a:cxn>
                <a:cxn ang="0">
                  <a:pos x="76" y="35"/>
                </a:cxn>
                <a:cxn ang="0">
                  <a:pos x="76" y="23"/>
                </a:cxn>
                <a:cxn ang="0">
                  <a:pos x="76" y="23"/>
                </a:cxn>
                <a:cxn ang="0">
                  <a:pos x="88" y="21"/>
                </a:cxn>
                <a:cxn ang="0">
                  <a:pos x="88" y="14"/>
                </a:cxn>
                <a:cxn ang="0">
                  <a:pos x="85" y="16"/>
                </a:cxn>
                <a:cxn ang="0">
                  <a:pos x="85" y="16"/>
                </a:cxn>
                <a:cxn ang="0">
                  <a:pos x="85" y="14"/>
                </a:cxn>
                <a:cxn ang="0">
                  <a:pos x="88" y="14"/>
                </a:cxn>
                <a:cxn ang="0">
                  <a:pos x="88" y="12"/>
                </a:cxn>
                <a:cxn ang="0">
                  <a:pos x="85" y="9"/>
                </a:cxn>
                <a:cxn ang="0">
                  <a:pos x="85" y="9"/>
                </a:cxn>
                <a:cxn ang="0">
                  <a:pos x="83" y="9"/>
                </a:cxn>
                <a:cxn ang="0">
                  <a:pos x="83" y="7"/>
                </a:cxn>
                <a:cxn ang="0">
                  <a:pos x="83" y="0"/>
                </a:cxn>
                <a:cxn ang="0">
                  <a:pos x="47" y="38"/>
                </a:cxn>
                <a:cxn ang="0">
                  <a:pos x="19" y="35"/>
                </a:cxn>
                <a:cxn ang="0">
                  <a:pos x="5" y="40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19" y="59"/>
                </a:cxn>
              </a:cxnLst>
              <a:rect l="0" t="0" r="r" b="b"/>
              <a:pathLst>
                <a:path w="88" h="66">
                  <a:moveTo>
                    <a:pt x="19" y="59"/>
                  </a:moveTo>
                  <a:lnTo>
                    <a:pt x="64" y="66"/>
                  </a:lnTo>
                  <a:lnTo>
                    <a:pt x="66" y="64"/>
                  </a:lnTo>
                  <a:lnTo>
                    <a:pt x="66" y="64"/>
                  </a:lnTo>
                  <a:lnTo>
                    <a:pt x="76" y="35"/>
                  </a:lnTo>
                  <a:lnTo>
                    <a:pt x="76" y="23"/>
                  </a:lnTo>
                  <a:lnTo>
                    <a:pt x="76" y="23"/>
                  </a:lnTo>
                  <a:lnTo>
                    <a:pt x="88" y="21"/>
                  </a:lnTo>
                  <a:lnTo>
                    <a:pt x="88" y="14"/>
                  </a:lnTo>
                  <a:lnTo>
                    <a:pt x="85" y="16"/>
                  </a:lnTo>
                  <a:lnTo>
                    <a:pt x="85" y="16"/>
                  </a:lnTo>
                  <a:lnTo>
                    <a:pt x="85" y="14"/>
                  </a:lnTo>
                  <a:lnTo>
                    <a:pt x="88" y="14"/>
                  </a:lnTo>
                  <a:lnTo>
                    <a:pt x="88" y="12"/>
                  </a:lnTo>
                  <a:lnTo>
                    <a:pt x="85" y="9"/>
                  </a:lnTo>
                  <a:lnTo>
                    <a:pt x="85" y="9"/>
                  </a:lnTo>
                  <a:lnTo>
                    <a:pt x="83" y="9"/>
                  </a:lnTo>
                  <a:lnTo>
                    <a:pt x="83" y="7"/>
                  </a:lnTo>
                  <a:lnTo>
                    <a:pt x="83" y="0"/>
                  </a:lnTo>
                  <a:lnTo>
                    <a:pt x="47" y="38"/>
                  </a:lnTo>
                  <a:lnTo>
                    <a:pt x="19" y="35"/>
                  </a:lnTo>
                  <a:lnTo>
                    <a:pt x="5" y="4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9" y="5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1" name="Freeform 82">
              <a:extLst>
                <a:ext uri="{FF2B5EF4-FFF2-40B4-BE49-F238E27FC236}">
                  <a16:creationId xmlns:a16="http://schemas.microsoft.com/office/drawing/2014/main" id="{7AE9C1AE-C249-93C6-E8EE-301B9B570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874" y="2521110"/>
              <a:ext cx="1145499" cy="960636"/>
            </a:xfrm>
            <a:custGeom>
              <a:avLst/>
              <a:gdLst/>
              <a:ahLst/>
              <a:cxnLst>
                <a:cxn ang="0">
                  <a:pos x="347" y="251"/>
                </a:cxn>
                <a:cxn ang="0">
                  <a:pos x="337" y="229"/>
                </a:cxn>
                <a:cxn ang="0">
                  <a:pos x="302" y="199"/>
                </a:cxn>
                <a:cxn ang="0">
                  <a:pos x="302" y="199"/>
                </a:cxn>
                <a:cxn ang="0">
                  <a:pos x="319" y="180"/>
                </a:cxn>
                <a:cxn ang="0">
                  <a:pos x="302" y="165"/>
                </a:cxn>
                <a:cxn ang="0">
                  <a:pos x="302" y="165"/>
                </a:cxn>
                <a:cxn ang="0">
                  <a:pos x="297" y="135"/>
                </a:cxn>
                <a:cxn ang="0">
                  <a:pos x="295" y="113"/>
                </a:cxn>
                <a:cxn ang="0">
                  <a:pos x="309" y="83"/>
                </a:cxn>
                <a:cxn ang="0">
                  <a:pos x="309" y="83"/>
                </a:cxn>
                <a:cxn ang="0">
                  <a:pos x="309" y="64"/>
                </a:cxn>
                <a:cxn ang="0">
                  <a:pos x="288" y="54"/>
                </a:cxn>
                <a:cxn ang="0">
                  <a:pos x="238" y="35"/>
                </a:cxn>
                <a:cxn ang="0">
                  <a:pos x="205" y="33"/>
                </a:cxn>
                <a:cxn ang="0">
                  <a:pos x="177" y="47"/>
                </a:cxn>
                <a:cxn ang="0">
                  <a:pos x="170" y="57"/>
                </a:cxn>
                <a:cxn ang="0">
                  <a:pos x="127" y="61"/>
                </a:cxn>
                <a:cxn ang="0">
                  <a:pos x="89" y="40"/>
                </a:cxn>
                <a:cxn ang="0">
                  <a:pos x="87" y="26"/>
                </a:cxn>
                <a:cxn ang="0">
                  <a:pos x="70" y="17"/>
                </a:cxn>
                <a:cxn ang="0">
                  <a:pos x="78" y="5"/>
                </a:cxn>
                <a:cxn ang="0">
                  <a:pos x="44" y="17"/>
                </a:cxn>
                <a:cxn ang="0">
                  <a:pos x="44" y="17"/>
                </a:cxn>
                <a:cxn ang="0">
                  <a:pos x="42" y="14"/>
                </a:cxn>
                <a:cxn ang="0">
                  <a:pos x="37" y="17"/>
                </a:cxn>
                <a:cxn ang="0">
                  <a:pos x="37" y="17"/>
                </a:cxn>
                <a:cxn ang="0">
                  <a:pos x="14" y="0"/>
                </a:cxn>
                <a:cxn ang="0">
                  <a:pos x="0" y="5"/>
                </a:cxn>
                <a:cxn ang="0">
                  <a:pos x="2" y="35"/>
                </a:cxn>
                <a:cxn ang="0">
                  <a:pos x="11" y="52"/>
                </a:cxn>
                <a:cxn ang="0">
                  <a:pos x="40" y="80"/>
                </a:cxn>
                <a:cxn ang="0">
                  <a:pos x="40" y="80"/>
                </a:cxn>
                <a:cxn ang="0">
                  <a:pos x="23" y="118"/>
                </a:cxn>
                <a:cxn ang="0">
                  <a:pos x="33" y="123"/>
                </a:cxn>
                <a:cxn ang="0">
                  <a:pos x="40" y="137"/>
                </a:cxn>
                <a:cxn ang="0">
                  <a:pos x="61" y="149"/>
                </a:cxn>
                <a:cxn ang="0">
                  <a:pos x="68" y="161"/>
                </a:cxn>
                <a:cxn ang="0">
                  <a:pos x="70" y="177"/>
                </a:cxn>
                <a:cxn ang="0">
                  <a:pos x="80" y="196"/>
                </a:cxn>
                <a:cxn ang="0">
                  <a:pos x="99" y="196"/>
                </a:cxn>
                <a:cxn ang="0">
                  <a:pos x="118" y="208"/>
                </a:cxn>
                <a:cxn ang="0">
                  <a:pos x="151" y="241"/>
                </a:cxn>
                <a:cxn ang="0">
                  <a:pos x="193" y="265"/>
                </a:cxn>
                <a:cxn ang="0">
                  <a:pos x="212" y="260"/>
                </a:cxn>
                <a:cxn ang="0">
                  <a:pos x="233" y="258"/>
                </a:cxn>
                <a:cxn ang="0">
                  <a:pos x="285" y="286"/>
                </a:cxn>
                <a:cxn ang="0">
                  <a:pos x="311" y="291"/>
                </a:cxn>
                <a:cxn ang="0">
                  <a:pos x="314" y="288"/>
                </a:cxn>
                <a:cxn ang="0">
                  <a:pos x="342" y="260"/>
                </a:cxn>
              </a:cxnLst>
              <a:rect l="0" t="0" r="r" b="b"/>
              <a:pathLst>
                <a:path w="347" h="291">
                  <a:moveTo>
                    <a:pt x="342" y="260"/>
                  </a:moveTo>
                  <a:lnTo>
                    <a:pt x="347" y="251"/>
                  </a:lnTo>
                  <a:lnTo>
                    <a:pt x="335" y="248"/>
                  </a:lnTo>
                  <a:lnTo>
                    <a:pt x="337" y="229"/>
                  </a:lnTo>
                  <a:lnTo>
                    <a:pt x="321" y="225"/>
                  </a:lnTo>
                  <a:lnTo>
                    <a:pt x="302" y="199"/>
                  </a:lnTo>
                  <a:lnTo>
                    <a:pt x="302" y="199"/>
                  </a:lnTo>
                  <a:lnTo>
                    <a:pt x="302" y="199"/>
                  </a:lnTo>
                  <a:lnTo>
                    <a:pt x="302" y="199"/>
                  </a:lnTo>
                  <a:lnTo>
                    <a:pt x="319" y="180"/>
                  </a:lnTo>
                  <a:lnTo>
                    <a:pt x="316" y="170"/>
                  </a:lnTo>
                  <a:lnTo>
                    <a:pt x="302" y="165"/>
                  </a:lnTo>
                  <a:lnTo>
                    <a:pt x="302" y="165"/>
                  </a:lnTo>
                  <a:lnTo>
                    <a:pt x="302" y="165"/>
                  </a:lnTo>
                  <a:lnTo>
                    <a:pt x="302" y="151"/>
                  </a:lnTo>
                  <a:lnTo>
                    <a:pt x="297" y="135"/>
                  </a:lnTo>
                  <a:lnTo>
                    <a:pt x="302" y="125"/>
                  </a:lnTo>
                  <a:lnTo>
                    <a:pt x="295" y="113"/>
                  </a:lnTo>
                  <a:lnTo>
                    <a:pt x="302" y="109"/>
                  </a:lnTo>
                  <a:lnTo>
                    <a:pt x="309" y="83"/>
                  </a:lnTo>
                  <a:lnTo>
                    <a:pt x="309" y="83"/>
                  </a:lnTo>
                  <a:lnTo>
                    <a:pt x="309" y="83"/>
                  </a:lnTo>
                  <a:lnTo>
                    <a:pt x="309" y="83"/>
                  </a:lnTo>
                  <a:lnTo>
                    <a:pt x="309" y="64"/>
                  </a:lnTo>
                  <a:lnTo>
                    <a:pt x="293" y="61"/>
                  </a:lnTo>
                  <a:lnTo>
                    <a:pt x="288" y="54"/>
                  </a:lnTo>
                  <a:lnTo>
                    <a:pt x="264" y="40"/>
                  </a:lnTo>
                  <a:lnTo>
                    <a:pt x="238" y="35"/>
                  </a:lnTo>
                  <a:lnTo>
                    <a:pt x="236" y="28"/>
                  </a:lnTo>
                  <a:lnTo>
                    <a:pt x="205" y="33"/>
                  </a:lnTo>
                  <a:lnTo>
                    <a:pt x="193" y="45"/>
                  </a:lnTo>
                  <a:lnTo>
                    <a:pt x="177" y="47"/>
                  </a:lnTo>
                  <a:lnTo>
                    <a:pt x="179" y="59"/>
                  </a:lnTo>
                  <a:lnTo>
                    <a:pt x="170" y="57"/>
                  </a:lnTo>
                  <a:lnTo>
                    <a:pt x="141" y="64"/>
                  </a:lnTo>
                  <a:lnTo>
                    <a:pt x="127" y="61"/>
                  </a:lnTo>
                  <a:lnTo>
                    <a:pt x="111" y="47"/>
                  </a:lnTo>
                  <a:lnTo>
                    <a:pt x="89" y="40"/>
                  </a:lnTo>
                  <a:lnTo>
                    <a:pt x="87" y="26"/>
                  </a:lnTo>
                  <a:lnTo>
                    <a:pt x="87" y="26"/>
                  </a:lnTo>
                  <a:lnTo>
                    <a:pt x="70" y="17"/>
                  </a:lnTo>
                  <a:lnTo>
                    <a:pt x="70" y="17"/>
                  </a:lnTo>
                  <a:lnTo>
                    <a:pt x="78" y="5"/>
                  </a:lnTo>
                  <a:lnTo>
                    <a:pt x="78" y="5"/>
                  </a:lnTo>
                  <a:lnTo>
                    <a:pt x="70" y="0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26" y="14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5"/>
                  </a:lnTo>
                  <a:lnTo>
                    <a:pt x="4" y="17"/>
                  </a:lnTo>
                  <a:lnTo>
                    <a:pt x="2" y="35"/>
                  </a:lnTo>
                  <a:lnTo>
                    <a:pt x="9" y="40"/>
                  </a:lnTo>
                  <a:lnTo>
                    <a:pt x="11" y="52"/>
                  </a:lnTo>
                  <a:lnTo>
                    <a:pt x="23" y="76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26" y="109"/>
                  </a:lnTo>
                  <a:lnTo>
                    <a:pt x="23" y="118"/>
                  </a:lnTo>
                  <a:lnTo>
                    <a:pt x="33" y="123"/>
                  </a:lnTo>
                  <a:lnTo>
                    <a:pt x="33" y="123"/>
                  </a:lnTo>
                  <a:lnTo>
                    <a:pt x="33" y="123"/>
                  </a:lnTo>
                  <a:lnTo>
                    <a:pt x="40" y="137"/>
                  </a:lnTo>
                  <a:lnTo>
                    <a:pt x="61" y="149"/>
                  </a:lnTo>
                  <a:lnTo>
                    <a:pt x="61" y="149"/>
                  </a:lnTo>
                  <a:lnTo>
                    <a:pt x="61" y="149"/>
                  </a:lnTo>
                  <a:lnTo>
                    <a:pt x="68" y="161"/>
                  </a:lnTo>
                  <a:lnTo>
                    <a:pt x="66" y="177"/>
                  </a:lnTo>
                  <a:lnTo>
                    <a:pt x="70" y="177"/>
                  </a:lnTo>
                  <a:lnTo>
                    <a:pt x="70" y="187"/>
                  </a:lnTo>
                  <a:lnTo>
                    <a:pt x="80" y="196"/>
                  </a:lnTo>
                  <a:lnTo>
                    <a:pt x="87" y="189"/>
                  </a:lnTo>
                  <a:lnTo>
                    <a:pt x="99" y="196"/>
                  </a:lnTo>
                  <a:lnTo>
                    <a:pt x="108" y="191"/>
                  </a:lnTo>
                  <a:lnTo>
                    <a:pt x="118" y="208"/>
                  </a:lnTo>
                  <a:lnTo>
                    <a:pt x="132" y="236"/>
                  </a:lnTo>
                  <a:lnTo>
                    <a:pt x="151" y="241"/>
                  </a:lnTo>
                  <a:lnTo>
                    <a:pt x="153" y="248"/>
                  </a:lnTo>
                  <a:lnTo>
                    <a:pt x="193" y="265"/>
                  </a:lnTo>
                  <a:lnTo>
                    <a:pt x="200" y="258"/>
                  </a:lnTo>
                  <a:lnTo>
                    <a:pt x="212" y="260"/>
                  </a:lnTo>
                  <a:lnTo>
                    <a:pt x="222" y="251"/>
                  </a:lnTo>
                  <a:lnTo>
                    <a:pt x="233" y="258"/>
                  </a:lnTo>
                  <a:lnTo>
                    <a:pt x="238" y="279"/>
                  </a:lnTo>
                  <a:lnTo>
                    <a:pt x="285" y="286"/>
                  </a:lnTo>
                  <a:lnTo>
                    <a:pt x="297" y="284"/>
                  </a:lnTo>
                  <a:lnTo>
                    <a:pt x="311" y="291"/>
                  </a:lnTo>
                  <a:lnTo>
                    <a:pt x="314" y="288"/>
                  </a:lnTo>
                  <a:lnTo>
                    <a:pt x="314" y="288"/>
                  </a:lnTo>
                  <a:lnTo>
                    <a:pt x="319" y="269"/>
                  </a:lnTo>
                  <a:lnTo>
                    <a:pt x="342" y="26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2" name="Freeform 89">
              <a:extLst>
                <a:ext uri="{FF2B5EF4-FFF2-40B4-BE49-F238E27FC236}">
                  <a16:creationId xmlns:a16="http://schemas.microsoft.com/office/drawing/2014/main" id="{AFE9203A-85BD-E67B-5369-E97F37541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3809" y="3168135"/>
              <a:ext cx="112239" cy="9573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7"/>
                </a:cxn>
                <a:cxn ang="0">
                  <a:pos x="17" y="19"/>
                </a:cxn>
                <a:cxn ang="0">
                  <a:pos x="17" y="19"/>
                </a:cxn>
                <a:cxn ang="0">
                  <a:pos x="22" y="29"/>
                </a:cxn>
                <a:cxn ang="0">
                  <a:pos x="22" y="29"/>
                </a:cxn>
                <a:cxn ang="0">
                  <a:pos x="34" y="29"/>
                </a:cxn>
                <a:cxn ang="0">
                  <a:pos x="34" y="29"/>
                </a:cxn>
                <a:cxn ang="0">
                  <a:pos x="29" y="12"/>
                </a:cxn>
                <a:cxn ang="0">
                  <a:pos x="22" y="12"/>
                </a:cxn>
                <a:cxn ang="0">
                  <a:pos x="34" y="5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0" y="0"/>
                </a:cxn>
              </a:cxnLst>
              <a:rect l="0" t="0" r="r" b="b"/>
              <a:pathLst>
                <a:path w="34" h="29">
                  <a:moveTo>
                    <a:pt x="10" y="0"/>
                  </a:moveTo>
                  <a:lnTo>
                    <a:pt x="0" y="17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34" y="29"/>
                  </a:lnTo>
                  <a:lnTo>
                    <a:pt x="34" y="29"/>
                  </a:lnTo>
                  <a:lnTo>
                    <a:pt x="29" y="12"/>
                  </a:lnTo>
                  <a:lnTo>
                    <a:pt x="22" y="12"/>
                  </a:lnTo>
                  <a:lnTo>
                    <a:pt x="34" y="5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3BC44"/>
            </a:solidFill>
            <a:ln w="3175">
              <a:solidFill>
                <a:srgbClr val="73BC4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3" name="Freeform 135">
              <a:extLst>
                <a:ext uri="{FF2B5EF4-FFF2-40B4-BE49-F238E27FC236}">
                  <a16:creationId xmlns:a16="http://schemas.microsoft.com/office/drawing/2014/main" id="{E7CA46EF-BF0E-1BB4-F644-5FC7A0326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0012" y="3409118"/>
              <a:ext cx="46216" cy="102337"/>
            </a:xfrm>
            <a:custGeom>
              <a:avLst/>
              <a:gdLst/>
              <a:ahLst/>
              <a:cxnLst>
                <a:cxn ang="0">
                  <a:pos x="5" y="31"/>
                </a:cxn>
                <a:cxn ang="0">
                  <a:pos x="10" y="31"/>
                </a:cxn>
                <a:cxn ang="0">
                  <a:pos x="10" y="31"/>
                </a:cxn>
                <a:cxn ang="0">
                  <a:pos x="12" y="29"/>
                </a:cxn>
                <a:cxn ang="0">
                  <a:pos x="14" y="8"/>
                </a:cxn>
                <a:cxn ang="0">
                  <a:pos x="10" y="0"/>
                </a:cxn>
                <a:cxn ang="0">
                  <a:pos x="0" y="15"/>
                </a:cxn>
                <a:cxn ang="0">
                  <a:pos x="0" y="29"/>
                </a:cxn>
                <a:cxn ang="0">
                  <a:pos x="0" y="29"/>
                </a:cxn>
                <a:cxn ang="0">
                  <a:pos x="5" y="31"/>
                </a:cxn>
              </a:cxnLst>
              <a:rect l="0" t="0" r="r" b="b"/>
              <a:pathLst>
                <a:path w="14" h="31">
                  <a:moveTo>
                    <a:pt x="5" y="31"/>
                  </a:moveTo>
                  <a:lnTo>
                    <a:pt x="10" y="31"/>
                  </a:lnTo>
                  <a:lnTo>
                    <a:pt x="10" y="31"/>
                  </a:lnTo>
                  <a:lnTo>
                    <a:pt x="12" y="29"/>
                  </a:lnTo>
                  <a:lnTo>
                    <a:pt x="14" y="8"/>
                  </a:lnTo>
                  <a:lnTo>
                    <a:pt x="10" y="0"/>
                  </a:lnTo>
                  <a:lnTo>
                    <a:pt x="0" y="1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5" y="3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4" name="Freeform 107">
              <a:extLst>
                <a:ext uri="{FF2B5EF4-FFF2-40B4-BE49-F238E27FC236}">
                  <a16:creationId xmlns:a16="http://schemas.microsoft.com/office/drawing/2014/main" id="{AB317D3D-B3D1-BED1-349D-BF980613F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786" y="2950259"/>
              <a:ext cx="247587" cy="273997"/>
            </a:xfrm>
            <a:custGeom>
              <a:avLst/>
              <a:gdLst/>
              <a:ahLst/>
              <a:cxnLst>
                <a:cxn ang="0">
                  <a:pos x="54" y="57"/>
                </a:cxn>
                <a:cxn ang="0">
                  <a:pos x="35" y="35"/>
                </a:cxn>
                <a:cxn ang="0">
                  <a:pos x="75" y="24"/>
                </a:cxn>
                <a:cxn ang="0">
                  <a:pos x="75" y="24"/>
                </a:cxn>
                <a:cxn ang="0">
                  <a:pos x="73" y="17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33" y="21"/>
                </a:cxn>
                <a:cxn ang="0">
                  <a:pos x="14" y="12"/>
                </a:cxn>
                <a:cxn ang="0">
                  <a:pos x="9" y="14"/>
                </a:cxn>
                <a:cxn ang="0">
                  <a:pos x="9" y="31"/>
                </a:cxn>
                <a:cxn ang="0">
                  <a:pos x="9" y="31"/>
                </a:cxn>
                <a:cxn ang="0">
                  <a:pos x="9" y="40"/>
                </a:cxn>
                <a:cxn ang="0">
                  <a:pos x="9" y="40"/>
                </a:cxn>
                <a:cxn ang="0">
                  <a:pos x="9" y="40"/>
                </a:cxn>
                <a:cxn ang="0">
                  <a:pos x="7" y="40"/>
                </a:cxn>
                <a:cxn ang="0">
                  <a:pos x="7" y="43"/>
                </a:cxn>
                <a:cxn ang="0">
                  <a:pos x="9" y="43"/>
                </a:cxn>
                <a:cxn ang="0">
                  <a:pos x="9" y="45"/>
                </a:cxn>
                <a:cxn ang="0">
                  <a:pos x="9" y="45"/>
                </a:cxn>
                <a:cxn ang="0">
                  <a:pos x="9" y="45"/>
                </a:cxn>
                <a:cxn ang="0">
                  <a:pos x="2" y="57"/>
                </a:cxn>
                <a:cxn ang="0">
                  <a:pos x="0" y="73"/>
                </a:cxn>
                <a:cxn ang="0">
                  <a:pos x="0" y="76"/>
                </a:cxn>
                <a:cxn ang="0">
                  <a:pos x="0" y="78"/>
                </a:cxn>
                <a:cxn ang="0">
                  <a:pos x="18" y="83"/>
                </a:cxn>
                <a:cxn ang="0">
                  <a:pos x="33" y="69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54" y="57"/>
                </a:cxn>
              </a:cxnLst>
              <a:rect l="0" t="0" r="r" b="b"/>
              <a:pathLst>
                <a:path w="75" h="83">
                  <a:moveTo>
                    <a:pt x="54" y="57"/>
                  </a:moveTo>
                  <a:lnTo>
                    <a:pt x="35" y="35"/>
                  </a:lnTo>
                  <a:lnTo>
                    <a:pt x="75" y="24"/>
                  </a:lnTo>
                  <a:lnTo>
                    <a:pt x="75" y="24"/>
                  </a:lnTo>
                  <a:lnTo>
                    <a:pt x="73" y="17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33" y="21"/>
                  </a:lnTo>
                  <a:lnTo>
                    <a:pt x="14" y="12"/>
                  </a:lnTo>
                  <a:lnTo>
                    <a:pt x="9" y="14"/>
                  </a:lnTo>
                  <a:lnTo>
                    <a:pt x="9" y="31"/>
                  </a:lnTo>
                  <a:lnTo>
                    <a:pt x="9" y="31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7" y="40"/>
                  </a:lnTo>
                  <a:lnTo>
                    <a:pt x="7" y="43"/>
                  </a:lnTo>
                  <a:lnTo>
                    <a:pt x="9" y="43"/>
                  </a:lnTo>
                  <a:lnTo>
                    <a:pt x="9" y="45"/>
                  </a:lnTo>
                  <a:lnTo>
                    <a:pt x="9" y="45"/>
                  </a:lnTo>
                  <a:lnTo>
                    <a:pt x="9" y="45"/>
                  </a:lnTo>
                  <a:lnTo>
                    <a:pt x="2" y="57"/>
                  </a:lnTo>
                  <a:lnTo>
                    <a:pt x="0" y="73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18" y="83"/>
                  </a:lnTo>
                  <a:lnTo>
                    <a:pt x="33" y="69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54" y="57"/>
                  </a:lnTo>
                  <a:close/>
                </a:path>
              </a:pathLst>
            </a:custGeom>
            <a:solidFill>
              <a:srgbClr val="73BC44"/>
            </a:solidFill>
            <a:ln w="3175">
              <a:solidFill>
                <a:srgbClr val="73BC4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5" name="Freeform 152">
              <a:extLst>
                <a:ext uri="{FF2B5EF4-FFF2-40B4-BE49-F238E27FC236}">
                  <a16:creationId xmlns:a16="http://schemas.microsoft.com/office/drawing/2014/main" id="{08CCAAEE-177E-DB42-BFAC-850F3DC82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2388" y="2864429"/>
              <a:ext cx="85829" cy="102337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26" y="9"/>
                </a:cxn>
                <a:cxn ang="0">
                  <a:pos x="26" y="9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9" y="14"/>
                </a:cxn>
                <a:cxn ang="0">
                  <a:pos x="0" y="31"/>
                </a:cxn>
                <a:cxn ang="0">
                  <a:pos x="7" y="31"/>
                </a:cxn>
                <a:cxn ang="0">
                  <a:pos x="12" y="24"/>
                </a:cxn>
              </a:cxnLst>
              <a:rect l="0" t="0" r="r" b="b"/>
              <a:pathLst>
                <a:path w="26" h="31">
                  <a:moveTo>
                    <a:pt x="12" y="24"/>
                  </a:moveTo>
                  <a:lnTo>
                    <a:pt x="26" y="9"/>
                  </a:lnTo>
                  <a:lnTo>
                    <a:pt x="26" y="9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9" y="14"/>
                  </a:lnTo>
                  <a:lnTo>
                    <a:pt x="0" y="31"/>
                  </a:lnTo>
                  <a:lnTo>
                    <a:pt x="7" y="31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73BC44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6" name="Rectangle 265">
              <a:extLst>
                <a:ext uri="{FF2B5EF4-FFF2-40B4-BE49-F238E27FC236}">
                  <a16:creationId xmlns:a16="http://schemas.microsoft.com/office/drawing/2014/main" id="{D5AFE8BD-062C-CA40-AC17-8FB941CFF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388" y="2966765"/>
              <a:ext cx="3302" cy="3302"/>
            </a:xfrm>
            <a:prstGeom prst="rect">
              <a:avLst/>
            </a:prstGeom>
            <a:solidFill>
              <a:srgbClr val="73BC44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7" name="Freeform 156">
              <a:extLst>
                <a:ext uri="{FF2B5EF4-FFF2-40B4-BE49-F238E27FC236}">
                  <a16:creationId xmlns:a16="http://schemas.microsoft.com/office/drawing/2014/main" id="{8E4D93D6-6992-5A70-3E64-BF26C9F2F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270" y="2943657"/>
              <a:ext cx="102337" cy="257490"/>
            </a:xfrm>
            <a:custGeom>
              <a:avLst/>
              <a:gdLst/>
              <a:ahLst/>
              <a:cxnLst>
                <a:cxn ang="0">
                  <a:pos x="24" y="47"/>
                </a:cxn>
                <a:cxn ang="0">
                  <a:pos x="24" y="47"/>
                </a:cxn>
                <a:cxn ang="0">
                  <a:pos x="22" y="45"/>
                </a:cxn>
                <a:cxn ang="0">
                  <a:pos x="22" y="45"/>
                </a:cxn>
                <a:cxn ang="0">
                  <a:pos x="22" y="45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24" y="42"/>
                </a:cxn>
                <a:cxn ang="0">
                  <a:pos x="22" y="37"/>
                </a:cxn>
                <a:cxn ang="0">
                  <a:pos x="24" y="33"/>
                </a:cxn>
                <a:cxn ang="0">
                  <a:pos x="24" y="33"/>
                </a:cxn>
                <a:cxn ang="0">
                  <a:pos x="24" y="16"/>
                </a:cxn>
                <a:cxn ang="0">
                  <a:pos x="29" y="14"/>
                </a:cxn>
                <a:cxn ang="0">
                  <a:pos x="31" y="9"/>
                </a:cxn>
                <a:cxn ang="0">
                  <a:pos x="29" y="0"/>
                </a:cxn>
                <a:cxn ang="0">
                  <a:pos x="24" y="7"/>
                </a:cxn>
                <a:cxn ang="0">
                  <a:pos x="17" y="7"/>
                </a:cxn>
                <a:cxn ang="0">
                  <a:pos x="12" y="23"/>
                </a:cxn>
                <a:cxn ang="0">
                  <a:pos x="0" y="42"/>
                </a:cxn>
                <a:cxn ang="0">
                  <a:pos x="12" y="73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5" y="78"/>
                </a:cxn>
                <a:cxn ang="0">
                  <a:pos x="15" y="75"/>
                </a:cxn>
                <a:cxn ang="0">
                  <a:pos x="15" y="75"/>
                </a:cxn>
                <a:cxn ang="0">
                  <a:pos x="17" y="59"/>
                </a:cxn>
                <a:cxn ang="0">
                  <a:pos x="24" y="47"/>
                </a:cxn>
              </a:cxnLst>
              <a:rect l="0" t="0" r="r" b="b"/>
              <a:pathLst>
                <a:path w="31" h="78">
                  <a:moveTo>
                    <a:pt x="24" y="47"/>
                  </a:moveTo>
                  <a:lnTo>
                    <a:pt x="24" y="47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2" y="37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24" y="16"/>
                  </a:lnTo>
                  <a:lnTo>
                    <a:pt x="29" y="14"/>
                  </a:lnTo>
                  <a:lnTo>
                    <a:pt x="31" y="9"/>
                  </a:lnTo>
                  <a:lnTo>
                    <a:pt x="29" y="0"/>
                  </a:lnTo>
                  <a:lnTo>
                    <a:pt x="24" y="7"/>
                  </a:lnTo>
                  <a:lnTo>
                    <a:pt x="17" y="7"/>
                  </a:lnTo>
                  <a:lnTo>
                    <a:pt x="12" y="23"/>
                  </a:lnTo>
                  <a:lnTo>
                    <a:pt x="0" y="42"/>
                  </a:lnTo>
                  <a:lnTo>
                    <a:pt x="12" y="73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5" y="78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17" y="59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rgbClr val="73BC44"/>
            </a:solidFill>
            <a:ln w="3175">
              <a:solidFill>
                <a:srgbClr val="73BC4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8" name="Freeform 73">
              <a:extLst>
                <a:ext uri="{FF2B5EF4-FFF2-40B4-BE49-F238E27FC236}">
                  <a16:creationId xmlns:a16="http://schemas.microsoft.com/office/drawing/2014/main" id="{5F294D89-DAF3-CF85-A583-3268EA1A8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910" y="2784340"/>
              <a:ext cx="950731" cy="927624"/>
            </a:xfrm>
            <a:custGeom>
              <a:avLst/>
              <a:gdLst/>
              <a:ahLst/>
              <a:cxnLst>
                <a:cxn ang="0">
                  <a:pos x="52" y="265"/>
                </a:cxn>
                <a:cxn ang="0">
                  <a:pos x="54" y="243"/>
                </a:cxn>
                <a:cxn ang="0">
                  <a:pos x="71" y="225"/>
                </a:cxn>
                <a:cxn ang="0">
                  <a:pos x="83" y="217"/>
                </a:cxn>
                <a:cxn ang="0">
                  <a:pos x="90" y="196"/>
                </a:cxn>
                <a:cxn ang="0">
                  <a:pos x="97" y="194"/>
                </a:cxn>
                <a:cxn ang="0">
                  <a:pos x="102" y="177"/>
                </a:cxn>
                <a:cxn ang="0">
                  <a:pos x="111" y="177"/>
                </a:cxn>
                <a:cxn ang="0">
                  <a:pos x="132" y="180"/>
                </a:cxn>
                <a:cxn ang="0">
                  <a:pos x="149" y="173"/>
                </a:cxn>
                <a:cxn ang="0">
                  <a:pos x="151" y="163"/>
                </a:cxn>
                <a:cxn ang="0">
                  <a:pos x="151" y="144"/>
                </a:cxn>
                <a:cxn ang="0">
                  <a:pos x="170" y="130"/>
                </a:cxn>
                <a:cxn ang="0">
                  <a:pos x="203" y="125"/>
                </a:cxn>
                <a:cxn ang="0">
                  <a:pos x="229" y="109"/>
                </a:cxn>
                <a:cxn ang="0">
                  <a:pos x="241" y="104"/>
                </a:cxn>
                <a:cxn ang="0">
                  <a:pos x="241" y="85"/>
                </a:cxn>
                <a:cxn ang="0">
                  <a:pos x="255" y="83"/>
                </a:cxn>
                <a:cxn ang="0">
                  <a:pos x="262" y="76"/>
                </a:cxn>
                <a:cxn ang="0">
                  <a:pos x="262" y="76"/>
                </a:cxn>
                <a:cxn ang="0">
                  <a:pos x="262" y="76"/>
                </a:cxn>
                <a:cxn ang="0">
                  <a:pos x="284" y="78"/>
                </a:cxn>
                <a:cxn ang="0">
                  <a:pos x="288" y="69"/>
                </a:cxn>
                <a:cxn ang="0">
                  <a:pos x="276" y="54"/>
                </a:cxn>
                <a:cxn ang="0">
                  <a:pos x="274" y="24"/>
                </a:cxn>
                <a:cxn ang="0">
                  <a:pos x="267" y="17"/>
                </a:cxn>
                <a:cxn ang="0">
                  <a:pos x="255" y="17"/>
                </a:cxn>
                <a:cxn ang="0">
                  <a:pos x="255" y="12"/>
                </a:cxn>
                <a:cxn ang="0">
                  <a:pos x="255" y="12"/>
                </a:cxn>
                <a:cxn ang="0">
                  <a:pos x="255" y="12"/>
                </a:cxn>
                <a:cxn ang="0">
                  <a:pos x="255" y="12"/>
                </a:cxn>
                <a:cxn ang="0">
                  <a:pos x="253" y="12"/>
                </a:cxn>
                <a:cxn ang="0">
                  <a:pos x="227" y="17"/>
                </a:cxn>
                <a:cxn ang="0">
                  <a:pos x="213" y="7"/>
                </a:cxn>
                <a:cxn ang="0">
                  <a:pos x="210" y="2"/>
                </a:cxn>
                <a:cxn ang="0">
                  <a:pos x="210" y="0"/>
                </a:cxn>
                <a:cxn ang="0">
                  <a:pos x="210" y="0"/>
                </a:cxn>
                <a:cxn ang="0">
                  <a:pos x="210" y="0"/>
                </a:cxn>
                <a:cxn ang="0">
                  <a:pos x="210" y="0"/>
                </a:cxn>
                <a:cxn ang="0">
                  <a:pos x="201" y="2"/>
                </a:cxn>
                <a:cxn ang="0">
                  <a:pos x="194" y="21"/>
                </a:cxn>
                <a:cxn ang="0">
                  <a:pos x="184" y="38"/>
                </a:cxn>
                <a:cxn ang="0">
                  <a:pos x="154" y="54"/>
                </a:cxn>
                <a:cxn ang="0">
                  <a:pos x="142" y="66"/>
                </a:cxn>
                <a:cxn ang="0">
                  <a:pos x="139" y="73"/>
                </a:cxn>
                <a:cxn ang="0">
                  <a:pos x="130" y="90"/>
                </a:cxn>
                <a:cxn ang="0">
                  <a:pos x="130" y="104"/>
                </a:cxn>
                <a:cxn ang="0">
                  <a:pos x="135" y="111"/>
                </a:cxn>
                <a:cxn ang="0">
                  <a:pos x="130" y="121"/>
                </a:cxn>
                <a:cxn ang="0">
                  <a:pos x="118" y="137"/>
                </a:cxn>
                <a:cxn ang="0">
                  <a:pos x="99" y="151"/>
                </a:cxn>
                <a:cxn ang="0">
                  <a:pos x="73" y="158"/>
                </a:cxn>
                <a:cxn ang="0">
                  <a:pos x="61" y="182"/>
                </a:cxn>
                <a:cxn ang="0">
                  <a:pos x="47" y="191"/>
                </a:cxn>
                <a:cxn ang="0">
                  <a:pos x="38" y="220"/>
                </a:cxn>
                <a:cxn ang="0">
                  <a:pos x="26" y="234"/>
                </a:cxn>
                <a:cxn ang="0">
                  <a:pos x="7" y="267"/>
                </a:cxn>
                <a:cxn ang="0">
                  <a:pos x="0" y="281"/>
                </a:cxn>
                <a:cxn ang="0">
                  <a:pos x="40" y="281"/>
                </a:cxn>
                <a:cxn ang="0">
                  <a:pos x="52" y="265"/>
                </a:cxn>
              </a:cxnLst>
              <a:rect l="0" t="0" r="r" b="b"/>
              <a:pathLst>
                <a:path w="288" h="281">
                  <a:moveTo>
                    <a:pt x="52" y="265"/>
                  </a:moveTo>
                  <a:lnTo>
                    <a:pt x="54" y="243"/>
                  </a:lnTo>
                  <a:lnTo>
                    <a:pt x="71" y="225"/>
                  </a:lnTo>
                  <a:lnTo>
                    <a:pt x="83" y="217"/>
                  </a:lnTo>
                  <a:lnTo>
                    <a:pt x="90" y="196"/>
                  </a:lnTo>
                  <a:lnTo>
                    <a:pt x="97" y="194"/>
                  </a:lnTo>
                  <a:lnTo>
                    <a:pt x="102" y="177"/>
                  </a:lnTo>
                  <a:lnTo>
                    <a:pt x="111" y="177"/>
                  </a:lnTo>
                  <a:lnTo>
                    <a:pt x="132" y="180"/>
                  </a:lnTo>
                  <a:lnTo>
                    <a:pt x="149" y="173"/>
                  </a:lnTo>
                  <a:lnTo>
                    <a:pt x="151" y="163"/>
                  </a:lnTo>
                  <a:lnTo>
                    <a:pt x="151" y="144"/>
                  </a:lnTo>
                  <a:lnTo>
                    <a:pt x="170" y="130"/>
                  </a:lnTo>
                  <a:lnTo>
                    <a:pt x="203" y="125"/>
                  </a:lnTo>
                  <a:lnTo>
                    <a:pt x="229" y="109"/>
                  </a:lnTo>
                  <a:lnTo>
                    <a:pt x="241" y="104"/>
                  </a:lnTo>
                  <a:lnTo>
                    <a:pt x="241" y="85"/>
                  </a:lnTo>
                  <a:lnTo>
                    <a:pt x="255" y="83"/>
                  </a:lnTo>
                  <a:lnTo>
                    <a:pt x="262" y="76"/>
                  </a:lnTo>
                  <a:lnTo>
                    <a:pt x="262" y="76"/>
                  </a:lnTo>
                  <a:lnTo>
                    <a:pt x="262" y="76"/>
                  </a:lnTo>
                  <a:lnTo>
                    <a:pt x="284" y="78"/>
                  </a:lnTo>
                  <a:lnTo>
                    <a:pt x="288" y="69"/>
                  </a:lnTo>
                  <a:lnTo>
                    <a:pt x="276" y="54"/>
                  </a:lnTo>
                  <a:lnTo>
                    <a:pt x="274" y="24"/>
                  </a:lnTo>
                  <a:lnTo>
                    <a:pt x="267" y="17"/>
                  </a:lnTo>
                  <a:lnTo>
                    <a:pt x="255" y="17"/>
                  </a:lnTo>
                  <a:lnTo>
                    <a:pt x="255" y="12"/>
                  </a:lnTo>
                  <a:lnTo>
                    <a:pt x="255" y="12"/>
                  </a:lnTo>
                  <a:lnTo>
                    <a:pt x="255" y="12"/>
                  </a:lnTo>
                  <a:lnTo>
                    <a:pt x="255" y="12"/>
                  </a:lnTo>
                  <a:lnTo>
                    <a:pt x="253" y="12"/>
                  </a:lnTo>
                  <a:lnTo>
                    <a:pt x="227" y="17"/>
                  </a:lnTo>
                  <a:lnTo>
                    <a:pt x="213" y="7"/>
                  </a:lnTo>
                  <a:lnTo>
                    <a:pt x="210" y="2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01" y="2"/>
                  </a:lnTo>
                  <a:lnTo>
                    <a:pt x="194" y="21"/>
                  </a:lnTo>
                  <a:lnTo>
                    <a:pt x="184" y="38"/>
                  </a:lnTo>
                  <a:lnTo>
                    <a:pt x="154" y="54"/>
                  </a:lnTo>
                  <a:lnTo>
                    <a:pt x="142" y="66"/>
                  </a:lnTo>
                  <a:lnTo>
                    <a:pt x="139" y="73"/>
                  </a:lnTo>
                  <a:lnTo>
                    <a:pt x="130" y="90"/>
                  </a:lnTo>
                  <a:lnTo>
                    <a:pt x="130" y="104"/>
                  </a:lnTo>
                  <a:lnTo>
                    <a:pt x="135" y="111"/>
                  </a:lnTo>
                  <a:lnTo>
                    <a:pt x="130" y="121"/>
                  </a:lnTo>
                  <a:lnTo>
                    <a:pt x="118" y="137"/>
                  </a:lnTo>
                  <a:lnTo>
                    <a:pt x="99" y="151"/>
                  </a:lnTo>
                  <a:lnTo>
                    <a:pt x="73" y="158"/>
                  </a:lnTo>
                  <a:lnTo>
                    <a:pt x="61" y="182"/>
                  </a:lnTo>
                  <a:lnTo>
                    <a:pt x="47" y="191"/>
                  </a:lnTo>
                  <a:lnTo>
                    <a:pt x="38" y="220"/>
                  </a:lnTo>
                  <a:lnTo>
                    <a:pt x="26" y="234"/>
                  </a:lnTo>
                  <a:lnTo>
                    <a:pt x="7" y="267"/>
                  </a:lnTo>
                  <a:lnTo>
                    <a:pt x="0" y="281"/>
                  </a:lnTo>
                  <a:lnTo>
                    <a:pt x="40" y="281"/>
                  </a:lnTo>
                  <a:lnTo>
                    <a:pt x="52" y="26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9" name="Freeform 98">
              <a:extLst>
                <a:ext uri="{FF2B5EF4-FFF2-40B4-BE49-F238E27FC236}">
                  <a16:creationId xmlns:a16="http://schemas.microsoft.com/office/drawing/2014/main" id="{86EB151C-4DA3-8293-BCEA-1E664D34A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3611" y="3337496"/>
              <a:ext cx="726252" cy="772469"/>
            </a:xfrm>
            <a:custGeom>
              <a:avLst/>
              <a:gdLst/>
              <a:ahLst/>
              <a:cxnLst>
                <a:cxn ang="0">
                  <a:pos x="50" y="201"/>
                </a:cxn>
                <a:cxn ang="0">
                  <a:pos x="59" y="211"/>
                </a:cxn>
                <a:cxn ang="0">
                  <a:pos x="64" y="211"/>
                </a:cxn>
                <a:cxn ang="0">
                  <a:pos x="69" y="220"/>
                </a:cxn>
                <a:cxn ang="0">
                  <a:pos x="85" y="234"/>
                </a:cxn>
                <a:cxn ang="0">
                  <a:pos x="85" y="234"/>
                </a:cxn>
                <a:cxn ang="0">
                  <a:pos x="95" y="232"/>
                </a:cxn>
                <a:cxn ang="0">
                  <a:pos x="97" y="220"/>
                </a:cxn>
                <a:cxn ang="0">
                  <a:pos x="102" y="220"/>
                </a:cxn>
                <a:cxn ang="0">
                  <a:pos x="102" y="220"/>
                </a:cxn>
                <a:cxn ang="0">
                  <a:pos x="102" y="220"/>
                </a:cxn>
                <a:cxn ang="0">
                  <a:pos x="111" y="229"/>
                </a:cxn>
                <a:cxn ang="0">
                  <a:pos x="113" y="222"/>
                </a:cxn>
                <a:cxn ang="0">
                  <a:pos x="139" y="222"/>
                </a:cxn>
                <a:cxn ang="0">
                  <a:pos x="208" y="222"/>
                </a:cxn>
                <a:cxn ang="0">
                  <a:pos x="210" y="206"/>
                </a:cxn>
                <a:cxn ang="0">
                  <a:pos x="206" y="203"/>
                </a:cxn>
                <a:cxn ang="0">
                  <a:pos x="189" y="45"/>
                </a:cxn>
                <a:cxn ang="0">
                  <a:pos x="189" y="45"/>
                </a:cxn>
                <a:cxn ang="0">
                  <a:pos x="189" y="45"/>
                </a:cxn>
                <a:cxn ang="0">
                  <a:pos x="220" y="45"/>
                </a:cxn>
                <a:cxn ang="0">
                  <a:pos x="208" y="36"/>
                </a:cxn>
                <a:cxn ang="0">
                  <a:pos x="151" y="0"/>
                </a:cxn>
                <a:cxn ang="0">
                  <a:pos x="151" y="26"/>
                </a:cxn>
                <a:cxn ang="0">
                  <a:pos x="151" y="26"/>
                </a:cxn>
                <a:cxn ang="0">
                  <a:pos x="90" y="26"/>
                </a:cxn>
                <a:cxn ang="0">
                  <a:pos x="90" y="73"/>
                </a:cxn>
                <a:cxn ang="0">
                  <a:pos x="73" y="83"/>
                </a:cxn>
                <a:cxn ang="0">
                  <a:pos x="73" y="114"/>
                </a:cxn>
                <a:cxn ang="0">
                  <a:pos x="2" y="114"/>
                </a:cxn>
                <a:cxn ang="0">
                  <a:pos x="0" y="125"/>
                </a:cxn>
                <a:cxn ang="0">
                  <a:pos x="2" y="116"/>
                </a:cxn>
                <a:cxn ang="0">
                  <a:pos x="17" y="135"/>
                </a:cxn>
                <a:cxn ang="0">
                  <a:pos x="9" y="149"/>
                </a:cxn>
                <a:cxn ang="0">
                  <a:pos x="14" y="159"/>
                </a:cxn>
                <a:cxn ang="0">
                  <a:pos x="19" y="177"/>
                </a:cxn>
                <a:cxn ang="0">
                  <a:pos x="12" y="201"/>
                </a:cxn>
                <a:cxn ang="0">
                  <a:pos x="9" y="215"/>
                </a:cxn>
                <a:cxn ang="0">
                  <a:pos x="14" y="203"/>
                </a:cxn>
                <a:cxn ang="0">
                  <a:pos x="50" y="201"/>
                </a:cxn>
              </a:cxnLst>
              <a:rect l="0" t="0" r="r" b="b"/>
              <a:pathLst>
                <a:path w="220" h="234">
                  <a:moveTo>
                    <a:pt x="50" y="201"/>
                  </a:moveTo>
                  <a:lnTo>
                    <a:pt x="59" y="211"/>
                  </a:lnTo>
                  <a:lnTo>
                    <a:pt x="64" y="211"/>
                  </a:lnTo>
                  <a:lnTo>
                    <a:pt x="69" y="220"/>
                  </a:lnTo>
                  <a:lnTo>
                    <a:pt x="85" y="234"/>
                  </a:lnTo>
                  <a:lnTo>
                    <a:pt x="85" y="234"/>
                  </a:lnTo>
                  <a:lnTo>
                    <a:pt x="95" y="232"/>
                  </a:lnTo>
                  <a:lnTo>
                    <a:pt x="97" y="220"/>
                  </a:lnTo>
                  <a:lnTo>
                    <a:pt x="102" y="220"/>
                  </a:lnTo>
                  <a:lnTo>
                    <a:pt x="102" y="220"/>
                  </a:lnTo>
                  <a:lnTo>
                    <a:pt x="102" y="220"/>
                  </a:lnTo>
                  <a:lnTo>
                    <a:pt x="111" y="229"/>
                  </a:lnTo>
                  <a:lnTo>
                    <a:pt x="113" y="222"/>
                  </a:lnTo>
                  <a:lnTo>
                    <a:pt x="139" y="222"/>
                  </a:lnTo>
                  <a:lnTo>
                    <a:pt x="208" y="222"/>
                  </a:lnTo>
                  <a:lnTo>
                    <a:pt x="210" y="206"/>
                  </a:lnTo>
                  <a:lnTo>
                    <a:pt x="206" y="203"/>
                  </a:lnTo>
                  <a:lnTo>
                    <a:pt x="189" y="45"/>
                  </a:lnTo>
                  <a:lnTo>
                    <a:pt x="189" y="45"/>
                  </a:lnTo>
                  <a:lnTo>
                    <a:pt x="189" y="45"/>
                  </a:lnTo>
                  <a:lnTo>
                    <a:pt x="220" y="45"/>
                  </a:lnTo>
                  <a:lnTo>
                    <a:pt x="208" y="36"/>
                  </a:lnTo>
                  <a:lnTo>
                    <a:pt x="151" y="0"/>
                  </a:lnTo>
                  <a:lnTo>
                    <a:pt x="151" y="26"/>
                  </a:lnTo>
                  <a:lnTo>
                    <a:pt x="151" y="26"/>
                  </a:lnTo>
                  <a:lnTo>
                    <a:pt x="90" y="26"/>
                  </a:lnTo>
                  <a:lnTo>
                    <a:pt x="90" y="73"/>
                  </a:lnTo>
                  <a:lnTo>
                    <a:pt x="73" y="83"/>
                  </a:lnTo>
                  <a:lnTo>
                    <a:pt x="73" y="114"/>
                  </a:lnTo>
                  <a:lnTo>
                    <a:pt x="2" y="114"/>
                  </a:lnTo>
                  <a:lnTo>
                    <a:pt x="0" y="125"/>
                  </a:lnTo>
                  <a:lnTo>
                    <a:pt x="2" y="116"/>
                  </a:lnTo>
                  <a:lnTo>
                    <a:pt x="17" y="135"/>
                  </a:lnTo>
                  <a:lnTo>
                    <a:pt x="9" y="149"/>
                  </a:lnTo>
                  <a:lnTo>
                    <a:pt x="14" y="159"/>
                  </a:lnTo>
                  <a:lnTo>
                    <a:pt x="19" y="177"/>
                  </a:lnTo>
                  <a:lnTo>
                    <a:pt x="12" y="201"/>
                  </a:lnTo>
                  <a:lnTo>
                    <a:pt x="9" y="215"/>
                  </a:lnTo>
                  <a:lnTo>
                    <a:pt x="14" y="203"/>
                  </a:lnTo>
                  <a:lnTo>
                    <a:pt x="50" y="20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70" name="Freeform 124">
              <a:extLst>
                <a:ext uri="{FF2B5EF4-FFF2-40B4-BE49-F238E27FC236}">
                  <a16:creationId xmlns:a16="http://schemas.microsoft.com/office/drawing/2014/main" id="{10DFF603-F226-EE52-6ABF-9A07C712F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910" y="3316686"/>
              <a:ext cx="498474" cy="435752"/>
            </a:xfrm>
            <a:custGeom>
              <a:avLst/>
              <a:gdLst/>
              <a:ahLst/>
              <a:cxnLst>
                <a:cxn ang="0">
                  <a:pos x="151" y="33"/>
                </a:cxn>
                <a:cxn ang="0">
                  <a:pos x="151" y="7"/>
                </a:cxn>
                <a:cxn ang="0">
                  <a:pos x="151" y="0"/>
                </a:cxn>
                <a:cxn ang="0">
                  <a:pos x="149" y="10"/>
                </a:cxn>
                <a:cxn ang="0">
                  <a:pos x="132" y="17"/>
                </a:cxn>
                <a:cxn ang="0">
                  <a:pos x="111" y="14"/>
                </a:cxn>
                <a:cxn ang="0">
                  <a:pos x="102" y="14"/>
                </a:cxn>
                <a:cxn ang="0">
                  <a:pos x="97" y="31"/>
                </a:cxn>
                <a:cxn ang="0">
                  <a:pos x="90" y="33"/>
                </a:cxn>
                <a:cxn ang="0">
                  <a:pos x="83" y="54"/>
                </a:cxn>
                <a:cxn ang="0">
                  <a:pos x="71" y="62"/>
                </a:cxn>
                <a:cxn ang="0">
                  <a:pos x="54" y="80"/>
                </a:cxn>
                <a:cxn ang="0">
                  <a:pos x="52" y="102"/>
                </a:cxn>
                <a:cxn ang="0">
                  <a:pos x="40" y="118"/>
                </a:cxn>
                <a:cxn ang="0">
                  <a:pos x="0" y="118"/>
                </a:cxn>
                <a:cxn ang="0">
                  <a:pos x="0" y="130"/>
                </a:cxn>
                <a:cxn ang="0">
                  <a:pos x="0" y="132"/>
                </a:cxn>
                <a:cxn ang="0">
                  <a:pos x="2" y="121"/>
                </a:cxn>
                <a:cxn ang="0">
                  <a:pos x="73" y="121"/>
                </a:cxn>
                <a:cxn ang="0">
                  <a:pos x="73" y="90"/>
                </a:cxn>
                <a:cxn ang="0">
                  <a:pos x="90" y="80"/>
                </a:cxn>
                <a:cxn ang="0">
                  <a:pos x="90" y="33"/>
                </a:cxn>
                <a:cxn ang="0">
                  <a:pos x="151" y="33"/>
                </a:cxn>
              </a:cxnLst>
              <a:rect l="0" t="0" r="r" b="b"/>
              <a:pathLst>
                <a:path w="151" h="132">
                  <a:moveTo>
                    <a:pt x="151" y="33"/>
                  </a:moveTo>
                  <a:lnTo>
                    <a:pt x="151" y="7"/>
                  </a:lnTo>
                  <a:lnTo>
                    <a:pt x="151" y="0"/>
                  </a:lnTo>
                  <a:lnTo>
                    <a:pt x="149" y="10"/>
                  </a:lnTo>
                  <a:lnTo>
                    <a:pt x="132" y="17"/>
                  </a:lnTo>
                  <a:lnTo>
                    <a:pt x="111" y="14"/>
                  </a:lnTo>
                  <a:lnTo>
                    <a:pt x="102" y="14"/>
                  </a:lnTo>
                  <a:lnTo>
                    <a:pt x="97" y="31"/>
                  </a:lnTo>
                  <a:lnTo>
                    <a:pt x="90" y="33"/>
                  </a:lnTo>
                  <a:lnTo>
                    <a:pt x="83" y="54"/>
                  </a:lnTo>
                  <a:lnTo>
                    <a:pt x="71" y="62"/>
                  </a:lnTo>
                  <a:lnTo>
                    <a:pt x="54" y="80"/>
                  </a:lnTo>
                  <a:lnTo>
                    <a:pt x="52" y="102"/>
                  </a:lnTo>
                  <a:lnTo>
                    <a:pt x="40" y="118"/>
                  </a:lnTo>
                  <a:lnTo>
                    <a:pt x="0" y="118"/>
                  </a:lnTo>
                  <a:lnTo>
                    <a:pt x="0" y="130"/>
                  </a:lnTo>
                  <a:lnTo>
                    <a:pt x="0" y="132"/>
                  </a:lnTo>
                  <a:lnTo>
                    <a:pt x="2" y="121"/>
                  </a:lnTo>
                  <a:lnTo>
                    <a:pt x="73" y="121"/>
                  </a:lnTo>
                  <a:lnTo>
                    <a:pt x="73" y="90"/>
                  </a:lnTo>
                  <a:lnTo>
                    <a:pt x="90" y="80"/>
                  </a:lnTo>
                  <a:lnTo>
                    <a:pt x="90" y="33"/>
                  </a:lnTo>
                  <a:lnTo>
                    <a:pt x="151" y="3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71" name="Freeform 94">
              <a:extLst>
                <a:ext uri="{FF2B5EF4-FFF2-40B4-BE49-F238E27FC236}">
                  <a16:creationId xmlns:a16="http://schemas.microsoft.com/office/drawing/2014/main" id="{C6908083-53A2-F7B1-7BC6-99764EA605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360" y="4322545"/>
              <a:ext cx="373031" cy="201371"/>
            </a:xfrm>
            <a:custGeom>
              <a:avLst/>
              <a:gdLst/>
              <a:ahLst/>
              <a:cxnLst>
                <a:cxn ang="0">
                  <a:pos x="14" y="37"/>
                </a:cxn>
                <a:cxn ang="0">
                  <a:pos x="26" y="44"/>
                </a:cxn>
                <a:cxn ang="0">
                  <a:pos x="80" y="61"/>
                </a:cxn>
                <a:cxn ang="0">
                  <a:pos x="96" y="61"/>
                </a:cxn>
                <a:cxn ang="0">
                  <a:pos x="113" y="35"/>
                </a:cxn>
                <a:cxn ang="0">
                  <a:pos x="113" y="2"/>
                </a:cxn>
                <a:cxn ang="0">
                  <a:pos x="87" y="4"/>
                </a:cxn>
                <a:cxn ang="0">
                  <a:pos x="68" y="14"/>
                </a:cxn>
                <a:cxn ang="0">
                  <a:pos x="56" y="9"/>
                </a:cxn>
                <a:cxn ang="0">
                  <a:pos x="42" y="18"/>
                </a:cxn>
                <a:cxn ang="0">
                  <a:pos x="30" y="18"/>
                </a:cxn>
                <a:cxn ang="0">
                  <a:pos x="11" y="0"/>
                </a:cxn>
                <a:cxn ang="0">
                  <a:pos x="4" y="7"/>
                </a:cxn>
                <a:cxn ang="0">
                  <a:pos x="0" y="14"/>
                </a:cxn>
                <a:cxn ang="0">
                  <a:pos x="14" y="37"/>
                </a:cxn>
              </a:cxnLst>
              <a:rect l="0" t="0" r="r" b="b"/>
              <a:pathLst>
                <a:path w="113" h="61">
                  <a:moveTo>
                    <a:pt x="14" y="37"/>
                  </a:moveTo>
                  <a:lnTo>
                    <a:pt x="26" y="44"/>
                  </a:lnTo>
                  <a:lnTo>
                    <a:pt x="80" y="61"/>
                  </a:lnTo>
                  <a:lnTo>
                    <a:pt x="96" y="61"/>
                  </a:lnTo>
                  <a:lnTo>
                    <a:pt x="113" y="35"/>
                  </a:lnTo>
                  <a:lnTo>
                    <a:pt x="113" y="2"/>
                  </a:lnTo>
                  <a:lnTo>
                    <a:pt x="87" y="4"/>
                  </a:lnTo>
                  <a:lnTo>
                    <a:pt x="68" y="14"/>
                  </a:lnTo>
                  <a:lnTo>
                    <a:pt x="56" y="9"/>
                  </a:lnTo>
                  <a:lnTo>
                    <a:pt x="42" y="18"/>
                  </a:lnTo>
                  <a:lnTo>
                    <a:pt x="30" y="18"/>
                  </a:lnTo>
                  <a:lnTo>
                    <a:pt x="11" y="0"/>
                  </a:lnTo>
                  <a:lnTo>
                    <a:pt x="4" y="7"/>
                  </a:lnTo>
                  <a:lnTo>
                    <a:pt x="0" y="14"/>
                  </a:lnTo>
                  <a:lnTo>
                    <a:pt x="14" y="3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72" name="Rectangle 271">
              <a:extLst>
                <a:ext uri="{FF2B5EF4-FFF2-40B4-BE49-F238E27FC236}">
                  <a16:creationId xmlns:a16="http://schemas.microsoft.com/office/drawing/2014/main" id="{6CD6D115-BACA-20D1-1CE0-80FEDEC84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754" y="4237708"/>
              <a:ext cx="3302" cy="3302"/>
            </a:xfrm>
            <a:prstGeom prst="rect">
              <a:avLst/>
            </a:prstGeom>
            <a:solidFill>
              <a:srgbClr val="73BC44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73" name="Freeform 119">
              <a:extLst>
                <a:ext uri="{FF2B5EF4-FFF2-40B4-BE49-F238E27FC236}">
                  <a16:creationId xmlns:a16="http://schemas.microsoft.com/office/drawing/2014/main" id="{63B9E830-0178-50A5-572C-22238A1DDB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2310" y="4283924"/>
              <a:ext cx="610714" cy="812083"/>
            </a:xfrm>
            <a:custGeom>
              <a:avLst/>
              <a:gdLst/>
              <a:ahLst/>
              <a:cxnLst>
                <a:cxn ang="0">
                  <a:pos x="97" y="99"/>
                </a:cxn>
                <a:cxn ang="0">
                  <a:pos x="71" y="128"/>
                </a:cxn>
                <a:cxn ang="0">
                  <a:pos x="52" y="125"/>
                </a:cxn>
                <a:cxn ang="0">
                  <a:pos x="38" y="132"/>
                </a:cxn>
                <a:cxn ang="0">
                  <a:pos x="33" y="137"/>
                </a:cxn>
                <a:cxn ang="0">
                  <a:pos x="17" y="144"/>
                </a:cxn>
                <a:cxn ang="0">
                  <a:pos x="17" y="144"/>
                </a:cxn>
                <a:cxn ang="0">
                  <a:pos x="0" y="166"/>
                </a:cxn>
                <a:cxn ang="0">
                  <a:pos x="0" y="229"/>
                </a:cxn>
                <a:cxn ang="0">
                  <a:pos x="10" y="246"/>
                </a:cxn>
                <a:cxn ang="0">
                  <a:pos x="10" y="246"/>
                </a:cxn>
                <a:cxn ang="0">
                  <a:pos x="29" y="220"/>
                </a:cxn>
                <a:cxn ang="0">
                  <a:pos x="45" y="203"/>
                </a:cxn>
                <a:cxn ang="0">
                  <a:pos x="71" y="182"/>
                </a:cxn>
                <a:cxn ang="0">
                  <a:pos x="90" y="170"/>
                </a:cxn>
                <a:cxn ang="0">
                  <a:pos x="125" y="135"/>
                </a:cxn>
                <a:cxn ang="0">
                  <a:pos x="144" y="104"/>
                </a:cxn>
                <a:cxn ang="0">
                  <a:pos x="151" y="90"/>
                </a:cxn>
                <a:cxn ang="0">
                  <a:pos x="177" y="45"/>
                </a:cxn>
                <a:cxn ang="0">
                  <a:pos x="185" y="3"/>
                </a:cxn>
                <a:cxn ang="0">
                  <a:pos x="175" y="0"/>
                </a:cxn>
                <a:cxn ang="0">
                  <a:pos x="166" y="7"/>
                </a:cxn>
                <a:cxn ang="0">
                  <a:pos x="142" y="12"/>
                </a:cxn>
                <a:cxn ang="0">
                  <a:pos x="142" y="45"/>
                </a:cxn>
                <a:cxn ang="0">
                  <a:pos x="142" y="45"/>
                </a:cxn>
                <a:cxn ang="0">
                  <a:pos x="125" y="71"/>
                </a:cxn>
                <a:cxn ang="0">
                  <a:pos x="97" y="99"/>
                </a:cxn>
              </a:cxnLst>
              <a:rect l="0" t="0" r="r" b="b"/>
              <a:pathLst>
                <a:path w="185" h="246">
                  <a:moveTo>
                    <a:pt x="97" y="99"/>
                  </a:moveTo>
                  <a:lnTo>
                    <a:pt x="71" y="128"/>
                  </a:lnTo>
                  <a:lnTo>
                    <a:pt x="52" y="125"/>
                  </a:lnTo>
                  <a:lnTo>
                    <a:pt x="38" y="132"/>
                  </a:lnTo>
                  <a:lnTo>
                    <a:pt x="33" y="137"/>
                  </a:lnTo>
                  <a:lnTo>
                    <a:pt x="17" y="144"/>
                  </a:lnTo>
                  <a:lnTo>
                    <a:pt x="17" y="144"/>
                  </a:lnTo>
                  <a:lnTo>
                    <a:pt x="0" y="166"/>
                  </a:lnTo>
                  <a:lnTo>
                    <a:pt x="0" y="229"/>
                  </a:lnTo>
                  <a:lnTo>
                    <a:pt x="10" y="246"/>
                  </a:lnTo>
                  <a:lnTo>
                    <a:pt x="10" y="246"/>
                  </a:lnTo>
                  <a:lnTo>
                    <a:pt x="29" y="220"/>
                  </a:lnTo>
                  <a:lnTo>
                    <a:pt x="45" y="203"/>
                  </a:lnTo>
                  <a:lnTo>
                    <a:pt x="71" y="182"/>
                  </a:lnTo>
                  <a:lnTo>
                    <a:pt x="90" y="170"/>
                  </a:lnTo>
                  <a:lnTo>
                    <a:pt x="125" y="135"/>
                  </a:lnTo>
                  <a:lnTo>
                    <a:pt x="144" y="104"/>
                  </a:lnTo>
                  <a:lnTo>
                    <a:pt x="151" y="90"/>
                  </a:lnTo>
                  <a:lnTo>
                    <a:pt x="177" y="45"/>
                  </a:lnTo>
                  <a:lnTo>
                    <a:pt x="185" y="3"/>
                  </a:lnTo>
                  <a:lnTo>
                    <a:pt x="175" y="0"/>
                  </a:lnTo>
                  <a:lnTo>
                    <a:pt x="166" y="7"/>
                  </a:lnTo>
                  <a:lnTo>
                    <a:pt x="142" y="12"/>
                  </a:lnTo>
                  <a:lnTo>
                    <a:pt x="142" y="45"/>
                  </a:lnTo>
                  <a:lnTo>
                    <a:pt x="142" y="45"/>
                  </a:lnTo>
                  <a:lnTo>
                    <a:pt x="125" y="71"/>
                  </a:lnTo>
                  <a:lnTo>
                    <a:pt x="97" y="99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74" name="Freeform 154">
              <a:extLst>
                <a:ext uri="{FF2B5EF4-FFF2-40B4-BE49-F238E27FC236}">
                  <a16:creationId xmlns:a16="http://schemas.microsoft.com/office/drawing/2014/main" id="{DA581A7F-E03A-4C69-1949-9E3698221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8526" y="4243318"/>
              <a:ext cx="95735" cy="108939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7" y="7"/>
                </a:cxn>
                <a:cxn ang="0">
                  <a:pos x="0" y="21"/>
                </a:cxn>
                <a:cxn ang="0">
                  <a:pos x="0" y="26"/>
                </a:cxn>
                <a:cxn ang="0">
                  <a:pos x="3" y="28"/>
                </a:cxn>
                <a:cxn ang="0">
                  <a:pos x="0" y="31"/>
                </a:cxn>
                <a:cxn ang="0">
                  <a:pos x="3" y="33"/>
                </a:cxn>
                <a:cxn ang="0">
                  <a:pos x="19" y="31"/>
                </a:cxn>
                <a:cxn ang="0">
                  <a:pos x="26" y="24"/>
                </a:cxn>
                <a:cxn ang="0">
                  <a:pos x="17" y="21"/>
                </a:cxn>
                <a:cxn ang="0">
                  <a:pos x="29" y="14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7" y="7"/>
                </a:cxn>
                <a:cxn ang="0">
                  <a:pos x="10" y="5"/>
                </a:cxn>
              </a:cxnLst>
              <a:rect l="0" t="0" r="r" b="b"/>
              <a:pathLst>
                <a:path w="29" h="33">
                  <a:moveTo>
                    <a:pt x="10" y="5"/>
                  </a:moveTo>
                  <a:lnTo>
                    <a:pt x="10" y="5"/>
                  </a:lnTo>
                  <a:lnTo>
                    <a:pt x="10" y="5"/>
                  </a:lnTo>
                  <a:lnTo>
                    <a:pt x="7" y="7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3" y="28"/>
                  </a:lnTo>
                  <a:lnTo>
                    <a:pt x="0" y="31"/>
                  </a:lnTo>
                  <a:lnTo>
                    <a:pt x="3" y="33"/>
                  </a:lnTo>
                  <a:lnTo>
                    <a:pt x="19" y="31"/>
                  </a:lnTo>
                  <a:lnTo>
                    <a:pt x="26" y="24"/>
                  </a:lnTo>
                  <a:lnTo>
                    <a:pt x="17" y="21"/>
                  </a:lnTo>
                  <a:lnTo>
                    <a:pt x="29" y="14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7" y="7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75" name="Freeform 46">
              <a:extLst>
                <a:ext uri="{FF2B5EF4-FFF2-40B4-BE49-F238E27FC236}">
                  <a16:creationId xmlns:a16="http://schemas.microsoft.com/office/drawing/2014/main" id="{AED4E664-6A14-ACA1-E244-B70F965FD0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4301" y="2349450"/>
              <a:ext cx="1115788" cy="435752"/>
            </a:xfrm>
            <a:custGeom>
              <a:avLst/>
              <a:gdLst/>
              <a:ahLst/>
              <a:cxnLst>
                <a:cxn ang="0">
                  <a:pos x="187" y="123"/>
                </a:cxn>
                <a:cxn ang="0">
                  <a:pos x="205" y="113"/>
                </a:cxn>
                <a:cxn ang="0">
                  <a:pos x="227" y="113"/>
                </a:cxn>
                <a:cxn ang="0">
                  <a:pos x="267" y="104"/>
                </a:cxn>
                <a:cxn ang="0">
                  <a:pos x="290" y="99"/>
                </a:cxn>
                <a:cxn ang="0">
                  <a:pos x="293" y="104"/>
                </a:cxn>
                <a:cxn ang="0">
                  <a:pos x="300" y="99"/>
                </a:cxn>
                <a:cxn ang="0">
                  <a:pos x="333" y="92"/>
                </a:cxn>
                <a:cxn ang="0">
                  <a:pos x="328" y="69"/>
                </a:cxn>
                <a:cxn ang="0">
                  <a:pos x="338" y="52"/>
                </a:cxn>
                <a:cxn ang="0">
                  <a:pos x="328" y="43"/>
                </a:cxn>
                <a:cxn ang="0">
                  <a:pos x="319" y="31"/>
                </a:cxn>
                <a:cxn ang="0">
                  <a:pos x="302" y="12"/>
                </a:cxn>
                <a:cxn ang="0">
                  <a:pos x="279" y="12"/>
                </a:cxn>
                <a:cxn ang="0">
                  <a:pos x="241" y="21"/>
                </a:cxn>
                <a:cxn ang="0">
                  <a:pos x="208" y="24"/>
                </a:cxn>
                <a:cxn ang="0">
                  <a:pos x="165" y="10"/>
                </a:cxn>
                <a:cxn ang="0">
                  <a:pos x="132" y="2"/>
                </a:cxn>
                <a:cxn ang="0">
                  <a:pos x="94" y="21"/>
                </a:cxn>
                <a:cxn ang="0">
                  <a:pos x="57" y="36"/>
                </a:cxn>
                <a:cxn ang="0">
                  <a:pos x="21" y="31"/>
                </a:cxn>
                <a:cxn ang="0">
                  <a:pos x="50" y="24"/>
                </a:cxn>
                <a:cxn ang="0">
                  <a:pos x="38" y="10"/>
                </a:cxn>
                <a:cxn ang="0">
                  <a:pos x="19" y="0"/>
                </a:cxn>
                <a:cxn ang="0">
                  <a:pos x="5" y="10"/>
                </a:cxn>
                <a:cxn ang="0">
                  <a:pos x="12" y="14"/>
                </a:cxn>
                <a:cxn ang="0">
                  <a:pos x="14" y="33"/>
                </a:cxn>
                <a:cxn ang="0">
                  <a:pos x="12" y="38"/>
                </a:cxn>
                <a:cxn ang="0">
                  <a:pos x="2" y="57"/>
                </a:cxn>
                <a:cxn ang="0">
                  <a:pos x="9" y="59"/>
                </a:cxn>
                <a:cxn ang="0">
                  <a:pos x="16" y="78"/>
                </a:cxn>
                <a:cxn ang="0">
                  <a:pos x="21" y="87"/>
                </a:cxn>
                <a:cxn ang="0">
                  <a:pos x="31" y="106"/>
                </a:cxn>
                <a:cxn ang="0">
                  <a:pos x="54" y="113"/>
                </a:cxn>
                <a:cxn ang="0">
                  <a:pos x="78" y="123"/>
                </a:cxn>
                <a:cxn ang="0">
                  <a:pos x="109" y="116"/>
                </a:cxn>
                <a:cxn ang="0">
                  <a:pos x="135" y="125"/>
                </a:cxn>
                <a:cxn ang="0">
                  <a:pos x="168" y="116"/>
                </a:cxn>
                <a:cxn ang="0">
                  <a:pos x="182" y="116"/>
                </a:cxn>
                <a:cxn ang="0">
                  <a:pos x="177" y="130"/>
                </a:cxn>
                <a:cxn ang="0">
                  <a:pos x="177" y="130"/>
                </a:cxn>
              </a:cxnLst>
              <a:rect l="0" t="0" r="r" b="b"/>
              <a:pathLst>
                <a:path w="338" h="132">
                  <a:moveTo>
                    <a:pt x="182" y="132"/>
                  </a:moveTo>
                  <a:lnTo>
                    <a:pt x="187" y="123"/>
                  </a:lnTo>
                  <a:lnTo>
                    <a:pt x="191" y="111"/>
                  </a:lnTo>
                  <a:lnTo>
                    <a:pt x="205" y="113"/>
                  </a:lnTo>
                  <a:lnTo>
                    <a:pt x="220" y="109"/>
                  </a:lnTo>
                  <a:lnTo>
                    <a:pt x="227" y="113"/>
                  </a:lnTo>
                  <a:lnTo>
                    <a:pt x="246" y="113"/>
                  </a:lnTo>
                  <a:lnTo>
                    <a:pt x="267" y="104"/>
                  </a:lnTo>
                  <a:lnTo>
                    <a:pt x="279" y="106"/>
                  </a:lnTo>
                  <a:lnTo>
                    <a:pt x="290" y="99"/>
                  </a:lnTo>
                  <a:lnTo>
                    <a:pt x="293" y="104"/>
                  </a:lnTo>
                  <a:lnTo>
                    <a:pt x="293" y="104"/>
                  </a:lnTo>
                  <a:lnTo>
                    <a:pt x="293" y="104"/>
                  </a:lnTo>
                  <a:lnTo>
                    <a:pt x="300" y="99"/>
                  </a:lnTo>
                  <a:lnTo>
                    <a:pt x="335" y="104"/>
                  </a:lnTo>
                  <a:lnTo>
                    <a:pt x="333" y="92"/>
                  </a:lnTo>
                  <a:lnTo>
                    <a:pt x="326" y="87"/>
                  </a:lnTo>
                  <a:lnTo>
                    <a:pt x="328" y="69"/>
                  </a:lnTo>
                  <a:lnTo>
                    <a:pt x="324" y="57"/>
                  </a:lnTo>
                  <a:lnTo>
                    <a:pt x="338" y="52"/>
                  </a:lnTo>
                  <a:lnTo>
                    <a:pt x="338" y="52"/>
                  </a:lnTo>
                  <a:lnTo>
                    <a:pt x="328" y="43"/>
                  </a:lnTo>
                  <a:lnTo>
                    <a:pt x="316" y="43"/>
                  </a:lnTo>
                  <a:lnTo>
                    <a:pt x="319" y="31"/>
                  </a:lnTo>
                  <a:lnTo>
                    <a:pt x="312" y="21"/>
                  </a:lnTo>
                  <a:lnTo>
                    <a:pt x="302" y="12"/>
                  </a:lnTo>
                  <a:lnTo>
                    <a:pt x="295" y="14"/>
                  </a:lnTo>
                  <a:lnTo>
                    <a:pt x="279" y="12"/>
                  </a:lnTo>
                  <a:lnTo>
                    <a:pt x="253" y="26"/>
                  </a:lnTo>
                  <a:lnTo>
                    <a:pt x="241" y="21"/>
                  </a:lnTo>
                  <a:lnTo>
                    <a:pt x="222" y="26"/>
                  </a:lnTo>
                  <a:lnTo>
                    <a:pt x="208" y="24"/>
                  </a:lnTo>
                  <a:lnTo>
                    <a:pt x="179" y="7"/>
                  </a:lnTo>
                  <a:lnTo>
                    <a:pt x="165" y="10"/>
                  </a:lnTo>
                  <a:lnTo>
                    <a:pt x="156" y="2"/>
                  </a:lnTo>
                  <a:lnTo>
                    <a:pt x="132" y="2"/>
                  </a:lnTo>
                  <a:lnTo>
                    <a:pt x="113" y="7"/>
                  </a:lnTo>
                  <a:lnTo>
                    <a:pt x="94" y="21"/>
                  </a:lnTo>
                  <a:lnTo>
                    <a:pt x="57" y="19"/>
                  </a:lnTo>
                  <a:lnTo>
                    <a:pt x="57" y="36"/>
                  </a:lnTo>
                  <a:lnTo>
                    <a:pt x="14" y="36"/>
                  </a:lnTo>
                  <a:lnTo>
                    <a:pt x="21" y="31"/>
                  </a:lnTo>
                  <a:lnTo>
                    <a:pt x="26" y="24"/>
                  </a:lnTo>
                  <a:lnTo>
                    <a:pt x="50" y="24"/>
                  </a:lnTo>
                  <a:lnTo>
                    <a:pt x="57" y="19"/>
                  </a:lnTo>
                  <a:lnTo>
                    <a:pt x="38" y="10"/>
                  </a:lnTo>
                  <a:lnTo>
                    <a:pt x="35" y="2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0" y="28"/>
                  </a:lnTo>
                  <a:lnTo>
                    <a:pt x="14" y="33"/>
                  </a:lnTo>
                  <a:lnTo>
                    <a:pt x="2" y="43"/>
                  </a:lnTo>
                  <a:lnTo>
                    <a:pt x="12" y="38"/>
                  </a:lnTo>
                  <a:lnTo>
                    <a:pt x="2" y="45"/>
                  </a:lnTo>
                  <a:lnTo>
                    <a:pt x="2" y="57"/>
                  </a:lnTo>
                  <a:lnTo>
                    <a:pt x="14" y="54"/>
                  </a:lnTo>
                  <a:lnTo>
                    <a:pt x="9" y="59"/>
                  </a:lnTo>
                  <a:lnTo>
                    <a:pt x="19" y="69"/>
                  </a:lnTo>
                  <a:lnTo>
                    <a:pt x="16" y="78"/>
                  </a:lnTo>
                  <a:lnTo>
                    <a:pt x="5" y="80"/>
                  </a:lnTo>
                  <a:lnTo>
                    <a:pt x="21" y="87"/>
                  </a:lnTo>
                  <a:lnTo>
                    <a:pt x="21" y="99"/>
                  </a:lnTo>
                  <a:lnTo>
                    <a:pt x="31" y="106"/>
                  </a:lnTo>
                  <a:lnTo>
                    <a:pt x="40" y="106"/>
                  </a:lnTo>
                  <a:lnTo>
                    <a:pt x="54" y="113"/>
                  </a:lnTo>
                  <a:lnTo>
                    <a:pt x="66" y="125"/>
                  </a:lnTo>
                  <a:lnTo>
                    <a:pt x="78" y="123"/>
                  </a:lnTo>
                  <a:lnTo>
                    <a:pt x="85" y="109"/>
                  </a:lnTo>
                  <a:lnTo>
                    <a:pt x="109" y="116"/>
                  </a:lnTo>
                  <a:lnTo>
                    <a:pt x="123" y="128"/>
                  </a:lnTo>
                  <a:lnTo>
                    <a:pt x="135" y="125"/>
                  </a:lnTo>
                  <a:lnTo>
                    <a:pt x="153" y="113"/>
                  </a:lnTo>
                  <a:lnTo>
                    <a:pt x="168" y="116"/>
                  </a:lnTo>
                  <a:lnTo>
                    <a:pt x="179" y="109"/>
                  </a:lnTo>
                  <a:lnTo>
                    <a:pt x="182" y="116"/>
                  </a:lnTo>
                  <a:lnTo>
                    <a:pt x="175" y="121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82" y="13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grpSp>
          <p:nvGrpSpPr>
            <p:cNvPr id="276" name="组合 371">
              <a:extLst>
                <a:ext uri="{FF2B5EF4-FFF2-40B4-BE49-F238E27FC236}">
                  <a16:creationId xmlns:a16="http://schemas.microsoft.com/office/drawing/2014/main" id="{4F5320A9-8255-902C-94BB-A0619D0DE0F0}"/>
                </a:ext>
              </a:extLst>
            </p:cNvPr>
            <p:cNvGrpSpPr/>
            <p:nvPr/>
          </p:nvGrpSpPr>
          <p:grpSpPr>
            <a:xfrm>
              <a:off x="4287331" y="2795105"/>
              <a:ext cx="132048" cy="69326"/>
              <a:chOff x="4774011" y="3009597"/>
              <a:chExt cx="169605" cy="89043"/>
            </a:xfrm>
            <a:solidFill>
              <a:srgbClr val="73BC44"/>
            </a:solidFill>
          </p:grpSpPr>
          <p:sp>
            <p:nvSpPr>
              <p:cNvPr id="298" name="Freeform 18">
                <a:extLst>
                  <a:ext uri="{FF2B5EF4-FFF2-40B4-BE49-F238E27FC236}">
                    <a16:creationId xmlns:a16="http://schemas.microsoft.com/office/drawing/2014/main" id="{6EE97DB3-3E38-0B84-24C1-874EDCC54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4252" y="3060477"/>
                <a:ext cx="12722" cy="8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299" name="Freeform 21">
                <a:extLst>
                  <a:ext uri="{FF2B5EF4-FFF2-40B4-BE49-F238E27FC236}">
                    <a16:creationId xmlns:a16="http://schemas.microsoft.com/office/drawing/2014/main" id="{D937DF83-ACEF-AAA5-EC4A-2F5A6026B1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90159"/>
                <a:ext cx="12722" cy="8480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" y="2"/>
                  </a:cxn>
                  <a:cxn ang="0">
                    <a:pos x="3" y="0"/>
                  </a:cxn>
                  <a:cxn ang="0">
                    <a:pos x="0" y="2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3" y="2"/>
                    </a:lnTo>
                    <a:lnTo>
                      <a:pt x="3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0" name="Freeform 22">
                <a:extLst>
                  <a:ext uri="{FF2B5EF4-FFF2-40B4-BE49-F238E27FC236}">
                    <a16:creationId xmlns:a16="http://schemas.microsoft.com/office/drawing/2014/main" id="{466F1B4D-1BE9-C873-6ACF-F3D1C50EB7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5772" y="3060477"/>
                <a:ext cx="8480" cy="8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1" name="Line 54">
                <a:extLst>
                  <a:ext uri="{FF2B5EF4-FFF2-40B4-BE49-F238E27FC236}">
                    <a16:creationId xmlns:a16="http://schemas.microsoft.com/office/drawing/2014/main" id="{AD85DBB3-7AAF-E370-AFD9-E66A141A8D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4252" y="3068958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2" name="Freeform 55">
                <a:extLst>
                  <a:ext uri="{FF2B5EF4-FFF2-40B4-BE49-F238E27FC236}">
                    <a16:creationId xmlns:a16="http://schemas.microsoft.com/office/drawing/2014/main" id="{9EF7164F-529E-6FF4-EC0C-765899317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4011" y="3047759"/>
                <a:ext cx="101761" cy="50881"/>
              </a:xfrm>
              <a:custGeom>
                <a:avLst/>
                <a:gdLst/>
                <a:ahLst/>
                <a:cxnLst>
                  <a:cxn ang="0">
                    <a:pos x="7" y="12"/>
                  </a:cxn>
                  <a:cxn ang="0">
                    <a:pos x="7" y="12"/>
                  </a:cxn>
                  <a:cxn ang="0">
                    <a:pos x="10" y="10"/>
                  </a:cxn>
                  <a:cxn ang="0">
                    <a:pos x="10" y="12"/>
                  </a:cxn>
                  <a:cxn ang="0">
                    <a:pos x="12" y="12"/>
                  </a:cxn>
                  <a:cxn ang="0">
                    <a:pos x="24" y="7"/>
                  </a:cxn>
                  <a:cxn ang="0">
                    <a:pos x="24" y="5"/>
                  </a:cxn>
                  <a:cxn ang="0">
                    <a:pos x="19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0" y="3"/>
                  </a:cxn>
                  <a:cxn ang="0">
                    <a:pos x="7" y="12"/>
                  </a:cxn>
                </a:cxnLst>
                <a:rect l="0" t="0" r="r" b="b"/>
                <a:pathLst>
                  <a:path w="24" h="12">
                    <a:moveTo>
                      <a:pt x="7" y="12"/>
                    </a:moveTo>
                    <a:lnTo>
                      <a:pt x="7" y="12"/>
                    </a:lnTo>
                    <a:lnTo>
                      <a:pt x="10" y="10"/>
                    </a:lnTo>
                    <a:lnTo>
                      <a:pt x="10" y="12"/>
                    </a:lnTo>
                    <a:lnTo>
                      <a:pt x="12" y="12"/>
                    </a:lnTo>
                    <a:lnTo>
                      <a:pt x="24" y="7"/>
                    </a:lnTo>
                    <a:lnTo>
                      <a:pt x="24" y="5"/>
                    </a:lnTo>
                    <a:lnTo>
                      <a:pt x="1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0" y="3"/>
                    </a:lnTo>
                    <a:lnTo>
                      <a:pt x="7" y="1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3" name="Freeform 56">
                <a:extLst>
                  <a:ext uri="{FF2B5EF4-FFF2-40B4-BE49-F238E27FC236}">
                    <a16:creationId xmlns:a16="http://schemas.microsoft.com/office/drawing/2014/main" id="{C5994683-4CBA-8FA0-B64E-AD47ACC367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4252" y="3060477"/>
                <a:ext cx="21202" cy="848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2"/>
                  </a:cxn>
                  <a:cxn ang="0">
                    <a:pos x="5" y="2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5" h="2">
                    <a:moveTo>
                      <a:pt x="3" y="0"/>
                    </a:move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4" name="Rectangle 303">
                <a:extLst>
                  <a:ext uri="{FF2B5EF4-FFF2-40B4-BE49-F238E27FC236}">
                    <a16:creationId xmlns:a16="http://schemas.microsoft.com/office/drawing/2014/main" id="{07B61CF3-606D-B242-9464-BDA79F48E3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5772" y="3068958"/>
                <a:ext cx="4241" cy="42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5" name="Line 58">
                <a:extLst>
                  <a:ext uri="{FF2B5EF4-FFF2-40B4-BE49-F238E27FC236}">
                    <a16:creationId xmlns:a16="http://schemas.microsoft.com/office/drawing/2014/main" id="{A55FACDF-BA5B-247A-94C5-28551EC364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4252" y="3068958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6" name="Line 59">
                <a:extLst>
                  <a:ext uri="{FF2B5EF4-FFF2-40B4-BE49-F238E27FC236}">
                    <a16:creationId xmlns:a16="http://schemas.microsoft.com/office/drawing/2014/main" id="{68ABDA87-C558-211B-C395-7DAD2B6ED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4252" y="3060477"/>
                <a:ext cx="4241" cy="8480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7" name="Freeform 96">
                <a:extLst>
                  <a:ext uri="{FF2B5EF4-FFF2-40B4-BE49-F238E27FC236}">
                    <a16:creationId xmlns:a16="http://schemas.microsoft.com/office/drawing/2014/main" id="{3F53349A-1203-8258-4AB2-6328CE446A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09597"/>
                <a:ext cx="139923" cy="50881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2" y="9"/>
                  </a:cxn>
                  <a:cxn ang="0">
                    <a:pos x="17" y="12"/>
                  </a:cxn>
                  <a:cxn ang="0">
                    <a:pos x="17" y="12"/>
                  </a:cxn>
                  <a:cxn ang="0">
                    <a:pos x="19" y="12"/>
                  </a:cxn>
                  <a:cxn ang="0">
                    <a:pos x="22" y="12"/>
                  </a:cxn>
                  <a:cxn ang="0">
                    <a:pos x="2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2" y="7"/>
                  </a:cxn>
                  <a:cxn ang="0">
                    <a:pos x="33" y="0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</a:cxnLst>
                <a:rect l="0" t="0" r="r" b="b"/>
                <a:pathLst>
                  <a:path w="33" h="12">
                    <a:moveTo>
                      <a:pt x="0" y="9"/>
                    </a:moveTo>
                    <a:lnTo>
                      <a:pt x="12" y="9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9" y="12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2" y="7"/>
                    </a:lnTo>
                    <a:lnTo>
                      <a:pt x="33" y="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id="{32BFE3C1-C34D-3652-87E5-678E6BF1F9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6974" y="3060477"/>
                <a:ext cx="4241" cy="42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09" name="Freeform 112">
                <a:extLst>
                  <a:ext uri="{FF2B5EF4-FFF2-40B4-BE49-F238E27FC236}">
                    <a16:creationId xmlns:a16="http://schemas.microsoft.com/office/drawing/2014/main" id="{8C95FBF8-D85E-49BD-FBB0-1F3D29104D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47759"/>
                <a:ext cx="72082" cy="21202"/>
              </a:xfrm>
              <a:custGeom>
                <a:avLst/>
                <a:gdLst/>
                <a:ahLst/>
                <a:cxnLst>
                  <a:cxn ang="0">
                    <a:pos x="17" y="3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2" y="0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7" y="3"/>
                  </a:cxn>
                </a:cxnLst>
                <a:rect l="0" t="0" r="r" b="b"/>
                <a:pathLst>
                  <a:path w="17" h="5">
                    <a:moveTo>
                      <a:pt x="17" y="3"/>
                    </a:moveTo>
                    <a:lnTo>
                      <a:pt x="12" y="0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3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10" name="Line 113">
                <a:extLst>
                  <a:ext uri="{FF2B5EF4-FFF2-40B4-BE49-F238E27FC236}">
                    <a16:creationId xmlns:a16="http://schemas.microsoft.com/office/drawing/2014/main" id="{283C77B7-54FD-DFBF-D99A-61DD00AE65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3693" y="3047759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11" name="Freeform 114">
                <a:extLst>
                  <a:ext uri="{FF2B5EF4-FFF2-40B4-BE49-F238E27FC236}">
                    <a16:creationId xmlns:a16="http://schemas.microsoft.com/office/drawing/2014/main" id="{DE0999BC-28E3-92C2-CC60-E3BCC17865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47759"/>
                <a:ext cx="4241" cy="4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12" name="Line 115">
                <a:extLst>
                  <a:ext uri="{FF2B5EF4-FFF2-40B4-BE49-F238E27FC236}">
                    <a16:creationId xmlns:a16="http://schemas.microsoft.com/office/drawing/2014/main" id="{39F25D7A-BA78-6771-C4A4-0E4CE57D8E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95213" y="3047759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13" name="Freeform 116">
                <a:extLst>
                  <a:ext uri="{FF2B5EF4-FFF2-40B4-BE49-F238E27FC236}">
                    <a16:creationId xmlns:a16="http://schemas.microsoft.com/office/drawing/2014/main" id="{998371C8-C1C1-3EE1-C260-EF5A092CE5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6974" y="3060477"/>
                <a:ext cx="8480" cy="4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314" name="Line 117">
                <a:extLst>
                  <a:ext uri="{FF2B5EF4-FFF2-40B4-BE49-F238E27FC236}">
                    <a16:creationId xmlns:a16="http://schemas.microsoft.com/office/drawing/2014/main" id="{9183786D-2715-E7E0-A185-BA18B61FEB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95213" y="3047759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</p:grpSp>
        <p:sp>
          <p:nvSpPr>
            <p:cNvPr id="277" name="任意多边形 60">
              <a:extLst>
                <a:ext uri="{FF2B5EF4-FFF2-40B4-BE49-F238E27FC236}">
                  <a16:creationId xmlns:a16="http://schemas.microsoft.com/office/drawing/2014/main" id="{72C97310-C95A-F9A2-E6F7-BACE7DAD8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0693" y="2996842"/>
              <a:ext cx="39105" cy="81284"/>
            </a:xfrm>
            <a:custGeom>
              <a:avLst/>
              <a:gdLst>
                <a:gd name="T0" fmla="*/ 2858 w 11156862"/>
                <a:gd name="T1" fmla="*/ 12999 h 23493711"/>
                <a:gd name="T2" fmla="*/ 2013 w 11156862"/>
                <a:gd name="T3" fmla="*/ 11184 h 23493711"/>
                <a:gd name="T4" fmla="*/ 3610 w 11156862"/>
                <a:gd name="T5" fmla="*/ 9706 h 23493711"/>
                <a:gd name="T6" fmla="*/ 3621 w 11156862"/>
                <a:gd name="T7" fmla="*/ 8673 h 23493711"/>
                <a:gd name="T8" fmla="*/ 3491 w 11156862"/>
                <a:gd name="T9" fmla="*/ 7054 h 23493711"/>
                <a:gd name="T10" fmla="*/ 4336 w 11156862"/>
                <a:gd name="T11" fmla="*/ 6009 h 23493711"/>
                <a:gd name="T12" fmla="*/ 4531 w 11156862"/>
                <a:gd name="T13" fmla="*/ 4299 h 23493711"/>
                <a:gd name="T14" fmla="*/ 5755 w 11156862"/>
                <a:gd name="T15" fmla="*/ 2084 h 23493711"/>
                <a:gd name="T16" fmla="*/ 7883 w 11156862"/>
                <a:gd name="T17" fmla="*/ 839 h 23493711"/>
                <a:gd name="T18" fmla="*/ 9307 w 11156862"/>
                <a:gd name="T19" fmla="*/ 0 h 23493711"/>
                <a:gd name="T20" fmla="*/ 10644 w 11156862"/>
                <a:gd name="T21" fmla="*/ 1007 h 23493711"/>
                <a:gd name="T22" fmla="*/ 13346 w 11156862"/>
                <a:gd name="T23" fmla="*/ 1108 h 23493711"/>
                <a:gd name="T24" fmla="*/ 14792 w 11156862"/>
                <a:gd name="T25" fmla="*/ 2764 h 23493711"/>
                <a:gd name="T26" fmla="*/ 14586 w 11156862"/>
                <a:gd name="T27" fmla="*/ 4494 h 23493711"/>
                <a:gd name="T28" fmla="*/ 16638 w 11156862"/>
                <a:gd name="T29" fmla="*/ 4711 h 23493711"/>
                <a:gd name="T30" fmla="*/ 18405 w 11156862"/>
                <a:gd name="T31" fmla="*/ 7451 h 23493711"/>
                <a:gd name="T32" fmla="*/ 18544 w 11156862"/>
                <a:gd name="T33" fmla="*/ 11455 h 23493711"/>
                <a:gd name="T34" fmla="*/ 17553 w 11156862"/>
                <a:gd name="T35" fmla="*/ 15606 h 23493711"/>
                <a:gd name="T36" fmla="*/ 17688 w 11156862"/>
                <a:gd name="T37" fmla="*/ 18529 h 23493711"/>
                <a:gd name="T38" fmla="*/ 17634 w 11156862"/>
                <a:gd name="T39" fmla="*/ 22189 h 23493711"/>
                <a:gd name="T40" fmla="*/ 18187 w 11156862"/>
                <a:gd name="T41" fmla="*/ 26335 h 23493711"/>
                <a:gd name="T42" fmla="*/ 16784 w 11156862"/>
                <a:gd name="T43" fmla="*/ 29210 h 23493711"/>
                <a:gd name="T44" fmla="*/ 16422 w 11156862"/>
                <a:gd name="T45" fmla="*/ 31875 h 23493711"/>
                <a:gd name="T46" fmla="*/ 15409 w 11156862"/>
                <a:gd name="T47" fmla="*/ 33621 h 23493711"/>
                <a:gd name="T48" fmla="*/ 12355 w 11156862"/>
                <a:gd name="T49" fmla="*/ 35214 h 23493711"/>
                <a:gd name="T50" fmla="*/ 9642 w 11156862"/>
                <a:gd name="T51" fmla="*/ 37353 h 23493711"/>
                <a:gd name="T52" fmla="*/ 6811 w 11156862"/>
                <a:gd name="T53" fmla="*/ 37699 h 23493711"/>
                <a:gd name="T54" fmla="*/ 3682 w 11156862"/>
                <a:gd name="T55" fmla="*/ 37904 h 23493711"/>
                <a:gd name="T56" fmla="*/ 1196 w 11156862"/>
                <a:gd name="T57" fmla="*/ 37693 h 23493711"/>
                <a:gd name="T58" fmla="*/ 0 w 11156862"/>
                <a:gd name="T59" fmla="*/ 36374 h 23493711"/>
                <a:gd name="T60" fmla="*/ 969 w 11156862"/>
                <a:gd name="T61" fmla="*/ 34365 h 23493711"/>
                <a:gd name="T62" fmla="*/ 1925 w 11156862"/>
                <a:gd name="T63" fmla="*/ 32403 h 23493711"/>
                <a:gd name="T64" fmla="*/ 2112 w 11156862"/>
                <a:gd name="T65" fmla="*/ 30286 h 23493711"/>
                <a:gd name="T66" fmla="*/ 3258 w 11156862"/>
                <a:gd name="T67" fmla="*/ 28678 h 23493711"/>
                <a:gd name="T68" fmla="*/ 5923 w 11156862"/>
                <a:gd name="T69" fmla="*/ 27327 h 23493711"/>
                <a:gd name="T70" fmla="*/ 7634 w 11156862"/>
                <a:gd name="T71" fmla="*/ 25808 h 23493711"/>
                <a:gd name="T72" fmla="*/ 9630 w 11156862"/>
                <a:gd name="T73" fmla="*/ 24875 h 23493711"/>
                <a:gd name="T74" fmla="*/ 8654 w 11156862"/>
                <a:gd name="T75" fmla="*/ 23725 h 23493711"/>
                <a:gd name="T76" fmla="*/ 6274 w 11156862"/>
                <a:gd name="T77" fmla="*/ 22954 h 23493711"/>
                <a:gd name="T78" fmla="*/ 4223 w 11156862"/>
                <a:gd name="T79" fmla="*/ 22827 h 23493711"/>
                <a:gd name="T80" fmla="*/ 2284 w 11156862"/>
                <a:gd name="T81" fmla="*/ 22737 h 23493711"/>
                <a:gd name="T82" fmla="*/ 3399 w 11156862"/>
                <a:gd name="T83" fmla="*/ 21693 h 23493711"/>
                <a:gd name="T84" fmla="*/ 3611 w 11156862"/>
                <a:gd name="T85" fmla="*/ 19788 h 23493711"/>
                <a:gd name="T86" fmla="*/ 2972 w 11156862"/>
                <a:gd name="T87" fmla="*/ 17994 h 23493711"/>
                <a:gd name="T88" fmla="*/ 3335 w 11156862"/>
                <a:gd name="T89" fmla="*/ 16259 h 23493711"/>
                <a:gd name="T90" fmla="*/ 2882 w 11156862"/>
                <a:gd name="T91" fmla="*/ 14175 h 2349371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1156862"/>
                <a:gd name="T139" fmla="*/ 0 h 23493711"/>
                <a:gd name="T140" fmla="*/ 11156862 w 11156862"/>
                <a:gd name="T141" fmla="*/ 23493711 h 2349371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1156862" h="23493711">
                  <a:moveTo>
                    <a:pt x="1733782" y="8754304"/>
                  </a:moveTo>
                  <a:lnTo>
                    <a:pt x="1719455" y="8027751"/>
                  </a:lnTo>
                  <a:lnTo>
                    <a:pt x="1548340" y="7513741"/>
                  </a:lnTo>
                  <a:lnTo>
                    <a:pt x="1211359" y="6906928"/>
                  </a:lnTo>
                  <a:lnTo>
                    <a:pt x="1826639" y="6505974"/>
                  </a:lnTo>
                  <a:lnTo>
                    <a:pt x="2171982" y="5994523"/>
                  </a:lnTo>
                  <a:lnTo>
                    <a:pt x="2553054" y="5818527"/>
                  </a:lnTo>
                  <a:lnTo>
                    <a:pt x="2178595" y="5356028"/>
                  </a:lnTo>
                  <a:lnTo>
                    <a:pt x="2142868" y="4871030"/>
                  </a:lnTo>
                  <a:lnTo>
                    <a:pt x="2100522" y="4356273"/>
                  </a:lnTo>
                  <a:lnTo>
                    <a:pt x="2273195" y="3890469"/>
                  </a:lnTo>
                  <a:lnTo>
                    <a:pt x="2608616" y="3711168"/>
                  </a:lnTo>
                  <a:lnTo>
                    <a:pt x="2635889" y="3144033"/>
                  </a:lnTo>
                  <a:lnTo>
                    <a:pt x="2726365" y="2655187"/>
                  </a:lnTo>
                  <a:lnTo>
                    <a:pt x="3035980" y="1886353"/>
                  </a:lnTo>
                  <a:lnTo>
                    <a:pt x="3462698" y="1286904"/>
                  </a:lnTo>
                  <a:lnTo>
                    <a:pt x="4150080" y="987176"/>
                  </a:lnTo>
                  <a:lnTo>
                    <a:pt x="4742854" y="518069"/>
                  </a:lnTo>
                  <a:lnTo>
                    <a:pt x="4993799" y="19314"/>
                  </a:lnTo>
                  <a:lnTo>
                    <a:pt x="5599601" y="0"/>
                  </a:lnTo>
                  <a:lnTo>
                    <a:pt x="6006479" y="403615"/>
                  </a:lnTo>
                  <a:lnTo>
                    <a:pt x="6404083" y="621958"/>
                  </a:lnTo>
                  <a:lnTo>
                    <a:pt x="7130494" y="706648"/>
                  </a:lnTo>
                  <a:lnTo>
                    <a:pt x="8029581" y="684142"/>
                  </a:lnTo>
                  <a:lnTo>
                    <a:pt x="8638890" y="1153252"/>
                  </a:lnTo>
                  <a:lnTo>
                    <a:pt x="8899551" y="1707050"/>
                  </a:lnTo>
                  <a:lnTo>
                    <a:pt x="8814868" y="2218505"/>
                  </a:lnTo>
                  <a:lnTo>
                    <a:pt x="8775833" y="2775612"/>
                  </a:lnTo>
                  <a:lnTo>
                    <a:pt x="9329574" y="2821262"/>
                  </a:lnTo>
                  <a:lnTo>
                    <a:pt x="10010340" y="2909260"/>
                  </a:lnTo>
                  <a:lnTo>
                    <a:pt x="10852317" y="3513687"/>
                  </a:lnTo>
                  <a:lnTo>
                    <a:pt x="11073296" y="4601606"/>
                  </a:lnTo>
                  <a:lnTo>
                    <a:pt x="10987498" y="6080492"/>
                  </a:lnTo>
                  <a:lnTo>
                    <a:pt x="11156862" y="7074284"/>
                  </a:lnTo>
                  <a:lnTo>
                    <a:pt x="10775790" y="8572913"/>
                  </a:lnTo>
                  <a:lnTo>
                    <a:pt x="10560777" y="9638166"/>
                  </a:lnTo>
                  <a:lnTo>
                    <a:pt x="10326752" y="10939688"/>
                  </a:lnTo>
                  <a:lnTo>
                    <a:pt x="10642152" y="11443137"/>
                  </a:lnTo>
                  <a:lnTo>
                    <a:pt x="10599809" y="12723422"/>
                  </a:lnTo>
                  <a:cubicBezTo>
                    <a:pt x="10603116" y="13050062"/>
                    <a:pt x="10606424" y="13376701"/>
                    <a:pt x="10609731" y="13703341"/>
                  </a:cubicBezTo>
                  <a:lnTo>
                    <a:pt x="10990803" y="15234398"/>
                  </a:lnTo>
                  <a:lnTo>
                    <a:pt x="10941849" y="16263920"/>
                  </a:lnTo>
                  <a:lnTo>
                    <a:pt x="10440366" y="17182936"/>
                  </a:lnTo>
                  <a:lnTo>
                    <a:pt x="10098329" y="18039768"/>
                  </a:lnTo>
                  <a:lnTo>
                    <a:pt x="9968000" y="18896600"/>
                  </a:lnTo>
                  <a:lnTo>
                    <a:pt x="9880011" y="19685271"/>
                  </a:lnTo>
                  <a:lnTo>
                    <a:pt x="9781459" y="20829985"/>
                  </a:lnTo>
                  <a:lnTo>
                    <a:pt x="9270705" y="20763755"/>
                  </a:lnTo>
                  <a:lnTo>
                    <a:pt x="8159913" y="21190517"/>
                  </a:lnTo>
                  <a:lnTo>
                    <a:pt x="7433499" y="21747622"/>
                  </a:lnTo>
                  <a:lnTo>
                    <a:pt x="6746120" y="22181000"/>
                  </a:lnTo>
                  <a:lnTo>
                    <a:pt x="5800927" y="23068253"/>
                  </a:lnTo>
                  <a:lnTo>
                    <a:pt x="5074976" y="23366674"/>
                  </a:lnTo>
                  <a:lnTo>
                    <a:pt x="4097822" y="23281981"/>
                  </a:lnTo>
                  <a:lnTo>
                    <a:pt x="3280113" y="23324329"/>
                  </a:lnTo>
                  <a:lnTo>
                    <a:pt x="2214970" y="23409021"/>
                  </a:lnTo>
                  <a:lnTo>
                    <a:pt x="1322499" y="23493711"/>
                  </a:lnTo>
                  <a:lnTo>
                    <a:pt x="719801" y="23278679"/>
                  </a:lnTo>
                  <a:lnTo>
                    <a:pt x="338729" y="22894262"/>
                  </a:lnTo>
                  <a:lnTo>
                    <a:pt x="0" y="22464192"/>
                  </a:lnTo>
                  <a:lnTo>
                    <a:pt x="133637" y="21907087"/>
                  </a:lnTo>
                  <a:lnTo>
                    <a:pt x="582858" y="21222945"/>
                  </a:lnTo>
                  <a:lnTo>
                    <a:pt x="860051" y="20532186"/>
                  </a:lnTo>
                  <a:lnTo>
                    <a:pt x="1157997" y="20011466"/>
                  </a:lnTo>
                  <a:cubicBezTo>
                    <a:pt x="1158364" y="19743059"/>
                    <a:pt x="1158730" y="19474651"/>
                    <a:pt x="1159097" y="19206244"/>
                  </a:cubicBezTo>
                  <a:lnTo>
                    <a:pt x="1270876" y="18704071"/>
                  </a:lnTo>
                  <a:lnTo>
                    <a:pt x="1667197" y="18342799"/>
                  </a:lnTo>
                  <a:lnTo>
                    <a:pt x="1960280" y="17710922"/>
                  </a:lnTo>
                  <a:lnTo>
                    <a:pt x="2737851" y="17176334"/>
                  </a:lnTo>
                  <a:lnTo>
                    <a:pt x="3563275" y="16876595"/>
                  </a:lnTo>
                  <a:lnTo>
                    <a:pt x="4035641" y="16365141"/>
                  </a:lnTo>
                  <a:lnTo>
                    <a:pt x="4592688" y="15938379"/>
                  </a:lnTo>
                  <a:lnTo>
                    <a:pt x="5403786" y="15931765"/>
                  </a:lnTo>
                  <a:lnTo>
                    <a:pt x="5794135" y="15362075"/>
                  </a:lnTo>
                  <a:lnTo>
                    <a:pt x="5585733" y="15013388"/>
                  </a:lnTo>
                  <a:lnTo>
                    <a:pt x="5206402" y="14652247"/>
                  </a:lnTo>
                  <a:lnTo>
                    <a:pt x="4498086" y="14009680"/>
                  </a:lnTo>
                  <a:lnTo>
                    <a:pt x="3774980" y="14175753"/>
                  </a:lnTo>
                  <a:lnTo>
                    <a:pt x="3048569" y="13797950"/>
                  </a:lnTo>
                  <a:lnTo>
                    <a:pt x="2540475" y="14097678"/>
                  </a:lnTo>
                  <a:lnTo>
                    <a:pt x="1983425" y="14306099"/>
                  </a:lnTo>
                  <a:lnTo>
                    <a:pt x="1374114" y="14042102"/>
                  </a:lnTo>
                  <a:lnTo>
                    <a:pt x="1413790" y="13500892"/>
                  </a:lnTo>
                  <a:lnTo>
                    <a:pt x="2044957" y="13397002"/>
                  </a:lnTo>
                  <a:lnTo>
                    <a:pt x="2278705" y="12783056"/>
                  </a:lnTo>
                  <a:lnTo>
                    <a:pt x="2172626" y="12220607"/>
                  </a:lnTo>
                  <a:lnTo>
                    <a:pt x="1869624" y="11709153"/>
                  </a:lnTo>
                  <a:lnTo>
                    <a:pt x="1788249" y="11113009"/>
                  </a:lnTo>
                  <a:lnTo>
                    <a:pt x="1996646" y="10637286"/>
                  </a:lnTo>
                  <a:lnTo>
                    <a:pt x="2006564" y="10041143"/>
                  </a:lnTo>
                  <a:lnTo>
                    <a:pt x="1940387" y="9343528"/>
                  </a:lnTo>
                  <a:lnTo>
                    <a:pt x="1733782" y="8754304"/>
                  </a:lnTo>
                  <a:close/>
                </a:path>
              </a:pathLst>
            </a:custGeom>
            <a:solidFill>
              <a:srgbClr val="73BC44"/>
            </a:solidFill>
            <a:ln w="3175">
              <a:solidFill>
                <a:srgbClr val="73BC4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zh-CN" sz="1350"/>
            </a:p>
          </p:txBody>
        </p:sp>
        <p:sp>
          <p:nvSpPr>
            <p:cNvPr id="278" name="Rectangle 277">
              <a:extLst>
                <a:ext uri="{FF2B5EF4-FFF2-40B4-BE49-F238E27FC236}">
                  <a16:creationId xmlns:a16="http://schemas.microsoft.com/office/drawing/2014/main" id="{82E7B404-93CB-8ED6-EF82-43D709F3FA32}"/>
                </a:ext>
              </a:extLst>
            </p:cNvPr>
            <p:cNvSpPr/>
            <p:nvPr/>
          </p:nvSpPr>
          <p:spPr>
            <a:xfrm rot="18034384">
              <a:off x="4384752" y="3074178"/>
              <a:ext cx="45427" cy="15142"/>
            </a:xfrm>
            <a:prstGeom prst="rect">
              <a:avLst/>
            </a:prstGeom>
            <a:solidFill>
              <a:srgbClr val="73BC44"/>
            </a:solidFill>
            <a:ln w="3175">
              <a:solidFill>
                <a:srgbClr val="73BC4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>
                <a:solidFill>
                  <a:schemeClr val="tx1"/>
                </a:solidFill>
              </a:endParaRPr>
            </a:p>
          </p:txBody>
        </p:sp>
        <p:sp>
          <p:nvSpPr>
            <p:cNvPr id="279" name="Freeform 171">
              <a:extLst>
                <a:ext uri="{FF2B5EF4-FFF2-40B4-BE49-F238E27FC236}">
                  <a16:creationId xmlns:a16="http://schemas.microsoft.com/office/drawing/2014/main" id="{89C706AC-4D04-79B0-0310-1D85A8AF9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5074" y="3059196"/>
              <a:ext cx="719650" cy="617317"/>
            </a:xfrm>
            <a:custGeom>
              <a:avLst/>
              <a:gdLst/>
              <a:ahLst/>
              <a:cxnLst>
                <a:cxn ang="0">
                  <a:pos x="182" y="43"/>
                </a:cxn>
                <a:cxn ang="0">
                  <a:pos x="182" y="38"/>
                </a:cxn>
                <a:cxn ang="0">
                  <a:pos x="170" y="7"/>
                </a:cxn>
                <a:cxn ang="0">
                  <a:pos x="161" y="12"/>
                </a:cxn>
                <a:cxn ang="0">
                  <a:pos x="151" y="7"/>
                </a:cxn>
                <a:cxn ang="0">
                  <a:pos x="133" y="12"/>
                </a:cxn>
                <a:cxn ang="0">
                  <a:pos x="123" y="5"/>
                </a:cxn>
                <a:cxn ang="0">
                  <a:pos x="102" y="2"/>
                </a:cxn>
                <a:cxn ang="0">
                  <a:pos x="78" y="17"/>
                </a:cxn>
                <a:cxn ang="0">
                  <a:pos x="48" y="7"/>
                </a:cxn>
                <a:cxn ang="0">
                  <a:pos x="7" y="0"/>
                </a:cxn>
                <a:cxn ang="0">
                  <a:pos x="3" y="5"/>
                </a:cxn>
                <a:cxn ang="0">
                  <a:pos x="5" y="17"/>
                </a:cxn>
                <a:cxn ang="0">
                  <a:pos x="0" y="28"/>
                </a:cxn>
                <a:cxn ang="0">
                  <a:pos x="5" y="50"/>
                </a:cxn>
                <a:cxn ang="0">
                  <a:pos x="5" y="187"/>
                </a:cxn>
                <a:cxn ang="0">
                  <a:pos x="5" y="187"/>
                </a:cxn>
                <a:cxn ang="0">
                  <a:pos x="118" y="187"/>
                </a:cxn>
                <a:cxn ang="0">
                  <a:pos x="218" y="187"/>
                </a:cxn>
                <a:cxn ang="0">
                  <a:pos x="218" y="187"/>
                </a:cxn>
                <a:cxn ang="0">
                  <a:pos x="199" y="168"/>
                </a:cxn>
                <a:cxn ang="0">
                  <a:pos x="194" y="149"/>
                </a:cxn>
                <a:cxn ang="0">
                  <a:pos x="168" y="99"/>
                </a:cxn>
                <a:cxn ang="0">
                  <a:pos x="161" y="76"/>
                </a:cxn>
                <a:cxn ang="0">
                  <a:pos x="142" y="52"/>
                </a:cxn>
                <a:cxn ang="0">
                  <a:pos x="137" y="40"/>
                </a:cxn>
                <a:cxn ang="0">
                  <a:pos x="140" y="33"/>
                </a:cxn>
                <a:cxn ang="0">
                  <a:pos x="151" y="52"/>
                </a:cxn>
                <a:cxn ang="0">
                  <a:pos x="154" y="62"/>
                </a:cxn>
                <a:cxn ang="0">
                  <a:pos x="170" y="78"/>
                </a:cxn>
                <a:cxn ang="0">
                  <a:pos x="182" y="43"/>
                </a:cxn>
                <a:cxn ang="0">
                  <a:pos x="182" y="43"/>
                </a:cxn>
                <a:cxn ang="0">
                  <a:pos x="182" y="43"/>
                </a:cxn>
              </a:cxnLst>
              <a:rect l="0" t="0" r="r" b="b"/>
              <a:pathLst>
                <a:path w="218" h="187">
                  <a:moveTo>
                    <a:pt x="182" y="43"/>
                  </a:moveTo>
                  <a:lnTo>
                    <a:pt x="182" y="38"/>
                  </a:lnTo>
                  <a:lnTo>
                    <a:pt x="170" y="7"/>
                  </a:lnTo>
                  <a:lnTo>
                    <a:pt x="161" y="12"/>
                  </a:lnTo>
                  <a:lnTo>
                    <a:pt x="151" y="7"/>
                  </a:lnTo>
                  <a:lnTo>
                    <a:pt x="133" y="12"/>
                  </a:lnTo>
                  <a:lnTo>
                    <a:pt x="123" y="5"/>
                  </a:lnTo>
                  <a:lnTo>
                    <a:pt x="102" y="2"/>
                  </a:lnTo>
                  <a:lnTo>
                    <a:pt x="78" y="17"/>
                  </a:lnTo>
                  <a:lnTo>
                    <a:pt x="48" y="7"/>
                  </a:lnTo>
                  <a:lnTo>
                    <a:pt x="7" y="0"/>
                  </a:lnTo>
                  <a:lnTo>
                    <a:pt x="3" y="5"/>
                  </a:lnTo>
                  <a:lnTo>
                    <a:pt x="5" y="17"/>
                  </a:lnTo>
                  <a:lnTo>
                    <a:pt x="0" y="28"/>
                  </a:lnTo>
                  <a:lnTo>
                    <a:pt x="5" y="50"/>
                  </a:lnTo>
                  <a:lnTo>
                    <a:pt x="5" y="187"/>
                  </a:lnTo>
                  <a:lnTo>
                    <a:pt x="5" y="187"/>
                  </a:lnTo>
                  <a:lnTo>
                    <a:pt x="118" y="187"/>
                  </a:lnTo>
                  <a:lnTo>
                    <a:pt x="218" y="187"/>
                  </a:lnTo>
                  <a:lnTo>
                    <a:pt x="218" y="187"/>
                  </a:lnTo>
                  <a:lnTo>
                    <a:pt x="199" y="168"/>
                  </a:lnTo>
                  <a:lnTo>
                    <a:pt x="194" y="149"/>
                  </a:lnTo>
                  <a:lnTo>
                    <a:pt x="168" y="99"/>
                  </a:lnTo>
                  <a:lnTo>
                    <a:pt x="161" y="76"/>
                  </a:lnTo>
                  <a:lnTo>
                    <a:pt x="142" y="52"/>
                  </a:lnTo>
                  <a:lnTo>
                    <a:pt x="137" y="40"/>
                  </a:lnTo>
                  <a:lnTo>
                    <a:pt x="140" y="33"/>
                  </a:lnTo>
                  <a:lnTo>
                    <a:pt x="151" y="52"/>
                  </a:lnTo>
                  <a:lnTo>
                    <a:pt x="154" y="62"/>
                  </a:lnTo>
                  <a:lnTo>
                    <a:pt x="170" y="78"/>
                  </a:lnTo>
                  <a:lnTo>
                    <a:pt x="182" y="43"/>
                  </a:lnTo>
                  <a:lnTo>
                    <a:pt x="182" y="43"/>
                  </a:lnTo>
                  <a:lnTo>
                    <a:pt x="182" y="43"/>
                  </a:lnTo>
                  <a:close/>
                </a:path>
              </a:pathLst>
            </a:custGeom>
            <a:solidFill>
              <a:srgbClr val="73BC44"/>
            </a:solidFill>
            <a:ln w="3175">
              <a:solidFill>
                <a:srgbClr val="73BC4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80" name="Freeform 101">
              <a:extLst>
                <a:ext uri="{FF2B5EF4-FFF2-40B4-BE49-F238E27FC236}">
                  <a16:creationId xmlns:a16="http://schemas.microsoft.com/office/drawing/2014/main" id="{B320928D-F30C-6C35-F576-B25D5EA36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415" y="3676512"/>
              <a:ext cx="1000249" cy="802181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57" y="0"/>
                </a:cxn>
                <a:cxn ang="0">
                  <a:pos x="38" y="38"/>
                </a:cxn>
                <a:cxn ang="0">
                  <a:pos x="38" y="47"/>
                </a:cxn>
                <a:cxn ang="0">
                  <a:pos x="38" y="116"/>
                </a:cxn>
                <a:cxn ang="0">
                  <a:pos x="14" y="144"/>
                </a:cxn>
                <a:cxn ang="0">
                  <a:pos x="7" y="158"/>
                </a:cxn>
                <a:cxn ang="0">
                  <a:pos x="7" y="158"/>
                </a:cxn>
                <a:cxn ang="0">
                  <a:pos x="7" y="170"/>
                </a:cxn>
                <a:cxn ang="0">
                  <a:pos x="19" y="203"/>
                </a:cxn>
                <a:cxn ang="0">
                  <a:pos x="33" y="222"/>
                </a:cxn>
                <a:cxn ang="0">
                  <a:pos x="29" y="241"/>
                </a:cxn>
                <a:cxn ang="0">
                  <a:pos x="50" y="241"/>
                </a:cxn>
                <a:cxn ang="0">
                  <a:pos x="71" y="212"/>
                </a:cxn>
                <a:cxn ang="0">
                  <a:pos x="71" y="212"/>
                </a:cxn>
                <a:cxn ang="0">
                  <a:pos x="109" y="227"/>
                </a:cxn>
                <a:cxn ang="0">
                  <a:pos x="128" y="231"/>
                </a:cxn>
                <a:cxn ang="0">
                  <a:pos x="147" y="215"/>
                </a:cxn>
                <a:cxn ang="0">
                  <a:pos x="147" y="215"/>
                </a:cxn>
                <a:cxn ang="0">
                  <a:pos x="170" y="222"/>
                </a:cxn>
                <a:cxn ang="0">
                  <a:pos x="185" y="184"/>
                </a:cxn>
                <a:cxn ang="0">
                  <a:pos x="206" y="179"/>
                </a:cxn>
                <a:cxn ang="0">
                  <a:pos x="218" y="217"/>
                </a:cxn>
                <a:cxn ang="0">
                  <a:pos x="220" y="229"/>
                </a:cxn>
                <a:cxn ang="0">
                  <a:pos x="229" y="203"/>
                </a:cxn>
                <a:cxn ang="0">
                  <a:pos x="234" y="205"/>
                </a:cxn>
                <a:cxn ang="0">
                  <a:pos x="251" y="170"/>
                </a:cxn>
                <a:cxn ang="0">
                  <a:pos x="258" y="170"/>
                </a:cxn>
                <a:cxn ang="0">
                  <a:pos x="263" y="127"/>
                </a:cxn>
                <a:cxn ang="0">
                  <a:pos x="263" y="127"/>
                </a:cxn>
                <a:cxn ang="0">
                  <a:pos x="274" y="90"/>
                </a:cxn>
                <a:cxn ang="0">
                  <a:pos x="303" y="73"/>
                </a:cxn>
                <a:cxn ang="0">
                  <a:pos x="277" y="38"/>
                </a:cxn>
                <a:cxn ang="0">
                  <a:pos x="270" y="0"/>
                </a:cxn>
                <a:cxn ang="0">
                  <a:pos x="270" y="0"/>
                </a:cxn>
              </a:cxnLst>
              <a:rect l="0" t="0" r="r" b="b"/>
              <a:pathLst>
                <a:path w="303" h="243">
                  <a:moveTo>
                    <a:pt x="170" y="0"/>
                  </a:move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38"/>
                  </a:lnTo>
                  <a:lnTo>
                    <a:pt x="38" y="38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24" y="116"/>
                  </a:lnTo>
                  <a:lnTo>
                    <a:pt x="14" y="144"/>
                  </a:lnTo>
                  <a:lnTo>
                    <a:pt x="5" y="151"/>
                  </a:lnTo>
                  <a:lnTo>
                    <a:pt x="7" y="158"/>
                  </a:lnTo>
                  <a:lnTo>
                    <a:pt x="7" y="158"/>
                  </a:lnTo>
                  <a:lnTo>
                    <a:pt x="7" y="158"/>
                  </a:lnTo>
                  <a:lnTo>
                    <a:pt x="0" y="170"/>
                  </a:lnTo>
                  <a:lnTo>
                    <a:pt x="7" y="170"/>
                  </a:lnTo>
                  <a:lnTo>
                    <a:pt x="19" y="194"/>
                  </a:lnTo>
                  <a:lnTo>
                    <a:pt x="19" y="203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29" y="241"/>
                  </a:lnTo>
                  <a:lnTo>
                    <a:pt x="43" y="243"/>
                  </a:lnTo>
                  <a:lnTo>
                    <a:pt x="50" y="241"/>
                  </a:lnTo>
                  <a:lnTo>
                    <a:pt x="59" y="215"/>
                  </a:lnTo>
                  <a:lnTo>
                    <a:pt x="71" y="212"/>
                  </a:lnTo>
                  <a:lnTo>
                    <a:pt x="71" y="212"/>
                  </a:lnTo>
                  <a:lnTo>
                    <a:pt x="71" y="212"/>
                  </a:lnTo>
                  <a:lnTo>
                    <a:pt x="85" y="229"/>
                  </a:lnTo>
                  <a:lnTo>
                    <a:pt x="109" y="227"/>
                  </a:lnTo>
                  <a:lnTo>
                    <a:pt x="111" y="231"/>
                  </a:lnTo>
                  <a:lnTo>
                    <a:pt x="128" y="231"/>
                  </a:lnTo>
                  <a:lnTo>
                    <a:pt x="137" y="222"/>
                  </a:lnTo>
                  <a:lnTo>
                    <a:pt x="147" y="215"/>
                  </a:lnTo>
                  <a:lnTo>
                    <a:pt x="147" y="215"/>
                  </a:lnTo>
                  <a:lnTo>
                    <a:pt x="147" y="215"/>
                  </a:lnTo>
                  <a:lnTo>
                    <a:pt x="161" y="224"/>
                  </a:lnTo>
                  <a:lnTo>
                    <a:pt x="170" y="222"/>
                  </a:lnTo>
                  <a:lnTo>
                    <a:pt x="189" y="201"/>
                  </a:lnTo>
                  <a:lnTo>
                    <a:pt x="185" y="184"/>
                  </a:lnTo>
                  <a:lnTo>
                    <a:pt x="189" y="182"/>
                  </a:lnTo>
                  <a:lnTo>
                    <a:pt x="206" y="179"/>
                  </a:lnTo>
                  <a:lnTo>
                    <a:pt x="203" y="203"/>
                  </a:lnTo>
                  <a:lnTo>
                    <a:pt x="218" y="217"/>
                  </a:lnTo>
                  <a:lnTo>
                    <a:pt x="220" y="229"/>
                  </a:lnTo>
                  <a:lnTo>
                    <a:pt x="220" y="229"/>
                  </a:lnTo>
                  <a:lnTo>
                    <a:pt x="229" y="203"/>
                  </a:lnTo>
                  <a:lnTo>
                    <a:pt x="229" y="203"/>
                  </a:lnTo>
                  <a:lnTo>
                    <a:pt x="234" y="205"/>
                  </a:lnTo>
                  <a:lnTo>
                    <a:pt x="234" y="205"/>
                  </a:lnTo>
                  <a:lnTo>
                    <a:pt x="241" y="184"/>
                  </a:lnTo>
                  <a:lnTo>
                    <a:pt x="251" y="170"/>
                  </a:lnTo>
                  <a:lnTo>
                    <a:pt x="258" y="170"/>
                  </a:lnTo>
                  <a:lnTo>
                    <a:pt x="258" y="170"/>
                  </a:lnTo>
                  <a:lnTo>
                    <a:pt x="265" y="142"/>
                  </a:lnTo>
                  <a:lnTo>
                    <a:pt x="263" y="127"/>
                  </a:lnTo>
                  <a:lnTo>
                    <a:pt x="263" y="127"/>
                  </a:lnTo>
                  <a:lnTo>
                    <a:pt x="263" y="127"/>
                  </a:lnTo>
                  <a:lnTo>
                    <a:pt x="272" y="106"/>
                  </a:lnTo>
                  <a:lnTo>
                    <a:pt x="274" y="90"/>
                  </a:lnTo>
                  <a:lnTo>
                    <a:pt x="296" y="83"/>
                  </a:lnTo>
                  <a:lnTo>
                    <a:pt x="303" y="73"/>
                  </a:lnTo>
                  <a:lnTo>
                    <a:pt x="284" y="61"/>
                  </a:lnTo>
                  <a:lnTo>
                    <a:pt x="277" y="38"/>
                  </a:lnTo>
                  <a:lnTo>
                    <a:pt x="279" y="21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81" name="Freeform 108">
              <a:extLst>
                <a:ext uri="{FF2B5EF4-FFF2-40B4-BE49-F238E27FC236}">
                  <a16:creationId xmlns:a16="http://schemas.microsoft.com/office/drawing/2014/main" id="{F804ED43-89D9-0D85-FE71-2A6D8F77CF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636" y="2681579"/>
              <a:ext cx="389536" cy="343320"/>
            </a:xfrm>
            <a:custGeom>
              <a:avLst/>
              <a:gdLst/>
              <a:ahLst/>
              <a:cxnLst>
                <a:cxn ang="0">
                  <a:pos x="14" y="66"/>
                </a:cxn>
                <a:cxn ang="0">
                  <a:pos x="14" y="66"/>
                </a:cxn>
                <a:cxn ang="0">
                  <a:pos x="0" y="81"/>
                </a:cxn>
                <a:cxn ang="0">
                  <a:pos x="2" y="90"/>
                </a:cxn>
                <a:cxn ang="0">
                  <a:pos x="0" y="95"/>
                </a:cxn>
                <a:cxn ang="0">
                  <a:pos x="19" y="104"/>
                </a:cxn>
                <a:cxn ang="0">
                  <a:pos x="54" y="83"/>
                </a:cxn>
                <a:cxn ang="0">
                  <a:pos x="90" y="62"/>
                </a:cxn>
                <a:cxn ang="0">
                  <a:pos x="99" y="52"/>
                </a:cxn>
                <a:cxn ang="0">
                  <a:pos x="101" y="19"/>
                </a:cxn>
                <a:cxn ang="0">
                  <a:pos x="101" y="19"/>
                </a:cxn>
                <a:cxn ang="0">
                  <a:pos x="101" y="19"/>
                </a:cxn>
                <a:cxn ang="0">
                  <a:pos x="108" y="17"/>
                </a:cxn>
                <a:cxn ang="0">
                  <a:pos x="118" y="5"/>
                </a:cxn>
                <a:cxn ang="0">
                  <a:pos x="118" y="5"/>
                </a:cxn>
                <a:cxn ang="0">
                  <a:pos x="115" y="0"/>
                </a:cxn>
                <a:cxn ang="0">
                  <a:pos x="104" y="7"/>
                </a:cxn>
                <a:cxn ang="0">
                  <a:pos x="92" y="5"/>
                </a:cxn>
                <a:cxn ang="0">
                  <a:pos x="71" y="14"/>
                </a:cxn>
                <a:cxn ang="0">
                  <a:pos x="52" y="14"/>
                </a:cxn>
                <a:cxn ang="0">
                  <a:pos x="45" y="10"/>
                </a:cxn>
                <a:cxn ang="0">
                  <a:pos x="30" y="14"/>
                </a:cxn>
                <a:cxn ang="0">
                  <a:pos x="16" y="12"/>
                </a:cxn>
                <a:cxn ang="0">
                  <a:pos x="12" y="24"/>
                </a:cxn>
                <a:cxn ang="0">
                  <a:pos x="7" y="33"/>
                </a:cxn>
                <a:cxn ang="0">
                  <a:pos x="7" y="33"/>
                </a:cxn>
                <a:cxn ang="0">
                  <a:pos x="2" y="31"/>
                </a:cxn>
                <a:cxn ang="0">
                  <a:pos x="2" y="31"/>
                </a:cxn>
                <a:cxn ang="0">
                  <a:pos x="2" y="40"/>
                </a:cxn>
                <a:cxn ang="0">
                  <a:pos x="4" y="57"/>
                </a:cxn>
                <a:cxn ang="0">
                  <a:pos x="14" y="66"/>
                </a:cxn>
                <a:cxn ang="0">
                  <a:pos x="14" y="66"/>
                </a:cxn>
              </a:cxnLst>
              <a:rect l="0" t="0" r="r" b="b"/>
              <a:pathLst>
                <a:path w="118" h="104">
                  <a:moveTo>
                    <a:pt x="14" y="66"/>
                  </a:moveTo>
                  <a:lnTo>
                    <a:pt x="14" y="66"/>
                  </a:lnTo>
                  <a:lnTo>
                    <a:pt x="0" y="81"/>
                  </a:lnTo>
                  <a:lnTo>
                    <a:pt x="2" y="90"/>
                  </a:lnTo>
                  <a:lnTo>
                    <a:pt x="0" y="95"/>
                  </a:lnTo>
                  <a:lnTo>
                    <a:pt x="19" y="104"/>
                  </a:lnTo>
                  <a:lnTo>
                    <a:pt x="54" y="83"/>
                  </a:lnTo>
                  <a:lnTo>
                    <a:pt x="90" y="62"/>
                  </a:lnTo>
                  <a:lnTo>
                    <a:pt x="99" y="52"/>
                  </a:lnTo>
                  <a:lnTo>
                    <a:pt x="101" y="19"/>
                  </a:lnTo>
                  <a:lnTo>
                    <a:pt x="101" y="19"/>
                  </a:lnTo>
                  <a:lnTo>
                    <a:pt x="101" y="19"/>
                  </a:lnTo>
                  <a:lnTo>
                    <a:pt x="108" y="17"/>
                  </a:lnTo>
                  <a:lnTo>
                    <a:pt x="118" y="5"/>
                  </a:lnTo>
                  <a:lnTo>
                    <a:pt x="118" y="5"/>
                  </a:lnTo>
                  <a:lnTo>
                    <a:pt x="115" y="0"/>
                  </a:lnTo>
                  <a:lnTo>
                    <a:pt x="104" y="7"/>
                  </a:lnTo>
                  <a:lnTo>
                    <a:pt x="92" y="5"/>
                  </a:lnTo>
                  <a:lnTo>
                    <a:pt x="71" y="14"/>
                  </a:lnTo>
                  <a:lnTo>
                    <a:pt x="52" y="14"/>
                  </a:lnTo>
                  <a:lnTo>
                    <a:pt x="45" y="10"/>
                  </a:lnTo>
                  <a:lnTo>
                    <a:pt x="30" y="14"/>
                  </a:lnTo>
                  <a:lnTo>
                    <a:pt x="16" y="12"/>
                  </a:lnTo>
                  <a:lnTo>
                    <a:pt x="12" y="24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2" y="40"/>
                  </a:lnTo>
                  <a:lnTo>
                    <a:pt x="4" y="57"/>
                  </a:lnTo>
                  <a:lnTo>
                    <a:pt x="14" y="66"/>
                  </a:lnTo>
                  <a:lnTo>
                    <a:pt x="14" y="66"/>
                  </a:lnTo>
                  <a:close/>
                </a:path>
              </a:pathLst>
            </a:custGeom>
            <a:solidFill>
              <a:srgbClr val="73BC44"/>
            </a:solidFill>
            <a:ln w="3175">
              <a:solidFill>
                <a:srgbClr val="73BC4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82" name="Freeform 146">
              <a:extLst>
                <a:ext uri="{FF2B5EF4-FFF2-40B4-BE49-F238E27FC236}">
                  <a16:creationId xmlns:a16="http://schemas.microsoft.com/office/drawing/2014/main" id="{F4A7680B-6F5F-1483-2C3D-C3A784355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948" y="2681579"/>
              <a:ext cx="577702" cy="547991"/>
            </a:xfrm>
            <a:custGeom>
              <a:avLst/>
              <a:gdLst/>
              <a:ahLst/>
              <a:cxnLst>
                <a:cxn ang="0">
                  <a:pos x="156" y="102"/>
                </a:cxn>
                <a:cxn ang="0">
                  <a:pos x="135" y="90"/>
                </a:cxn>
                <a:cxn ang="0">
                  <a:pos x="135" y="90"/>
                </a:cxn>
                <a:cxn ang="0">
                  <a:pos x="128" y="76"/>
                </a:cxn>
                <a:cxn ang="0">
                  <a:pos x="128" y="76"/>
                </a:cxn>
                <a:cxn ang="0">
                  <a:pos x="118" y="71"/>
                </a:cxn>
                <a:cxn ang="0">
                  <a:pos x="118" y="71"/>
                </a:cxn>
                <a:cxn ang="0">
                  <a:pos x="121" y="62"/>
                </a:cxn>
                <a:cxn ang="0">
                  <a:pos x="135" y="33"/>
                </a:cxn>
                <a:cxn ang="0">
                  <a:pos x="135" y="33"/>
                </a:cxn>
                <a:cxn ang="0">
                  <a:pos x="118" y="29"/>
                </a:cxn>
                <a:cxn ang="0">
                  <a:pos x="106" y="5"/>
                </a:cxn>
                <a:cxn ang="0">
                  <a:pos x="71" y="0"/>
                </a:cxn>
                <a:cxn ang="0">
                  <a:pos x="64" y="5"/>
                </a:cxn>
                <a:cxn ang="0">
                  <a:pos x="54" y="17"/>
                </a:cxn>
                <a:cxn ang="0">
                  <a:pos x="47" y="19"/>
                </a:cxn>
                <a:cxn ang="0">
                  <a:pos x="47" y="19"/>
                </a:cxn>
                <a:cxn ang="0">
                  <a:pos x="45" y="52"/>
                </a:cxn>
                <a:cxn ang="0">
                  <a:pos x="45" y="52"/>
                </a:cxn>
                <a:cxn ang="0">
                  <a:pos x="36" y="62"/>
                </a:cxn>
                <a:cxn ang="0">
                  <a:pos x="0" y="83"/>
                </a:cxn>
                <a:cxn ang="0">
                  <a:pos x="0" y="83"/>
                </a:cxn>
                <a:cxn ang="0">
                  <a:pos x="5" y="100"/>
                </a:cxn>
                <a:cxn ang="0">
                  <a:pos x="7" y="107"/>
                </a:cxn>
                <a:cxn ang="0">
                  <a:pos x="7" y="107"/>
                </a:cxn>
                <a:cxn ang="0">
                  <a:pos x="7" y="107"/>
                </a:cxn>
                <a:cxn ang="0">
                  <a:pos x="31" y="111"/>
                </a:cxn>
                <a:cxn ang="0">
                  <a:pos x="31" y="111"/>
                </a:cxn>
                <a:cxn ang="0">
                  <a:pos x="38" y="116"/>
                </a:cxn>
                <a:cxn ang="0">
                  <a:pos x="59" y="128"/>
                </a:cxn>
                <a:cxn ang="0">
                  <a:pos x="106" y="166"/>
                </a:cxn>
                <a:cxn ang="0">
                  <a:pos x="139" y="166"/>
                </a:cxn>
                <a:cxn ang="0">
                  <a:pos x="149" y="149"/>
                </a:cxn>
                <a:cxn ang="0">
                  <a:pos x="165" y="149"/>
                </a:cxn>
                <a:cxn ang="0">
                  <a:pos x="165" y="149"/>
                </a:cxn>
                <a:cxn ang="0">
                  <a:pos x="168" y="147"/>
                </a:cxn>
                <a:cxn ang="0">
                  <a:pos x="175" y="149"/>
                </a:cxn>
                <a:cxn ang="0">
                  <a:pos x="165" y="140"/>
                </a:cxn>
                <a:cxn ang="0">
                  <a:pos x="165" y="130"/>
                </a:cxn>
                <a:cxn ang="0">
                  <a:pos x="161" y="130"/>
                </a:cxn>
                <a:cxn ang="0">
                  <a:pos x="163" y="114"/>
                </a:cxn>
                <a:cxn ang="0">
                  <a:pos x="156" y="102"/>
                </a:cxn>
                <a:cxn ang="0">
                  <a:pos x="156" y="102"/>
                </a:cxn>
              </a:cxnLst>
              <a:rect l="0" t="0" r="r" b="b"/>
              <a:pathLst>
                <a:path w="175" h="166">
                  <a:moveTo>
                    <a:pt x="156" y="102"/>
                  </a:moveTo>
                  <a:lnTo>
                    <a:pt x="135" y="90"/>
                  </a:lnTo>
                  <a:lnTo>
                    <a:pt x="135" y="90"/>
                  </a:lnTo>
                  <a:lnTo>
                    <a:pt x="128" y="76"/>
                  </a:lnTo>
                  <a:lnTo>
                    <a:pt x="128" y="76"/>
                  </a:lnTo>
                  <a:lnTo>
                    <a:pt x="118" y="71"/>
                  </a:lnTo>
                  <a:lnTo>
                    <a:pt x="118" y="71"/>
                  </a:lnTo>
                  <a:lnTo>
                    <a:pt x="121" y="62"/>
                  </a:lnTo>
                  <a:lnTo>
                    <a:pt x="135" y="33"/>
                  </a:lnTo>
                  <a:lnTo>
                    <a:pt x="135" y="33"/>
                  </a:lnTo>
                  <a:lnTo>
                    <a:pt x="118" y="29"/>
                  </a:lnTo>
                  <a:lnTo>
                    <a:pt x="106" y="5"/>
                  </a:lnTo>
                  <a:lnTo>
                    <a:pt x="71" y="0"/>
                  </a:lnTo>
                  <a:lnTo>
                    <a:pt x="64" y="5"/>
                  </a:lnTo>
                  <a:lnTo>
                    <a:pt x="54" y="17"/>
                  </a:lnTo>
                  <a:lnTo>
                    <a:pt x="47" y="19"/>
                  </a:lnTo>
                  <a:lnTo>
                    <a:pt x="47" y="19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36" y="62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5" y="100"/>
                  </a:lnTo>
                  <a:lnTo>
                    <a:pt x="7" y="107"/>
                  </a:lnTo>
                  <a:lnTo>
                    <a:pt x="7" y="107"/>
                  </a:lnTo>
                  <a:lnTo>
                    <a:pt x="7" y="107"/>
                  </a:lnTo>
                  <a:lnTo>
                    <a:pt x="31" y="111"/>
                  </a:lnTo>
                  <a:lnTo>
                    <a:pt x="31" y="111"/>
                  </a:lnTo>
                  <a:lnTo>
                    <a:pt x="38" y="116"/>
                  </a:lnTo>
                  <a:lnTo>
                    <a:pt x="59" y="128"/>
                  </a:lnTo>
                  <a:lnTo>
                    <a:pt x="106" y="166"/>
                  </a:lnTo>
                  <a:lnTo>
                    <a:pt x="139" y="166"/>
                  </a:lnTo>
                  <a:lnTo>
                    <a:pt x="149" y="149"/>
                  </a:lnTo>
                  <a:lnTo>
                    <a:pt x="165" y="149"/>
                  </a:lnTo>
                  <a:lnTo>
                    <a:pt x="165" y="149"/>
                  </a:lnTo>
                  <a:lnTo>
                    <a:pt x="168" y="147"/>
                  </a:lnTo>
                  <a:lnTo>
                    <a:pt x="175" y="149"/>
                  </a:lnTo>
                  <a:lnTo>
                    <a:pt x="165" y="140"/>
                  </a:lnTo>
                  <a:lnTo>
                    <a:pt x="165" y="130"/>
                  </a:lnTo>
                  <a:lnTo>
                    <a:pt x="161" y="130"/>
                  </a:lnTo>
                  <a:lnTo>
                    <a:pt x="163" y="114"/>
                  </a:lnTo>
                  <a:lnTo>
                    <a:pt x="156" y="102"/>
                  </a:lnTo>
                  <a:lnTo>
                    <a:pt x="156" y="102"/>
                  </a:lnTo>
                  <a:close/>
                </a:path>
              </a:pathLst>
            </a:custGeom>
            <a:solidFill>
              <a:srgbClr val="73BC44"/>
            </a:solidFill>
            <a:ln w="3175">
              <a:solidFill>
                <a:srgbClr val="73BC4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83" name="Freeform 5">
              <a:extLst>
                <a:ext uri="{FF2B5EF4-FFF2-40B4-BE49-F238E27FC236}">
                  <a16:creationId xmlns:a16="http://schemas.microsoft.com/office/drawing/2014/main" id="{595D3961-2EC5-20D2-72B9-CA3AF506D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3442" y="4870944"/>
              <a:ext cx="99755" cy="90945"/>
            </a:xfrm>
            <a:custGeom>
              <a:avLst/>
              <a:gdLst/>
              <a:ahLst/>
              <a:cxnLst>
                <a:cxn ang="0">
                  <a:pos x="657" y="30"/>
                </a:cxn>
                <a:cxn ang="0">
                  <a:pos x="621" y="0"/>
                </a:cxn>
                <a:cxn ang="0">
                  <a:pos x="592" y="9"/>
                </a:cxn>
                <a:cxn ang="0">
                  <a:pos x="513" y="55"/>
                </a:cxn>
                <a:cxn ang="0">
                  <a:pos x="511" y="82"/>
                </a:cxn>
                <a:cxn ang="0">
                  <a:pos x="539" y="113"/>
                </a:cxn>
                <a:cxn ang="0">
                  <a:pos x="536" y="130"/>
                </a:cxn>
                <a:cxn ang="0">
                  <a:pos x="504" y="202"/>
                </a:cxn>
                <a:cxn ang="0">
                  <a:pos x="488" y="217"/>
                </a:cxn>
                <a:cxn ang="0">
                  <a:pos x="443" y="243"/>
                </a:cxn>
                <a:cxn ang="0">
                  <a:pos x="344" y="289"/>
                </a:cxn>
                <a:cxn ang="0">
                  <a:pos x="289" y="302"/>
                </a:cxn>
                <a:cxn ang="0">
                  <a:pos x="271" y="294"/>
                </a:cxn>
                <a:cxn ang="0">
                  <a:pos x="259" y="302"/>
                </a:cxn>
                <a:cxn ang="0">
                  <a:pos x="248" y="309"/>
                </a:cxn>
                <a:cxn ang="0">
                  <a:pos x="205" y="303"/>
                </a:cxn>
                <a:cxn ang="0">
                  <a:pos x="179" y="275"/>
                </a:cxn>
                <a:cxn ang="0">
                  <a:pos x="96" y="270"/>
                </a:cxn>
                <a:cxn ang="0">
                  <a:pos x="56" y="242"/>
                </a:cxn>
                <a:cxn ang="0">
                  <a:pos x="8" y="241"/>
                </a:cxn>
                <a:cxn ang="0">
                  <a:pos x="19" y="258"/>
                </a:cxn>
                <a:cxn ang="0">
                  <a:pos x="41" y="285"/>
                </a:cxn>
                <a:cxn ang="0">
                  <a:pos x="93" y="321"/>
                </a:cxn>
                <a:cxn ang="0">
                  <a:pos x="275" y="410"/>
                </a:cxn>
                <a:cxn ang="0">
                  <a:pos x="331" y="406"/>
                </a:cxn>
                <a:cxn ang="0">
                  <a:pos x="416" y="438"/>
                </a:cxn>
                <a:cxn ang="0">
                  <a:pos x="469" y="511"/>
                </a:cxn>
                <a:cxn ang="0">
                  <a:pos x="507" y="530"/>
                </a:cxn>
                <a:cxn ang="0">
                  <a:pos x="533" y="558"/>
                </a:cxn>
                <a:cxn ang="0">
                  <a:pos x="560" y="594"/>
                </a:cxn>
                <a:cxn ang="0">
                  <a:pos x="601" y="607"/>
                </a:cxn>
                <a:cxn ang="0">
                  <a:pos x="665" y="666"/>
                </a:cxn>
                <a:cxn ang="0">
                  <a:pos x="682" y="702"/>
                </a:cxn>
                <a:cxn ang="0">
                  <a:pos x="697" y="750"/>
                </a:cxn>
                <a:cxn ang="0">
                  <a:pos x="737" y="761"/>
                </a:cxn>
                <a:cxn ang="0">
                  <a:pos x="766" y="743"/>
                </a:cxn>
                <a:cxn ang="0">
                  <a:pos x="773" y="711"/>
                </a:cxn>
                <a:cxn ang="0">
                  <a:pos x="780" y="663"/>
                </a:cxn>
                <a:cxn ang="0">
                  <a:pos x="777" y="587"/>
                </a:cxn>
                <a:cxn ang="0">
                  <a:pos x="761" y="537"/>
                </a:cxn>
                <a:cxn ang="0">
                  <a:pos x="765" y="498"/>
                </a:cxn>
                <a:cxn ang="0">
                  <a:pos x="768" y="481"/>
                </a:cxn>
                <a:cxn ang="0">
                  <a:pos x="792" y="461"/>
                </a:cxn>
                <a:cxn ang="0">
                  <a:pos x="778" y="451"/>
                </a:cxn>
                <a:cxn ang="0">
                  <a:pos x="766" y="391"/>
                </a:cxn>
                <a:cxn ang="0">
                  <a:pos x="753" y="353"/>
                </a:cxn>
                <a:cxn ang="0">
                  <a:pos x="746" y="295"/>
                </a:cxn>
                <a:cxn ang="0">
                  <a:pos x="716" y="251"/>
                </a:cxn>
                <a:cxn ang="0">
                  <a:pos x="685" y="146"/>
                </a:cxn>
                <a:cxn ang="0">
                  <a:pos x="669" y="117"/>
                </a:cxn>
                <a:cxn ang="0">
                  <a:pos x="680" y="86"/>
                </a:cxn>
                <a:cxn ang="0">
                  <a:pos x="672" y="50"/>
                </a:cxn>
              </a:cxnLst>
              <a:rect l="0" t="0" r="r" b="b"/>
              <a:pathLst>
                <a:path w="792" h="761">
                  <a:moveTo>
                    <a:pt x="672" y="50"/>
                  </a:moveTo>
                  <a:lnTo>
                    <a:pt x="657" y="30"/>
                  </a:lnTo>
                  <a:lnTo>
                    <a:pt x="631" y="5"/>
                  </a:lnTo>
                  <a:lnTo>
                    <a:pt x="621" y="0"/>
                  </a:lnTo>
                  <a:lnTo>
                    <a:pt x="604" y="2"/>
                  </a:lnTo>
                  <a:lnTo>
                    <a:pt x="592" y="9"/>
                  </a:lnTo>
                  <a:lnTo>
                    <a:pt x="571" y="29"/>
                  </a:lnTo>
                  <a:lnTo>
                    <a:pt x="513" y="55"/>
                  </a:lnTo>
                  <a:lnTo>
                    <a:pt x="507" y="67"/>
                  </a:lnTo>
                  <a:lnTo>
                    <a:pt x="511" y="82"/>
                  </a:lnTo>
                  <a:lnTo>
                    <a:pt x="532" y="99"/>
                  </a:lnTo>
                  <a:lnTo>
                    <a:pt x="539" y="113"/>
                  </a:lnTo>
                  <a:lnTo>
                    <a:pt x="539" y="123"/>
                  </a:lnTo>
                  <a:lnTo>
                    <a:pt x="536" y="130"/>
                  </a:lnTo>
                  <a:lnTo>
                    <a:pt x="517" y="147"/>
                  </a:lnTo>
                  <a:lnTo>
                    <a:pt x="504" y="202"/>
                  </a:lnTo>
                  <a:lnTo>
                    <a:pt x="496" y="214"/>
                  </a:lnTo>
                  <a:lnTo>
                    <a:pt x="488" y="217"/>
                  </a:lnTo>
                  <a:lnTo>
                    <a:pt x="464" y="215"/>
                  </a:lnTo>
                  <a:lnTo>
                    <a:pt x="443" y="243"/>
                  </a:lnTo>
                  <a:lnTo>
                    <a:pt x="403" y="275"/>
                  </a:lnTo>
                  <a:lnTo>
                    <a:pt x="344" y="289"/>
                  </a:lnTo>
                  <a:lnTo>
                    <a:pt x="311" y="286"/>
                  </a:lnTo>
                  <a:lnTo>
                    <a:pt x="289" y="302"/>
                  </a:lnTo>
                  <a:lnTo>
                    <a:pt x="275" y="302"/>
                  </a:lnTo>
                  <a:lnTo>
                    <a:pt x="271" y="294"/>
                  </a:lnTo>
                  <a:lnTo>
                    <a:pt x="267" y="293"/>
                  </a:lnTo>
                  <a:lnTo>
                    <a:pt x="259" y="302"/>
                  </a:lnTo>
                  <a:lnTo>
                    <a:pt x="251" y="302"/>
                  </a:lnTo>
                  <a:lnTo>
                    <a:pt x="248" y="309"/>
                  </a:lnTo>
                  <a:lnTo>
                    <a:pt x="224" y="307"/>
                  </a:lnTo>
                  <a:lnTo>
                    <a:pt x="205" y="303"/>
                  </a:lnTo>
                  <a:lnTo>
                    <a:pt x="189" y="278"/>
                  </a:lnTo>
                  <a:lnTo>
                    <a:pt x="179" y="275"/>
                  </a:lnTo>
                  <a:lnTo>
                    <a:pt x="168" y="286"/>
                  </a:lnTo>
                  <a:lnTo>
                    <a:pt x="96" y="270"/>
                  </a:lnTo>
                  <a:lnTo>
                    <a:pt x="72" y="247"/>
                  </a:lnTo>
                  <a:lnTo>
                    <a:pt x="56" y="242"/>
                  </a:lnTo>
                  <a:lnTo>
                    <a:pt x="27" y="235"/>
                  </a:lnTo>
                  <a:lnTo>
                    <a:pt x="8" y="241"/>
                  </a:lnTo>
                  <a:lnTo>
                    <a:pt x="0" y="247"/>
                  </a:lnTo>
                  <a:lnTo>
                    <a:pt x="19" y="258"/>
                  </a:lnTo>
                  <a:lnTo>
                    <a:pt x="27" y="273"/>
                  </a:lnTo>
                  <a:lnTo>
                    <a:pt x="41" y="285"/>
                  </a:lnTo>
                  <a:lnTo>
                    <a:pt x="69" y="299"/>
                  </a:lnTo>
                  <a:lnTo>
                    <a:pt x="93" y="321"/>
                  </a:lnTo>
                  <a:lnTo>
                    <a:pt x="136" y="337"/>
                  </a:lnTo>
                  <a:lnTo>
                    <a:pt x="275" y="410"/>
                  </a:lnTo>
                  <a:lnTo>
                    <a:pt x="304" y="410"/>
                  </a:lnTo>
                  <a:lnTo>
                    <a:pt x="331" y="406"/>
                  </a:lnTo>
                  <a:lnTo>
                    <a:pt x="344" y="409"/>
                  </a:lnTo>
                  <a:lnTo>
                    <a:pt x="416" y="438"/>
                  </a:lnTo>
                  <a:lnTo>
                    <a:pt x="445" y="469"/>
                  </a:lnTo>
                  <a:lnTo>
                    <a:pt x="469" y="511"/>
                  </a:lnTo>
                  <a:lnTo>
                    <a:pt x="483" y="522"/>
                  </a:lnTo>
                  <a:lnTo>
                    <a:pt x="507" y="530"/>
                  </a:lnTo>
                  <a:lnTo>
                    <a:pt x="517" y="538"/>
                  </a:lnTo>
                  <a:lnTo>
                    <a:pt x="533" y="558"/>
                  </a:lnTo>
                  <a:lnTo>
                    <a:pt x="541" y="579"/>
                  </a:lnTo>
                  <a:lnTo>
                    <a:pt x="560" y="594"/>
                  </a:lnTo>
                  <a:lnTo>
                    <a:pt x="585" y="597"/>
                  </a:lnTo>
                  <a:lnTo>
                    <a:pt x="601" y="607"/>
                  </a:lnTo>
                  <a:lnTo>
                    <a:pt x="615" y="611"/>
                  </a:lnTo>
                  <a:lnTo>
                    <a:pt x="665" y="666"/>
                  </a:lnTo>
                  <a:lnTo>
                    <a:pt x="680" y="689"/>
                  </a:lnTo>
                  <a:lnTo>
                    <a:pt x="682" y="702"/>
                  </a:lnTo>
                  <a:lnTo>
                    <a:pt x="680" y="738"/>
                  </a:lnTo>
                  <a:lnTo>
                    <a:pt x="697" y="750"/>
                  </a:lnTo>
                  <a:lnTo>
                    <a:pt x="726" y="761"/>
                  </a:lnTo>
                  <a:lnTo>
                    <a:pt x="737" y="761"/>
                  </a:lnTo>
                  <a:lnTo>
                    <a:pt x="758" y="751"/>
                  </a:lnTo>
                  <a:lnTo>
                    <a:pt x="766" y="743"/>
                  </a:lnTo>
                  <a:lnTo>
                    <a:pt x="774" y="730"/>
                  </a:lnTo>
                  <a:lnTo>
                    <a:pt x="773" y="711"/>
                  </a:lnTo>
                  <a:lnTo>
                    <a:pt x="782" y="677"/>
                  </a:lnTo>
                  <a:lnTo>
                    <a:pt x="780" y="663"/>
                  </a:lnTo>
                  <a:lnTo>
                    <a:pt x="772" y="645"/>
                  </a:lnTo>
                  <a:lnTo>
                    <a:pt x="777" y="587"/>
                  </a:lnTo>
                  <a:lnTo>
                    <a:pt x="766" y="561"/>
                  </a:lnTo>
                  <a:lnTo>
                    <a:pt x="761" y="537"/>
                  </a:lnTo>
                  <a:lnTo>
                    <a:pt x="760" y="503"/>
                  </a:lnTo>
                  <a:lnTo>
                    <a:pt x="765" y="498"/>
                  </a:lnTo>
                  <a:lnTo>
                    <a:pt x="769" y="494"/>
                  </a:lnTo>
                  <a:lnTo>
                    <a:pt x="768" y="481"/>
                  </a:lnTo>
                  <a:lnTo>
                    <a:pt x="774" y="469"/>
                  </a:lnTo>
                  <a:lnTo>
                    <a:pt x="792" y="461"/>
                  </a:lnTo>
                  <a:lnTo>
                    <a:pt x="790" y="454"/>
                  </a:lnTo>
                  <a:lnTo>
                    <a:pt x="778" y="451"/>
                  </a:lnTo>
                  <a:lnTo>
                    <a:pt x="776" y="422"/>
                  </a:lnTo>
                  <a:lnTo>
                    <a:pt x="766" y="391"/>
                  </a:lnTo>
                  <a:lnTo>
                    <a:pt x="770" y="378"/>
                  </a:lnTo>
                  <a:lnTo>
                    <a:pt x="753" y="353"/>
                  </a:lnTo>
                  <a:lnTo>
                    <a:pt x="748" y="326"/>
                  </a:lnTo>
                  <a:lnTo>
                    <a:pt x="746" y="295"/>
                  </a:lnTo>
                  <a:lnTo>
                    <a:pt x="737" y="273"/>
                  </a:lnTo>
                  <a:lnTo>
                    <a:pt x="716" y="251"/>
                  </a:lnTo>
                  <a:lnTo>
                    <a:pt x="693" y="154"/>
                  </a:lnTo>
                  <a:lnTo>
                    <a:pt x="685" y="146"/>
                  </a:lnTo>
                  <a:lnTo>
                    <a:pt x="688" y="137"/>
                  </a:lnTo>
                  <a:lnTo>
                    <a:pt x="669" y="117"/>
                  </a:lnTo>
                  <a:lnTo>
                    <a:pt x="666" y="103"/>
                  </a:lnTo>
                  <a:lnTo>
                    <a:pt x="680" y="86"/>
                  </a:lnTo>
                  <a:lnTo>
                    <a:pt x="680" y="79"/>
                  </a:lnTo>
                  <a:lnTo>
                    <a:pt x="672" y="5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284" name="Freeform 6">
              <a:extLst>
                <a:ext uri="{FF2B5EF4-FFF2-40B4-BE49-F238E27FC236}">
                  <a16:creationId xmlns:a16="http://schemas.microsoft.com/office/drawing/2014/main" id="{835EC763-2262-1453-55CF-D133A667E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8710" y="4667515"/>
              <a:ext cx="86152" cy="167051"/>
            </a:xfrm>
            <a:custGeom>
              <a:avLst/>
              <a:gdLst/>
              <a:ahLst/>
              <a:cxnLst>
                <a:cxn ang="0">
                  <a:pos x="403" y="53"/>
                </a:cxn>
                <a:cxn ang="0">
                  <a:pos x="393" y="23"/>
                </a:cxn>
                <a:cxn ang="0">
                  <a:pos x="353" y="19"/>
                </a:cxn>
                <a:cxn ang="0">
                  <a:pos x="273" y="3"/>
                </a:cxn>
                <a:cxn ang="0">
                  <a:pos x="216" y="21"/>
                </a:cxn>
                <a:cxn ang="0">
                  <a:pos x="181" y="32"/>
                </a:cxn>
                <a:cxn ang="0">
                  <a:pos x="125" y="71"/>
                </a:cxn>
                <a:cxn ang="0">
                  <a:pos x="100" y="160"/>
                </a:cxn>
                <a:cxn ang="0">
                  <a:pos x="96" y="185"/>
                </a:cxn>
                <a:cxn ang="0">
                  <a:pos x="99" y="233"/>
                </a:cxn>
                <a:cxn ang="0">
                  <a:pos x="117" y="338"/>
                </a:cxn>
                <a:cxn ang="0">
                  <a:pos x="91" y="418"/>
                </a:cxn>
                <a:cxn ang="0">
                  <a:pos x="92" y="477"/>
                </a:cxn>
                <a:cxn ang="0">
                  <a:pos x="89" y="541"/>
                </a:cxn>
                <a:cxn ang="0">
                  <a:pos x="81" y="629"/>
                </a:cxn>
                <a:cxn ang="0">
                  <a:pos x="87" y="738"/>
                </a:cxn>
                <a:cxn ang="0">
                  <a:pos x="64" y="774"/>
                </a:cxn>
                <a:cxn ang="0">
                  <a:pos x="32" y="841"/>
                </a:cxn>
                <a:cxn ang="0">
                  <a:pos x="0" y="906"/>
                </a:cxn>
                <a:cxn ang="0">
                  <a:pos x="23" y="961"/>
                </a:cxn>
                <a:cxn ang="0">
                  <a:pos x="32" y="987"/>
                </a:cxn>
                <a:cxn ang="0">
                  <a:pos x="68" y="1037"/>
                </a:cxn>
                <a:cxn ang="0">
                  <a:pos x="93" y="1077"/>
                </a:cxn>
                <a:cxn ang="0">
                  <a:pos x="115" y="1141"/>
                </a:cxn>
                <a:cxn ang="0">
                  <a:pos x="195" y="1197"/>
                </a:cxn>
                <a:cxn ang="0">
                  <a:pos x="325" y="1193"/>
                </a:cxn>
                <a:cxn ang="0">
                  <a:pos x="369" y="1213"/>
                </a:cxn>
                <a:cxn ang="0">
                  <a:pos x="389" y="1251"/>
                </a:cxn>
                <a:cxn ang="0">
                  <a:pos x="435" y="1306"/>
                </a:cxn>
                <a:cxn ang="0">
                  <a:pos x="484" y="1343"/>
                </a:cxn>
                <a:cxn ang="0">
                  <a:pos x="547" y="1394"/>
                </a:cxn>
                <a:cxn ang="0">
                  <a:pos x="580" y="1397"/>
                </a:cxn>
                <a:cxn ang="0">
                  <a:pos x="624" y="1373"/>
                </a:cxn>
                <a:cxn ang="0">
                  <a:pos x="623" y="1361"/>
                </a:cxn>
                <a:cxn ang="0">
                  <a:pos x="643" y="1359"/>
                </a:cxn>
                <a:cxn ang="0">
                  <a:pos x="644" y="1322"/>
                </a:cxn>
                <a:cxn ang="0">
                  <a:pos x="675" y="1302"/>
                </a:cxn>
                <a:cxn ang="0">
                  <a:pos x="684" y="1279"/>
                </a:cxn>
                <a:cxn ang="0">
                  <a:pos x="672" y="1271"/>
                </a:cxn>
                <a:cxn ang="0">
                  <a:pos x="664" y="1242"/>
                </a:cxn>
                <a:cxn ang="0">
                  <a:pos x="624" y="1187"/>
                </a:cxn>
                <a:cxn ang="0">
                  <a:pos x="607" y="1162"/>
                </a:cxn>
                <a:cxn ang="0">
                  <a:pos x="581" y="1118"/>
                </a:cxn>
                <a:cxn ang="0">
                  <a:pos x="541" y="1023"/>
                </a:cxn>
                <a:cxn ang="0">
                  <a:pos x="539" y="949"/>
                </a:cxn>
                <a:cxn ang="0">
                  <a:pos x="533" y="906"/>
                </a:cxn>
                <a:cxn ang="0">
                  <a:pos x="496" y="833"/>
                </a:cxn>
                <a:cxn ang="0">
                  <a:pos x="481" y="805"/>
                </a:cxn>
                <a:cxn ang="0">
                  <a:pos x="464" y="768"/>
                </a:cxn>
                <a:cxn ang="0">
                  <a:pos x="441" y="736"/>
                </a:cxn>
                <a:cxn ang="0">
                  <a:pos x="415" y="706"/>
                </a:cxn>
                <a:cxn ang="0">
                  <a:pos x="408" y="660"/>
                </a:cxn>
                <a:cxn ang="0">
                  <a:pos x="391" y="601"/>
                </a:cxn>
                <a:cxn ang="0">
                  <a:pos x="400" y="525"/>
                </a:cxn>
                <a:cxn ang="0">
                  <a:pos x="416" y="490"/>
                </a:cxn>
                <a:cxn ang="0">
                  <a:pos x="417" y="416"/>
                </a:cxn>
                <a:cxn ang="0">
                  <a:pos x="412" y="334"/>
                </a:cxn>
                <a:cxn ang="0">
                  <a:pos x="409" y="280"/>
                </a:cxn>
                <a:cxn ang="0">
                  <a:pos x="433" y="216"/>
                </a:cxn>
                <a:cxn ang="0">
                  <a:pos x="443" y="161"/>
                </a:cxn>
                <a:cxn ang="0">
                  <a:pos x="436" y="112"/>
                </a:cxn>
                <a:cxn ang="0">
                  <a:pos x="408" y="61"/>
                </a:cxn>
              </a:cxnLst>
              <a:rect l="0" t="0" r="r" b="b"/>
              <a:pathLst>
                <a:path w="684" h="1398">
                  <a:moveTo>
                    <a:pt x="408" y="61"/>
                  </a:moveTo>
                  <a:lnTo>
                    <a:pt x="403" y="53"/>
                  </a:lnTo>
                  <a:lnTo>
                    <a:pt x="401" y="32"/>
                  </a:lnTo>
                  <a:lnTo>
                    <a:pt x="393" y="23"/>
                  </a:lnTo>
                  <a:lnTo>
                    <a:pt x="367" y="16"/>
                  </a:lnTo>
                  <a:lnTo>
                    <a:pt x="353" y="19"/>
                  </a:lnTo>
                  <a:lnTo>
                    <a:pt x="311" y="0"/>
                  </a:lnTo>
                  <a:lnTo>
                    <a:pt x="273" y="3"/>
                  </a:lnTo>
                  <a:lnTo>
                    <a:pt x="261" y="12"/>
                  </a:lnTo>
                  <a:lnTo>
                    <a:pt x="216" y="21"/>
                  </a:lnTo>
                  <a:lnTo>
                    <a:pt x="204" y="32"/>
                  </a:lnTo>
                  <a:lnTo>
                    <a:pt x="181" y="32"/>
                  </a:lnTo>
                  <a:lnTo>
                    <a:pt x="144" y="53"/>
                  </a:lnTo>
                  <a:lnTo>
                    <a:pt x="125" y="71"/>
                  </a:lnTo>
                  <a:lnTo>
                    <a:pt x="103" y="132"/>
                  </a:lnTo>
                  <a:lnTo>
                    <a:pt x="100" y="160"/>
                  </a:lnTo>
                  <a:lnTo>
                    <a:pt x="95" y="174"/>
                  </a:lnTo>
                  <a:lnTo>
                    <a:pt x="96" y="185"/>
                  </a:lnTo>
                  <a:lnTo>
                    <a:pt x="87" y="206"/>
                  </a:lnTo>
                  <a:lnTo>
                    <a:pt x="99" y="233"/>
                  </a:lnTo>
                  <a:lnTo>
                    <a:pt x="101" y="265"/>
                  </a:lnTo>
                  <a:lnTo>
                    <a:pt x="117" y="338"/>
                  </a:lnTo>
                  <a:lnTo>
                    <a:pt x="117" y="352"/>
                  </a:lnTo>
                  <a:lnTo>
                    <a:pt x="91" y="418"/>
                  </a:lnTo>
                  <a:lnTo>
                    <a:pt x="89" y="456"/>
                  </a:lnTo>
                  <a:lnTo>
                    <a:pt x="92" y="477"/>
                  </a:lnTo>
                  <a:lnTo>
                    <a:pt x="99" y="492"/>
                  </a:lnTo>
                  <a:lnTo>
                    <a:pt x="89" y="541"/>
                  </a:lnTo>
                  <a:lnTo>
                    <a:pt x="76" y="576"/>
                  </a:lnTo>
                  <a:lnTo>
                    <a:pt x="81" y="629"/>
                  </a:lnTo>
                  <a:lnTo>
                    <a:pt x="80" y="684"/>
                  </a:lnTo>
                  <a:lnTo>
                    <a:pt x="87" y="738"/>
                  </a:lnTo>
                  <a:lnTo>
                    <a:pt x="83" y="752"/>
                  </a:lnTo>
                  <a:lnTo>
                    <a:pt x="64" y="774"/>
                  </a:lnTo>
                  <a:lnTo>
                    <a:pt x="43" y="814"/>
                  </a:lnTo>
                  <a:lnTo>
                    <a:pt x="32" y="841"/>
                  </a:lnTo>
                  <a:lnTo>
                    <a:pt x="3" y="893"/>
                  </a:lnTo>
                  <a:lnTo>
                    <a:pt x="0" y="906"/>
                  </a:lnTo>
                  <a:lnTo>
                    <a:pt x="9" y="950"/>
                  </a:lnTo>
                  <a:lnTo>
                    <a:pt x="23" y="961"/>
                  </a:lnTo>
                  <a:lnTo>
                    <a:pt x="25" y="979"/>
                  </a:lnTo>
                  <a:lnTo>
                    <a:pt x="32" y="987"/>
                  </a:lnTo>
                  <a:lnTo>
                    <a:pt x="33" y="1010"/>
                  </a:lnTo>
                  <a:lnTo>
                    <a:pt x="68" y="1037"/>
                  </a:lnTo>
                  <a:lnTo>
                    <a:pt x="84" y="1057"/>
                  </a:lnTo>
                  <a:lnTo>
                    <a:pt x="93" y="1077"/>
                  </a:lnTo>
                  <a:lnTo>
                    <a:pt x="104" y="1122"/>
                  </a:lnTo>
                  <a:lnTo>
                    <a:pt x="115" y="1141"/>
                  </a:lnTo>
                  <a:lnTo>
                    <a:pt x="133" y="1162"/>
                  </a:lnTo>
                  <a:lnTo>
                    <a:pt x="195" y="1197"/>
                  </a:lnTo>
                  <a:lnTo>
                    <a:pt x="229" y="1202"/>
                  </a:lnTo>
                  <a:lnTo>
                    <a:pt x="325" y="1193"/>
                  </a:lnTo>
                  <a:lnTo>
                    <a:pt x="349" y="1199"/>
                  </a:lnTo>
                  <a:lnTo>
                    <a:pt x="369" y="1213"/>
                  </a:lnTo>
                  <a:lnTo>
                    <a:pt x="379" y="1223"/>
                  </a:lnTo>
                  <a:lnTo>
                    <a:pt x="389" y="1251"/>
                  </a:lnTo>
                  <a:lnTo>
                    <a:pt x="408" y="1277"/>
                  </a:lnTo>
                  <a:lnTo>
                    <a:pt x="435" y="1306"/>
                  </a:lnTo>
                  <a:lnTo>
                    <a:pt x="472" y="1321"/>
                  </a:lnTo>
                  <a:lnTo>
                    <a:pt x="484" y="1343"/>
                  </a:lnTo>
                  <a:lnTo>
                    <a:pt x="501" y="1362"/>
                  </a:lnTo>
                  <a:lnTo>
                    <a:pt x="547" y="1394"/>
                  </a:lnTo>
                  <a:lnTo>
                    <a:pt x="565" y="1398"/>
                  </a:lnTo>
                  <a:lnTo>
                    <a:pt x="580" y="1397"/>
                  </a:lnTo>
                  <a:lnTo>
                    <a:pt x="621" y="1378"/>
                  </a:lnTo>
                  <a:lnTo>
                    <a:pt x="624" y="1373"/>
                  </a:lnTo>
                  <a:lnTo>
                    <a:pt x="620" y="1365"/>
                  </a:lnTo>
                  <a:lnTo>
                    <a:pt x="623" y="1361"/>
                  </a:lnTo>
                  <a:lnTo>
                    <a:pt x="636" y="1362"/>
                  </a:lnTo>
                  <a:lnTo>
                    <a:pt x="643" y="1359"/>
                  </a:lnTo>
                  <a:lnTo>
                    <a:pt x="652" y="1330"/>
                  </a:lnTo>
                  <a:lnTo>
                    <a:pt x="644" y="1322"/>
                  </a:lnTo>
                  <a:lnTo>
                    <a:pt x="649" y="1317"/>
                  </a:lnTo>
                  <a:lnTo>
                    <a:pt x="675" y="1302"/>
                  </a:lnTo>
                  <a:lnTo>
                    <a:pt x="683" y="1289"/>
                  </a:lnTo>
                  <a:lnTo>
                    <a:pt x="684" y="1279"/>
                  </a:lnTo>
                  <a:lnTo>
                    <a:pt x="680" y="1273"/>
                  </a:lnTo>
                  <a:lnTo>
                    <a:pt x="672" y="1271"/>
                  </a:lnTo>
                  <a:lnTo>
                    <a:pt x="671" y="1253"/>
                  </a:lnTo>
                  <a:lnTo>
                    <a:pt x="664" y="1242"/>
                  </a:lnTo>
                  <a:lnTo>
                    <a:pt x="643" y="1225"/>
                  </a:lnTo>
                  <a:lnTo>
                    <a:pt x="624" y="1187"/>
                  </a:lnTo>
                  <a:lnTo>
                    <a:pt x="613" y="1179"/>
                  </a:lnTo>
                  <a:lnTo>
                    <a:pt x="607" y="1162"/>
                  </a:lnTo>
                  <a:lnTo>
                    <a:pt x="608" y="1153"/>
                  </a:lnTo>
                  <a:lnTo>
                    <a:pt x="581" y="1118"/>
                  </a:lnTo>
                  <a:lnTo>
                    <a:pt x="575" y="1114"/>
                  </a:lnTo>
                  <a:lnTo>
                    <a:pt x="541" y="1023"/>
                  </a:lnTo>
                  <a:lnTo>
                    <a:pt x="547" y="989"/>
                  </a:lnTo>
                  <a:lnTo>
                    <a:pt x="539" y="949"/>
                  </a:lnTo>
                  <a:lnTo>
                    <a:pt x="540" y="927"/>
                  </a:lnTo>
                  <a:lnTo>
                    <a:pt x="533" y="906"/>
                  </a:lnTo>
                  <a:lnTo>
                    <a:pt x="503" y="850"/>
                  </a:lnTo>
                  <a:lnTo>
                    <a:pt x="496" y="833"/>
                  </a:lnTo>
                  <a:lnTo>
                    <a:pt x="489" y="826"/>
                  </a:lnTo>
                  <a:lnTo>
                    <a:pt x="481" y="805"/>
                  </a:lnTo>
                  <a:lnTo>
                    <a:pt x="477" y="782"/>
                  </a:lnTo>
                  <a:lnTo>
                    <a:pt x="464" y="768"/>
                  </a:lnTo>
                  <a:lnTo>
                    <a:pt x="456" y="744"/>
                  </a:lnTo>
                  <a:lnTo>
                    <a:pt x="441" y="736"/>
                  </a:lnTo>
                  <a:lnTo>
                    <a:pt x="440" y="736"/>
                  </a:lnTo>
                  <a:lnTo>
                    <a:pt x="415" y="706"/>
                  </a:lnTo>
                  <a:lnTo>
                    <a:pt x="407" y="685"/>
                  </a:lnTo>
                  <a:lnTo>
                    <a:pt x="408" y="660"/>
                  </a:lnTo>
                  <a:lnTo>
                    <a:pt x="393" y="618"/>
                  </a:lnTo>
                  <a:lnTo>
                    <a:pt x="391" y="601"/>
                  </a:lnTo>
                  <a:lnTo>
                    <a:pt x="400" y="581"/>
                  </a:lnTo>
                  <a:lnTo>
                    <a:pt x="400" y="525"/>
                  </a:lnTo>
                  <a:lnTo>
                    <a:pt x="404" y="512"/>
                  </a:lnTo>
                  <a:lnTo>
                    <a:pt x="416" y="490"/>
                  </a:lnTo>
                  <a:lnTo>
                    <a:pt x="420" y="461"/>
                  </a:lnTo>
                  <a:lnTo>
                    <a:pt x="417" y="416"/>
                  </a:lnTo>
                  <a:lnTo>
                    <a:pt x="427" y="372"/>
                  </a:lnTo>
                  <a:lnTo>
                    <a:pt x="412" y="334"/>
                  </a:lnTo>
                  <a:lnTo>
                    <a:pt x="407" y="296"/>
                  </a:lnTo>
                  <a:lnTo>
                    <a:pt x="409" y="280"/>
                  </a:lnTo>
                  <a:lnTo>
                    <a:pt x="423" y="261"/>
                  </a:lnTo>
                  <a:lnTo>
                    <a:pt x="433" y="216"/>
                  </a:lnTo>
                  <a:lnTo>
                    <a:pt x="449" y="178"/>
                  </a:lnTo>
                  <a:lnTo>
                    <a:pt x="443" y="161"/>
                  </a:lnTo>
                  <a:lnTo>
                    <a:pt x="443" y="136"/>
                  </a:lnTo>
                  <a:lnTo>
                    <a:pt x="436" y="112"/>
                  </a:lnTo>
                  <a:lnTo>
                    <a:pt x="413" y="79"/>
                  </a:lnTo>
                  <a:lnTo>
                    <a:pt x="408" y="6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285" name="Freeform 7">
              <a:extLst>
                <a:ext uri="{FF2B5EF4-FFF2-40B4-BE49-F238E27FC236}">
                  <a16:creationId xmlns:a16="http://schemas.microsoft.com/office/drawing/2014/main" id="{BCC7A662-2470-8268-0137-91CB81A81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8618" y="4922160"/>
              <a:ext cx="74061" cy="42122"/>
            </a:xfrm>
            <a:custGeom>
              <a:avLst/>
              <a:gdLst/>
              <a:ahLst/>
              <a:cxnLst>
                <a:cxn ang="0">
                  <a:pos x="3" y="60"/>
                </a:cxn>
                <a:cxn ang="0">
                  <a:pos x="0" y="90"/>
                </a:cxn>
                <a:cxn ang="0">
                  <a:pos x="8" y="104"/>
                </a:cxn>
                <a:cxn ang="0">
                  <a:pos x="24" y="120"/>
                </a:cxn>
                <a:cxn ang="0">
                  <a:pos x="27" y="174"/>
                </a:cxn>
                <a:cxn ang="0">
                  <a:pos x="40" y="168"/>
                </a:cxn>
                <a:cxn ang="0">
                  <a:pos x="64" y="172"/>
                </a:cxn>
                <a:cxn ang="0">
                  <a:pos x="95" y="196"/>
                </a:cxn>
                <a:cxn ang="0">
                  <a:pos x="100" y="247"/>
                </a:cxn>
                <a:cxn ang="0">
                  <a:pos x="91" y="268"/>
                </a:cxn>
                <a:cxn ang="0">
                  <a:pos x="115" y="259"/>
                </a:cxn>
                <a:cxn ang="0">
                  <a:pos x="137" y="271"/>
                </a:cxn>
                <a:cxn ang="0">
                  <a:pos x="156" y="274"/>
                </a:cxn>
                <a:cxn ang="0">
                  <a:pos x="179" y="266"/>
                </a:cxn>
                <a:cxn ang="0">
                  <a:pos x="196" y="271"/>
                </a:cxn>
                <a:cxn ang="0">
                  <a:pos x="215" y="270"/>
                </a:cxn>
                <a:cxn ang="0">
                  <a:pos x="219" y="287"/>
                </a:cxn>
                <a:cxn ang="0">
                  <a:pos x="237" y="282"/>
                </a:cxn>
                <a:cxn ang="0">
                  <a:pos x="271" y="280"/>
                </a:cxn>
                <a:cxn ang="0">
                  <a:pos x="293" y="290"/>
                </a:cxn>
                <a:cxn ang="0">
                  <a:pos x="308" y="267"/>
                </a:cxn>
                <a:cxn ang="0">
                  <a:pos x="349" y="294"/>
                </a:cxn>
                <a:cxn ang="0">
                  <a:pos x="365" y="298"/>
                </a:cxn>
                <a:cxn ang="0">
                  <a:pos x="380" y="288"/>
                </a:cxn>
                <a:cxn ang="0">
                  <a:pos x="453" y="303"/>
                </a:cxn>
                <a:cxn ang="0">
                  <a:pos x="455" y="316"/>
                </a:cxn>
                <a:cxn ang="0">
                  <a:pos x="469" y="310"/>
                </a:cxn>
                <a:cxn ang="0">
                  <a:pos x="511" y="322"/>
                </a:cxn>
                <a:cxn ang="0">
                  <a:pos x="579" y="352"/>
                </a:cxn>
                <a:cxn ang="0">
                  <a:pos x="584" y="344"/>
                </a:cxn>
                <a:cxn ang="0">
                  <a:pos x="581" y="335"/>
                </a:cxn>
                <a:cxn ang="0">
                  <a:pos x="584" y="319"/>
                </a:cxn>
                <a:cxn ang="0">
                  <a:pos x="588" y="286"/>
                </a:cxn>
                <a:cxn ang="0">
                  <a:pos x="560" y="242"/>
                </a:cxn>
                <a:cxn ang="0">
                  <a:pos x="549" y="228"/>
                </a:cxn>
                <a:cxn ang="0">
                  <a:pos x="504" y="199"/>
                </a:cxn>
                <a:cxn ang="0">
                  <a:pos x="473" y="182"/>
                </a:cxn>
                <a:cxn ang="0">
                  <a:pos x="455" y="175"/>
                </a:cxn>
                <a:cxn ang="0">
                  <a:pos x="433" y="179"/>
                </a:cxn>
                <a:cxn ang="0">
                  <a:pos x="404" y="152"/>
                </a:cxn>
                <a:cxn ang="0">
                  <a:pos x="361" y="124"/>
                </a:cxn>
                <a:cxn ang="0">
                  <a:pos x="347" y="104"/>
                </a:cxn>
                <a:cxn ang="0">
                  <a:pos x="312" y="95"/>
                </a:cxn>
                <a:cxn ang="0">
                  <a:pos x="260" y="55"/>
                </a:cxn>
                <a:cxn ang="0">
                  <a:pos x="225" y="54"/>
                </a:cxn>
                <a:cxn ang="0">
                  <a:pos x="177" y="28"/>
                </a:cxn>
                <a:cxn ang="0">
                  <a:pos x="149" y="22"/>
                </a:cxn>
                <a:cxn ang="0">
                  <a:pos x="124" y="14"/>
                </a:cxn>
                <a:cxn ang="0">
                  <a:pos x="93" y="16"/>
                </a:cxn>
                <a:cxn ang="0">
                  <a:pos x="80" y="0"/>
                </a:cxn>
                <a:cxn ang="0">
                  <a:pos x="67" y="2"/>
                </a:cxn>
                <a:cxn ang="0">
                  <a:pos x="45" y="20"/>
                </a:cxn>
                <a:cxn ang="0">
                  <a:pos x="14" y="27"/>
                </a:cxn>
              </a:cxnLst>
              <a:rect l="0" t="0" r="r" b="b"/>
              <a:pathLst>
                <a:path w="591" h="352">
                  <a:moveTo>
                    <a:pt x="14" y="27"/>
                  </a:moveTo>
                  <a:lnTo>
                    <a:pt x="3" y="60"/>
                  </a:lnTo>
                  <a:lnTo>
                    <a:pt x="6" y="75"/>
                  </a:lnTo>
                  <a:lnTo>
                    <a:pt x="0" y="90"/>
                  </a:lnTo>
                  <a:lnTo>
                    <a:pt x="10" y="95"/>
                  </a:lnTo>
                  <a:lnTo>
                    <a:pt x="8" y="104"/>
                  </a:lnTo>
                  <a:lnTo>
                    <a:pt x="12" y="112"/>
                  </a:lnTo>
                  <a:lnTo>
                    <a:pt x="24" y="120"/>
                  </a:lnTo>
                  <a:lnTo>
                    <a:pt x="32" y="156"/>
                  </a:lnTo>
                  <a:lnTo>
                    <a:pt x="27" y="174"/>
                  </a:lnTo>
                  <a:lnTo>
                    <a:pt x="33" y="175"/>
                  </a:lnTo>
                  <a:lnTo>
                    <a:pt x="40" y="168"/>
                  </a:lnTo>
                  <a:lnTo>
                    <a:pt x="48" y="175"/>
                  </a:lnTo>
                  <a:lnTo>
                    <a:pt x="64" y="172"/>
                  </a:lnTo>
                  <a:lnTo>
                    <a:pt x="80" y="182"/>
                  </a:lnTo>
                  <a:lnTo>
                    <a:pt x="95" y="196"/>
                  </a:lnTo>
                  <a:lnTo>
                    <a:pt x="105" y="236"/>
                  </a:lnTo>
                  <a:lnTo>
                    <a:pt x="100" y="247"/>
                  </a:lnTo>
                  <a:lnTo>
                    <a:pt x="89" y="251"/>
                  </a:lnTo>
                  <a:lnTo>
                    <a:pt x="91" y="268"/>
                  </a:lnTo>
                  <a:lnTo>
                    <a:pt x="108" y="258"/>
                  </a:lnTo>
                  <a:lnTo>
                    <a:pt x="115" y="259"/>
                  </a:lnTo>
                  <a:lnTo>
                    <a:pt x="127" y="276"/>
                  </a:lnTo>
                  <a:lnTo>
                    <a:pt x="137" y="271"/>
                  </a:lnTo>
                  <a:lnTo>
                    <a:pt x="149" y="275"/>
                  </a:lnTo>
                  <a:lnTo>
                    <a:pt x="156" y="274"/>
                  </a:lnTo>
                  <a:lnTo>
                    <a:pt x="160" y="267"/>
                  </a:lnTo>
                  <a:lnTo>
                    <a:pt x="179" y="266"/>
                  </a:lnTo>
                  <a:lnTo>
                    <a:pt x="184" y="263"/>
                  </a:lnTo>
                  <a:lnTo>
                    <a:pt x="196" y="271"/>
                  </a:lnTo>
                  <a:lnTo>
                    <a:pt x="203" y="266"/>
                  </a:lnTo>
                  <a:lnTo>
                    <a:pt x="215" y="270"/>
                  </a:lnTo>
                  <a:lnTo>
                    <a:pt x="215" y="283"/>
                  </a:lnTo>
                  <a:lnTo>
                    <a:pt x="219" y="287"/>
                  </a:lnTo>
                  <a:lnTo>
                    <a:pt x="237" y="295"/>
                  </a:lnTo>
                  <a:lnTo>
                    <a:pt x="237" y="282"/>
                  </a:lnTo>
                  <a:lnTo>
                    <a:pt x="244" y="278"/>
                  </a:lnTo>
                  <a:lnTo>
                    <a:pt x="271" y="280"/>
                  </a:lnTo>
                  <a:lnTo>
                    <a:pt x="291" y="294"/>
                  </a:lnTo>
                  <a:lnTo>
                    <a:pt x="293" y="290"/>
                  </a:lnTo>
                  <a:lnTo>
                    <a:pt x="293" y="280"/>
                  </a:lnTo>
                  <a:lnTo>
                    <a:pt x="308" y="267"/>
                  </a:lnTo>
                  <a:lnTo>
                    <a:pt x="317" y="270"/>
                  </a:lnTo>
                  <a:lnTo>
                    <a:pt x="349" y="294"/>
                  </a:lnTo>
                  <a:lnTo>
                    <a:pt x="364" y="318"/>
                  </a:lnTo>
                  <a:lnTo>
                    <a:pt x="365" y="298"/>
                  </a:lnTo>
                  <a:lnTo>
                    <a:pt x="369" y="290"/>
                  </a:lnTo>
                  <a:lnTo>
                    <a:pt x="380" y="288"/>
                  </a:lnTo>
                  <a:lnTo>
                    <a:pt x="400" y="300"/>
                  </a:lnTo>
                  <a:lnTo>
                    <a:pt x="453" y="303"/>
                  </a:lnTo>
                  <a:lnTo>
                    <a:pt x="457" y="310"/>
                  </a:lnTo>
                  <a:lnTo>
                    <a:pt x="455" y="316"/>
                  </a:lnTo>
                  <a:lnTo>
                    <a:pt x="460" y="318"/>
                  </a:lnTo>
                  <a:lnTo>
                    <a:pt x="469" y="310"/>
                  </a:lnTo>
                  <a:lnTo>
                    <a:pt x="485" y="320"/>
                  </a:lnTo>
                  <a:lnTo>
                    <a:pt x="511" y="322"/>
                  </a:lnTo>
                  <a:lnTo>
                    <a:pt x="557" y="336"/>
                  </a:lnTo>
                  <a:lnTo>
                    <a:pt x="579" y="352"/>
                  </a:lnTo>
                  <a:lnTo>
                    <a:pt x="583" y="351"/>
                  </a:lnTo>
                  <a:lnTo>
                    <a:pt x="584" y="344"/>
                  </a:lnTo>
                  <a:lnTo>
                    <a:pt x="579" y="339"/>
                  </a:lnTo>
                  <a:lnTo>
                    <a:pt x="581" y="335"/>
                  </a:lnTo>
                  <a:lnTo>
                    <a:pt x="589" y="332"/>
                  </a:lnTo>
                  <a:lnTo>
                    <a:pt x="584" y="319"/>
                  </a:lnTo>
                  <a:lnTo>
                    <a:pt x="591" y="304"/>
                  </a:lnTo>
                  <a:lnTo>
                    <a:pt x="588" y="286"/>
                  </a:lnTo>
                  <a:lnTo>
                    <a:pt x="564" y="259"/>
                  </a:lnTo>
                  <a:lnTo>
                    <a:pt x="560" y="242"/>
                  </a:lnTo>
                  <a:lnTo>
                    <a:pt x="552" y="238"/>
                  </a:lnTo>
                  <a:lnTo>
                    <a:pt x="549" y="228"/>
                  </a:lnTo>
                  <a:lnTo>
                    <a:pt x="511" y="208"/>
                  </a:lnTo>
                  <a:lnTo>
                    <a:pt x="504" y="199"/>
                  </a:lnTo>
                  <a:lnTo>
                    <a:pt x="480" y="190"/>
                  </a:lnTo>
                  <a:lnTo>
                    <a:pt x="473" y="182"/>
                  </a:lnTo>
                  <a:lnTo>
                    <a:pt x="461" y="183"/>
                  </a:lnTo>
                  <a:lnTo>
                    <a:pt x="455" y="175"/>
                  </a:lnTo>
                  <a:lnTo>
                    <a:pt x="441" y="180"/>
                  </a:lnTo>
                  <a:lnTo>
                    <a:pt x="433" y="179"/>
                  </a:lnTo>
                  <a:lnTo>
                    <a:pt x="419" y="170"/>
                  </a:lnTo>
                  <a:lnTo>
                    <a:pt x="404" y="152"/>
                  </a:lnTo>
                  <a:lnTo>
                    <a:pt x="368" y="131"/>
                  </a:lnTo>
                  <a:lnTo>
                    <a:pt x="361" y="124"/>
                  </a:lnTo>
                  <a:lnTo>
                    <a:pt x="356" y="110"/>
                  </a:lnTo>
                  <a:lnTo>
                    <a:pt x="347" y="104"/>
                  </a:lnTo>
                  <a:lnTo>
                    <a:pt x="327" y="103"/>
                  </a:lnTo>
                  <a:lnTo>
                    <a:pt x="312" y="95"/>
                  </a:lnTo>
                  <a:lnTo>
                    <a:pt x="267" y="55"/>
                  </a:lnTo>
                  <a:lnTo>
                    <a:pt x="260" y="55"/>
                  </a:lnTo>
                  <a:lnTo>
                    <a:pt x="249" y="58"/>
                  </a:lnTo>
                  <a:lnTo>
                    <a:pt x="225" y="54"/>
                  </a:lnTo>
                  <a:lnTo>
                    <a:pt x="208" y="47"/>
                  </a:lnTo>
                  <a:lnTo>
                    <a:pt x="177" y="28"/>
                  </a:lnTo>
                  <a:lnTo>
                    <a:pt x="157" y="27"/>
                  </a:lnTo>
                  <a:lnTo>
                    <a:pt x="149" y="22"/>
                  </a:lnTo>
                  <a:lnTo>
                    <a:pt x="128" y="19"/>
                  </a:lnTo>
                  <a:lnTo>
                    <a:pt x="124" y="14"/>
                  </a:lnTo>
                  <a:lnTo>
                    <a:pt x="100" y="22"/>
                  </a:lnTo>
                  <a:lnTo>
                    <a:pt x="93" y="16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76" y="7"/>
                  </a:lnTo>
                  <a:lnTo>
                    <a:pt x="67" y="2"/>
                  </a:lnTo>
                  <a:lnTo>
                    <a:pt x="59" y="3"/>
                  </a:lnTo>
                  <a:lnTo>
                    <a:pt x="45" y="20"/>
                  </a:lnTo>
                  <a:lnTo>
                    <a:pt x="23" y="18"/>
                  </a:lnTo>
                  <a:lnTo>
                    <a:pt x="14" y="2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286" name="Freeform 43">
              <a:extLst>
                <a:ext uri="{FF2B5EF4-FFF2-40B4-BE49-F238E27FC236}">
                  <a16:creationId xmlns:a16="http://schemas.microsoft.com/office/drawing/2014/main" id="{336F5CF5-68A1-B2E0-F6AE-7DD55DD72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057" y="3488346"/>
              <a:ext cx="458861" cy="514980"/>
            </a:xfrm>
            <a:custGeom>
              <a:avLst/>
              <a:gdLst/>
              <a:ahLst/>
              <a:cxnLst>
                <a:cxn ang="0">
                  <a:pos x="66" y="14"/>
                </a:cxn>
                <a:cxn ang="0">
                  <a:pos x="66" y="14"/>
                </a:cxn>
                <a:cxn ang="0">
                  <a:pos x="56" y="43"/>
                </a:cxn>
                <a:cxn ang="0">
                  <a:pos x="63" y="57"/>
                </a:cxn>
                <a:cxn ang="0">
                  <a:pos x="63" y="57"/>
                </a:cxn>
                <a:cxn ang="0">
                  <a:pos x="63" y="57"/>
                </a:cxn>
                <a:cxn ang="0">
                  <a:pos x="52" y="95"/>
                </a:cxn>
                <a:cxn ang="0">
                  <a:pos x="0" y="114"/>
                </a:cxn>
                <a:cxn ang="0">
                  <a:pos x="11" y="144"/>
                </a:cxn>
                <a:cxn ang="0">
                  <a:pos x="19" y="156"/>
                </a:cxn>
                <a:cxn ang="0">
                  <a:pos x="37" y="149"/>
                </a:cxn>
                <a:cxn ang="0">
                  <a:pos x="54" y="149"/>
                </a:cxn>
                <a:cxn ang="0">
                  <a:pos x="61" y="132"/>
                </a:cxn>
                <a:cxn ang="0">
                  <a:pos x="78" y="132"/>
                </a:cxn>
                <a:cxn ang="0">
                  <a:pos x="82" y="118"/>
                </a:cxn>
                <a:cxn ang="0">
                  <a:pos x="104" y="111"/>
                </a:cxn>
                <a:cxn ang="0">
                  <a:pos x="101" y="99"/>
                </a:cxn>
                <a:cxn ang="0">
                  <a:pos x="108" y="83"/>
                </a:cxn>
                <a:cxn ang="0">
                  <a:pos x="118" y="88"/>
                </a:cxn>
                <a:cxn ang="0">
                  <a:pos x="118" y="78"/>
                </a:cxn>
                <a:cxn ang="0">
                  <a:pos x="132" y="66"/>
                </a:cxn>
                <a:cxn ang="0">
                  <a:pos x="139" y="52"/>
                </a:cxn>
                <a:cxn ang="0">
                  <a:pos x="120" y="28"/>
                </a:cxn>
                <a:cxn ang="0">
                  <a:pos x="92" y="19"/>
                </a:cxn>
                <a:cxn ang="0">
                  <a:pos x="78" y="0"/>
                </a:cxn>
                <a:cxn ang="0">
                  <a:pos x="66" y="2"/>
                </a:cxn>
                <a:cxn ang="0">
                  <a:pos x="66" y="14"/>
                </a:cxn>
              </a:cxnLst>
              <a:rect l="0" t="0" r="r" b="b"/>
              <a:pathLst>
                <a:path w="139" h="156">
                  <a:moveTo>
                    <a:pt x="66" y="14"/>
                  </a:moveTo>
                  <a:lnTo>
                    <a:pt x="66" y="14"/>
                  </a:lnTo>
                  <a:lnTo>
                    <a:pt x="56" y="43"/>
                  </a:lnTo>
                  <a:lnTo>
                    <a:pt x="63" y="57"/>
                  </a:lnTo>
                  <a:lnTo>
                    <a:pt x="63" y="57"/>
                  </a:lnTo>
                  <a:lnTo>
                    <a:pt x="63" y="57"/>
                  </a:lnTo>
                  <a:lnTo>
                    <a:pt x="52" y="95"/>
                  </a:lnTo>
                  <a:lnTo>
                    <a:pt x="0" y="114"/>
                  </a:lnTo>
                  <a:lnTo>
                    <a:pt x="11" y="144"/>
                  </a:lnTo>
                  <a:lnTo>
                    <a:pt x="19" y="156"/>
                  </a:lnTo>
                  <a:lnTo>
                    <a:pt x="37" y="149"/>
                  </a:lnTo>
                  <a:lnTo>
                    <a:pt x="54" y="149"/>
                  </a:lnTo>
                  <a:lnTo>
                    <a:pt x="61" y="132"/>
                  </a:lnTo>
                  <a:lnTo>
                    <a:pt x="78" y="132"/>
                  </a:lnTo>
                  <a:lnTo>
                    <a:pt x="82" y="118"/>
                  </a:lnTo>
                  <a:lnTo>
                    <a:pt x="104" y="111"/>
                  </a:lnTo>
                  <a:lnTo>
                    <a:pt x="101" y="99"/>
                  </a:lnTo>
                  <a:lnTo>
                    <a:pt x="108" y="83"/>
                  </a:lnTo>
                  <a:lnTo>
                    <a:pt x="118" y="88"/>
                  </a:lnTo>
                  <a:lnTo>
                    <a:pt x="118" y="78"/>
                  </a:lnTo>
                  <a:lnTo>
                    <a:pt x="132" y="66"/>
                  </a:lnTo>
                  <a:lnTo>
                    <a:pt x="139" y="52"/>
                  </a:lnTo>
                  <a:lnTo>
                    <a:pt x="120" y="28"/>
                  </a:lnTo>
                  <a:lnTo>
                    <a:pt x="92" y="19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66" y="14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87" name="Freeform 75">
              <a:extLst>
                <a:ext uri="{FF2B5EF4-FFF2-40B4-BE49-F238E27FC236}">
                  <a16:creationId xmlns:a16="http://schemas.microsoft.com/office/drawing/2014/main" id="{1E295BDB-CCDC-EC99-6CBA-76D718EEF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9322" y="3029487"/>
              <a:ext cx="1247834" cy="990345"/>
            </a:xfrm>
            <a:custGeom>
              <a:avLst/>
              <a:gdLst/>
              <a:ahLst/>
              <a:cxnLst>
                <a:cxn ang="0">
                  <a:pos x="237" y="71"/>
                </a:cxn>
                <a:cxn ang="0">
                  <a:pos x="215" y="59"/>
                </a:cxn>
                <a:cxn ang="0">
                  <a:pos x="135" y="21"/>
                </a:cxn>
                <a:cxn ang="0">
                  <a:pos x="107" y="4"/>
                </a:cxn>
                <a:cxn ang="0">
                  <a:pos x="83" y="0"/>
                </a:cxn>
                <a:cxn ang="0">
                  <a:pos x="43" y="11"/>
                </a:cxn>
                <a:cxn ang="0">
                  <a:pos x="52" y="42"/>
                </a:cxn>
                <a:cxn ang="0">
                  <a:pos x="52" y="42"/>
                </a:cxn>
                <a:cxn ang="0">
                  <a:pos x="26" y="59"/>
                </a:cxn>
                <a:cxn ang="0">
                  <a:pos x="0" y="78"/>
                </a:cxn>
                <a:cxn ang="0">
                  <a:pos x="31" y="106"/>
                </a:cxn>
                <a:cxn ang="0">
                  <a:pos x="48" y="134"/>
                </a:cxn>
                <a:cxn ang="0">
                  <a:pos x="69" y="163"/>
                </a:cxn>
                <a:cxn ang="0">
                  <a:pos x="81" y="208"/>
                </a:cxn>
                <a:cxn ang="0">
                  <a:pos x="116" y="243"/>
                </a:cxn>
                <a:cxn ang="0">
                  <a:pos x="140" y="286"/>
                </a:cxn>
                <a:cxn ang="0">
                  <a:pos x="137" y="295"/>
                </a:cxn>
                <a:cxn ang="0">
                  <a:pos x="149" y="300"/>
                </a:cxn>
                <a:cxn ang="0">
                  <a:pos x="156" y="293"/>
                </a:cxn>
                <a:cxn ang="0">
                  <a:pos x="154" y="281"/>
                </a:cxn>
                <a:cxn ang="0">
                  <a:pos x="192" y="281"/>
                </a:cxn>
                <a:cxn ang="0">
                  <a:pos x="244" y="267"/>
                </a:cxn>
                <a:cxn ang="0">
                  <a:pos x="315" y="253"/>
                </a:cxn>
                <a:cxn ang="0">
                  <a:pos x="378" y="196"/>
                </a:cxn>
                <a:cxn ang="0">
                  <a:pos x="371" y="182"/>
                </a:cxn>
                <a:cxn ang="0">
                  <a:pos x="371" y="182"/>
                </a:cxn>
                <a:cxn ang="0">
                  <a:pos x="324" y="177"/>
                </a:cxn>
                <a:cxn ang="0">
                  <a:pos x="305" y="153"/>
                </a:cxn>
                <a:cxn ang="0">
                  <a:pos x="301" y="151"/>
                </a:cxn>
                <a:cxn ang="0">
                  <a:pos x="296" y="146"/>
                </a:cxn>
                <a:cxn ang="0">
                  <a:pos x="291" y="144"/>
                </a:cxn>
                <a:cxn ang="0">
                  <a:pos x="282" y="125"/>
                </a:cxn>
                <a:cxn ang="0">
                  <a:pos x="258" y="89"/>
                </a:cxn>
                <a:cxn ang="0">
                  <a:pos x="237" y="71"/>
                </a:cxn>
              </a:cxnLst>
              <a:rect l="0" t="0" r="r" b="b"/>
              <a:pathLst>
                <a:path w="378" h="300">
                  <a:moveTo>
                    <a:pt x="237" y="71"/>
                  </a:moveTo>
                  <a:lnTo>
                    <a:pt x="237" y="71"/>
                  </a:lnTo>
                  <a:lnTo>
                    <a:pt x="232" y="61"/>
                  </a:lnTo>
                  <a:lnTo>
                    <a:pt x="215" y="59"/>
                  </a:lnTo>
                  <a:lnTo>
                    <a:pt x="182" y="59"/>
                  </a:lnTo>
                  <a:lnTo>
                    <a:pt x="135" y="21"/>
                  </a:lnTo>
                  <a:lnTo>
                    <a:pt x="114" y="9"/>
                  </a:lnTo>
                  <a:lnTo>
                    <a:pt x="107" y="4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43" y="11"/>
                  </a:lnTo>
                  <a:lnTo>
                    <a:pt x="62" y="33"/>
                  </a:lnTo>
                  <a:lnTo>
                    <a:pt x="52" y="42"/>
                  </a:lnTo>
                  <a:lnTo>
                    <a:pt x="52" y="42"/>
                  </a:lnTo>
                  <a:lnTo>
                    <a:pt x="52" y="42"/>
                  </a:lnTo>
                  <a:lnTo>
                    <a:pt x="41" y="45"/>
                  </a:lnTo>
                  <a:lnTo>
                    <a:pt x="26" y="59"/>
                  </a:lnTo>
                  <a:lnTo>
                    <a:pt x="8" y="54"/>
                  </a:lnTo>
                  <a:lnTo>
                    <a:pt x="0" y="78"/>
                  </a:lnTo>
                  <a:lnTo>
                    <a:pt x="12" y="80"/>
                  </a:lnTo>
                  <a:lnTo>
                    <a:pt x="31" y="106"/>
                  </a:lnTo>
                  <a:lnTo>
                    <a:pt x="36" y="125"/>
                  </a:lnTo>
                  <a:lnTo>
                    <a:pt x="48" y="134"/>
                  </a:lnTo>
                  <a:lnTo>
                    <a:pt x="55" y="153"/>
                  </a:lnTo>
                  <a:lnTo>
                    <a:pt x="69" y="163"/>
                  </a:lnTo>
                  <a:lnTo>
                    <a:pt x="81" y="184"/>
                  </a:lnTo>
                  <a:lnTo>
                    <a:pt x="81" y="208"/>
                  </a:lnTo>
                  <a:lnTo>
                    <a:pt x="93" y="224"/>
                  </a:lnTo>
                  <a:lnTo>
                    <a:pt x="116" y="243"/>
                  </a:lnTo>
                  <a:lnTo>
                    <a:pt x="121" y="257"/>
                  </a:lnTo>
                  <a:lnTo>
                    <a:pt x="140" y="286"/>
                  </a:lnTo>
                  <a:lnTo>
                    <a:pt x="130" y="290"/>
                  </a:lnTo>
                  <a:lnTo>
                    <a:pt x="137" y="295"/>
                  </a:lnTo>
                  <a:lnTo>
                    <a:pt x="145" y="290"/>
                  </a:lnTo>
                  <a:lnTo>
                    <a:pt x="149" y="300"/>
                  </a:lnTo>
                  <a:lnTo>
                    <a:pt x="149" y="300"/>
                  </a:lnTo>
                  <a:lnTo>
                    <a:pt x="156" y="293"/>
                  </a:lnTo>
                  <a:lnTo>
                    <a:pt x="154" y="281"/>
                  </a:lnTo>
                  <a:lnTo>
                    <a:pt x="154" y="281"/>
                  </a:lnTo>
                  <a:lnTo>
                    <a:pt x="154" y="281"/>
                  </a:lnTo>
                  <a:lnTo>
                    <a:pt x="192" y="281"/>
                  </a:lnTo>
                  <a:lnTo>
                    <a:pt x="232" y="286"/>
                  </a:lnTo>
                  <a:lnTo>
                    <a:pt x="244" y="267"/>
                  </a:lnTo>
                  <a:lnTo>
                    <a:pt x="263" y="257"/>
                  </a:lnTo>
                  <a:lnTo>
                    <a:pt x="315" y="253"/>
                  </a:lnTo>
                  <a:lnTo>
                    <a:pt x="367" y="234"/>
                  </a:lnTo>
                  <a:lnTo>
                    <a:pt x="378" y="196"/>
                  </a:lnTo>
                  <a:lnTo>
                    <a:pt x="378" y="196"/>
                  </a:lnTo>
                  <a:lnTo>
                    <a:pt x="371" y="182"/>
                  </a:lnTo>
                  <a:lnTo>
                    <a:pt x="371" y="182"/>
                  </a:lnTo>
                  <a:lnTo>
                    <a:pt x="371" y="182"/>
                  </a:lnTo>
                  <a:lnTo>
                    <a:pt x="369" y="184"/>
                  </a:lnTo>
                  <a:lnTo>
                    <a:pt x="324" y="177"/>
                  </a:lnTo>
                  <a:lnTo>
                    <a:pt x="305" y="153"/>
                  </a:lnTo>
                  <a:lnTo>
                    <a:pt x="305" y="153"/>
                  </a:lnTo>
                  <a:lnTo>
                    <a:pt x="305" y="153"/>
                  </a:lnTo>
                  <a:lnTo>
                    <a:pt x="301" y="151"/>
                  </a:lnTo>
                  <a:lnTo>
                    <a:pt x="301" y="146"/>
                  </a:lnTo>
                  <a:lnTo>
                    <a:pt x="296" y="146"/>
                  </a:lnTo>
                  <a:lnTo>
                    <a:pt x="291" y="144"/>
                  </a:lnTo>
                  <a:lnTo>
                    <a:pt x="291" y="144"/>
                  </a:lnTo>
                  <a:lnTo>
                    <a:pt x="291" y="144"/>
                  </a:lnTo>
                  <a:lnTo>
                    <a:pt x="282" y="125"/>
                  </a:lnTo>
                  <a:lnTo>
                    <a:pt x="282" y="106"/>
                  </a:lnTo>
                  <a:lnTo>
                    <a:pt x="258" y="89"/>
                  </a:lnTo>
                  <a:lnTo>
                    <a:pt x="249" y="71"/>
                  </a:lnTo>
                  <a:lnTo>
                    <a:pt x="237" y="71"/>
                  </a:lnTo>
                  <a:lnTo>
                    <a:pt x="237" y="7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88" name="Rectangle 287">
              <a:extLst>
                <a:ext uri="{FF2B5EF4-FFF2-40B4-BE49-F238E27FC236}">
                  <a16:creationId xmlns:a16="http://schemas.microsoft.com/office/drawing/2014/main" id="{5B3DE7F0-B0B9-3C0B-F59B-F851B738C1BE}"/>
                </a:ext>
              </a:extLst>
            </p:cNvPr>
            <p:cNvSpPr/>
            <p:nvPr/>
          </p:nvSpPr>
          <p:spPr>
            <a:xfrm>
              <a:off x="5537927" y="4604136"/>
              <a:ext cx="602531" cy="482659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0EBD75B2-58DD-D429-E932-98DC0A916367}"/>
                </a:ext>
              </a:extLst>
            </p:cNvPr>
            <p:cNvSpPr/>
            <p:nvPr/>
          </p:nvSpPr>
          <p:spPr>
            <a:xfrm>
              <a:off x="6743700" y="2518247"/>
              <a:ext cx="315671" cy="2392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>
                <a:solidFill>
                  <a:schemeClr val="tx1"/>
                </a:solidFill>
              </a:endParaRPr>
            </a:p>
          </p:txBody>
        </p: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E88238C0-2350-713B-00DC-5299EA187BF5}"/>
                </a:ext>
              </a:extLst>
            </p:cNvPr>
            <p:cNvSpPr txBox="1"/>
            <p:nvPr/>
          </p:nvSpPr>
          <p:spPr>
            <a:xfrm>
              <a:off x="7182243" y="2490186"/>
              <a:ext cx="8146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Comelec</a:t>
              </a:r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CD8CB45F-5025-1124-B37D-5753C9754269}"/>
                </a:ext>
              </a:extLst>
            </p:cNvPr>
            <p:cNvSpPr/>
            <p:nvPr/>
          </p:nvSpPr>
          <p:spPr>
            <a:xfrm>
              <a:off x="6743700" y="2956156"/>
              <a:ext cx="315671" cy="239215"/>
            </a:xfrm>
            <a:prstGeom prst="rect">
              <a:avLst/>
            </a:prstGeom>
            <a:solidFill>
              <a:srgbClr val="73BC44"/>
            </a:solidFill>
            <a:ln w="3175">
              <a:solidFill>
                <a:srgbClr val="73BC44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6A624829-017A-6AE1-6D75-F509FB78C045}"/>
                </a:ext>
              </a:extLst>
            </p:cNvPr>
            <p:cNvSpPr txBox="1"/>
            <p:nvPr/>
          </p:nvSpPr>
          <p:spPr>
            <a:xfrm>
              <a:off x="7182243" y="2928095"/>
              <a:ext cx="787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EIJLLPST</a:t>
              </a:r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6A94FE34-756C-7456-BD13-164AC95E0A0B}"/>
                </a:ext>
              </a:extLst>
            </p:cNvPr>
            <p:cNvSpPr/>
            <p:nvPr/>
          </p:nvSpPr>
          <p:spPr>
            <a:xfrm>
              <a:off x="6743700" y="3394065"/>
              <a:ext cx="315671" cy="23921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>
                <a:solidFill>
                  <a:schemeClr val="tx1"/>
                </a:solidFill>
              </a:endParaRP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F9F2CA40-B6A2-8CA6-466F-4778461455FD}"/>
                </a:ext>
              </a:extLst>
            </p:cNvPr>
            <p:cNvSpPr txBox="1"/>
            <p:nvPr/>
          </p:nvSpPr>
          <p:spPr>
            <a:xfrm>
              <a:off x="7182243" y="3366004"/>
              <a:ext cx="4908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GCC</a:t>
              </a:r>
            </a:p>
          </p:txBody>
        </p:sp>
        <p:sp>
          <p:nvSpPr>
            <p:cNvPr id="295" name="Rectangle 294">
              <a:extLst>
                <a:ext uri="{FF2B5EF4-FFF2-40B4-BE49-F238E27FC236}">
                  <a16:creationId xmlns:a16="http://schemas.microsoft.com/office/drawing/2014/main" id="{0116A7F1-24D0-82AF-C98F-99D37271BA8A}"/>
                </a:ext>
              </a:extLst>
            </p:cNvPr>
            <p:cNvSpPr/>
            <p:nvPr/>
          </p:nvSpPr>
          <p:spPr>
            <a:xfrm>
              <a:off x="6743700" y="3831974"/>
              <a:ext cx="315671" cy="23921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>
                <a:solidFill>
                  <a:schemeClr val="tx1"/>
                </a:solidFill>
              </a:endParaRP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441D6D6C-9F68-D0D2-65E0-B04014B4B7B2}"/>
                </a:ext>
              </a:extLst>
            </p:cNvPr>
            <p:cNvSpPr txBox="1"/>
            <p:nvPr/>
          </p:nvSpPr>
          <p:spPr>
            <a:xfrm>
              <a:off x="7182243" y="3803913"/>
              <a:ext cx="11417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Not affiliated</a:t>
              </a:r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089D7D9-3638-4E57-7FD2-E35E5759BA39}"/>
                </a:ext>
              </a:extLst>
            </p:cNvPr>
            <p:cNvSpPr/>
            <p:nvPr/>
          </p:nvSpPr>
          <p:spPr>
            <a:xfrm>
              <a:off x="1327867" y="1518699"/>
              <a:ext cx="5224008" cy="2647785"/>
            </a:xfrm>
            <a:custGeom>
              <a:avLst/>
              <a:gdLst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4452731 w 4977517"/>
                <a:gd name="connsiteY2" fmla="*/ 2544418 h 2544418"/>
                <a:gd name="connsiteX3" fmla="*/ 4977517 w 4977517"/>
                <a:gd name="connsiteY3" fmla="*/ 2536466 h 2544418"/>
                <a:gd name="connsiteX4" fmla="*/ 4977517 w 4977517"/>
                <a:gd name="connsiteY4" fmla="*/ 0 h 2544418"/>
                <a:gd name="connsiteX5" fmla="*/ 0 w 4977517"/>
                <a:gd name="connsiteY5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4452731 w 4977517"/>
                <a:gd name="connsiteY2" fmla="*/ 2544418 h 2544418"/>
                <a:gd name="connsiteX3" fmla="*/ 4977517 w 4977517"/>
                <a:gd name="connsiteY3" fmla="*/ 2536466 h 2544418"/>
                <a:gd name="connsiteX4" fmla="*/ 4977517 w 4977517"/>
                <a:gd name="connsiteY4" fmla="*/ 0 h 2544418"/>
                <a:gd name="connsiteX5" fmla="*/ 0 w 4977517"/>
                <a:gd name="connsiteY5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2608028 w 4977517"/>
                <a:gd name="connsiteY2" fmla="*/ 1160891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3132814 w 4977517"/>
                <a:gd name="connsiteY2" fmla="*/ 850790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3132814 w 4977517"/>
                <a:gd name="connsiteY2" fmla="*/ 850790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0 w 4977517"/>
                <a:gd name="connsiteY0" fmla="*/ 15903 h 2544418"/>
                <a:gd name="connsiteX1" fmla="*/ 0 w 4977517"/>
                <a:gd name="connsiteY1" fmla="*/ 620201 h 2544418"/>
                <a:gd name="connsiteX2" fmla="*/ 3132814 w 4977517"/>
                <a:gd name="connsiteY2" fmla="*/ 850790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230588 w 5208105"/>
                <a:gd name="connsiteY0" fmla="*/ 15903 h 2544418"/>
                <a:gd name="connsiteX1" fmla="*/ 0 w 5208105"/>
                <a:gd name="connsiteY1" fmla="*/ 612250 h 2544418"/>
                <a:gd name="connsiteX2" fmla="*/ 3363402 w 5208105"/>
                <a:gd name="connsiteY2" fmla="*/ 850790 h 2544418"/>
                <a:gd name="connsiteX3" fmla="*/ 4683319 w 5208105"/>
                <a:gd name="connsiteY3" fmla="*/ 2544418 h 2544418"/>
                <a:gd name="connsiteX4" fmla="*/ 5208105 w 5208105"/>
                <a:gd name="connsiteY4" fmla="*/ 2536466 h 2544418"/>
                <a:gd name="connsiteX5" fmla="*/ 5208105 w 5208105"/>
                <a:gd name="connsiteY5" fmla="*/ 0 h 2544418"/>
                <a:gd name="connsiteX6" fmla="*/ 230588 w 5208105"/>
                <a:gd name="connsiteY6" fmla="*/ 15903 h 2544418"/>
                <a:gd name="connsiteX0" fmla="*/ 230588 w 5208105"/>
                <a:gd name="connsiteY0" fmla="*/ 15903 h 2544418"/>
                <a:gd name="connsiteX1" fmla="*/ 0 w 5208105"/>
                <a:gd name="connsiteY1" fmla="*/ 612250 h 2544418"/>
                <a:gd name="connsiteX2" fmla="*/ 3935896 w 5208105"/>
                <a:gd name="connsiteY2" fmla="*/ 898498 h 2544418"/>
                <a:gd name="connsiteX3" fmla="*/ 4683319 w 5208105"/>
                <a:gd name="connsiteY3" fmla="*/ 2544418 h 2544418"/>
                <a:gd name="connsiteX4" fmla="*/ 5208105 w 5208105"/>
                <a:gd name="connsiteY4" fmla="*/ 2536466 h 2544418"/>
                <a:gd name="connsiteX5" fmla="*/ 5208105 w 5208105"/>
                <a:gd name="connsiteY5" fmla="*/ 0 h 2544418"/>
                <a:gd name="connsiteX6" fmla="*/ 230588 w 5208105"/>
                <a:gd name="connsiteY6" fmla="*/ 15903 h 2544418"/>
                <a:gd name="connsiteX0" fmla="*/ 230588 w 5208105"/>
                <a:gd name="connsiteY0" fmla="*/ 15903 h 2536466"/>
                <a:gd name="connsiteX1" fmla="*/ 0 w 5208105"/>
                <a:gd name="connsiteY1" fmla="*/ 612250 h 2536466"/>
                <a:gd name="connsiteX2" fmla="*/ 3935896 w 5208105"/>
                <a:gd name="connsiteY2" fmla="*/ 898498 h 2536466"/>
                <a:gd name="connsiteX3" fmla="*/ 5033177 w 5208105"/>
                <a:gd name="connsiteY3" fmla="*/ 2528516 h 2536466"/>
                <a:gd name="connsiteX4" fmla="*/ 5208105 w 5208105"/>
                <a:gd name="connsiteY4" fmla="*/ 2536466 h 2536466"/>
                <a:gd name="connsiteX5" fmla="*/ 5208105 w 5208105"/>
                <a:gd name="connsiteY5" fmla="*/ 0 h 2536466"/>
                <a:gd name="connsiteX6" fmla="*/ 230588 w 5208105"/>
                <a:gd name="connsiteY6" fmla="*/ 15903 h 2536466"/>
                <a:gd name="connsiteX0" fmla="*/ 230588 w 5208105"/>
                <a:gd name="connsiteY0" fmla="*/ 15903 h 2536466"/>
                <a:gd name="connsiteX1" fmla="*/ 0 w 5208105"/>
                <a:gd name="connsiteY1" fmla="*/ 612250 h 2536466"/>
                <a:gd name="connsiteX2" fmla="*/ 4142630 w 5208105"/>
                <a:gd name="connsiteY2" fmla="*/ 787179 h 2536466"/>
                <a:gd name="connsiteX3" fmla="*/ 5033177 w 5208105"/>
                <a:gd name="connsiteY3" fmla="*/ 2528516 h 2536466"/>
                <a:gd name="connsiteX4" fmla="*/ 5208105 w 5208105"/>
                <a:gd name="connsiteY4" fmla="*/ 2536466 h 2536466"/>
                <a:gd name="connsiteX5" fmla="*/ 5208105 w 5208105"/>
                <a:gd name="connsiteY5" fmla="*/ 0 h 2536466"/>
                <a:gd name="connsiteX6" fmla="*/ 230588 w 5208105"/>
                <a:gd name="connsiteY6" fmla="*/ 15903 h 2536466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42630 w 5208105"/>
                <a:gd name="connsiteY2" fmla="*/ 787179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24008" h="2647785">
                  <a:moveTo>
                    <a:pt x="246491" y="15903"/>
                  </a:moveTo>
                  <a:lnTo>
                    <a:pt x="0" y="429370"/>
                  </a:lnTo>
                  <a:cubicBezTo>
                    <a:pt x="498281" y="437321"/>
                    <a:pt x="2940659" y="261067"/>
                    <a:pt x="4150581" y="834887"/>
                  </a:cubicBezTo>
                  <a:cubicBezTo>
                    <a:pt x="4915231" y="1305339"/>
                    <a:pt x="4590555" y="2498036"/>
                    <a:pt x="5041129" y="2647785"/>
                  </a:cubicBezTo>
                  <a:lnTo>
                    <a:pt x="5224008" y="2536466"/>
                  </a:lnTo>
                  <a:lnTo>
                    <a:pt x="5224008" y="0"/>
                  </a:lnTo>
                  <a:lnTo>
                    <a:pt x="246491" y="1590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2216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BAA60-0CC9-183A-79A1-5E1DBBA7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Multilateral trading – implementation strategy</a:t>
            </a:r>
            <a:br>
              <a:rPr lang="en-GB" dirty="0"/>
            </a:br>
            <a:r>
              <a:rPr lang="en-GB" i="1" dirty="0"/>
              <a:t>Step 1: GCC-Mashreq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5BF2E-655D-9CF0-C119-090D0EC8D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8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BE5BA6-443A-A499-63D1-3725E982EDD4}"/>
              </a:ext>
            </a:extLst>
          </p:cNvPr>
          <p:cNvSpPr txBox="1"/>
          <p:nvPr/>
        </p:nvSpPr>
        <p:spPr>
          <a:xfrm>
            <a:off x="2515996" y="5546912"/>
            <a:ext cx="430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Trigger: KSA-Egypt interconnector, 2025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03BBADD-5157-51F0-C127-ACA6745CF2D0}"/>
              </a:ext>
            </a:extLst>
          </p:cNvPr>
          <p:cNvGrpSpPr/>
          <p:nvPr/>
        </p:nvGrpSpPr>
        <p:grpSpPr>
          <a:xfrm>
            <a:off x="1152000" y="1800000"/>
            <a:ext cx="7220995" cy="3577308"/>
            <a:chOff x="1309694" y="1518699"/>
            <a:chExt cx="7220995" cy="357730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3C2B4660-C067-533A-CF12-6B8FA94F6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741" y="2309836"/>
              <a:ext cx="62723" cy="95735"/>
            </a:xfrm>
            <a:custGeom>
              <a:avLst/>
              <a:gdLst/>
              <a:ahLst/>
              <a:cxnLst>
                <a:cxn ang="0">
                  <a:pos x="12" y="29"/>
                </a:cxn>
                <a:cxn ang="0">
                  <a:pos x="19" y="12"/>
                </a:cxn>
                <a:cxn ang="0">
                  <a:pos x="16" y="0"/>
                </a:cxn>
                <a:cxn ang="0">
                  <a:pos x="2" y="3"/>
                </a:cxn>
                <a:cxn ang="0">
                  <a:pos x="0" y="10"/>
                </a:cxn>
                <a:cxn ang="0">
                  <a:pos x="4" y="24"/>
                </a:cxn>
                <a:cxn ang="0">
                  <a:pos x="12" y="29"/>
                </a:cxn>
              </a:cxnLst>
              <a:rect l="0" t="0" r="r" b="b"/>
              <a:pathLst>
                <a:path w="19" h="29">
                  <a:moveTo>
                    <a:pt x="12" y="29"/>
                  </a:moveTo>
                  <a:lnTo>
                    <a:pt x="19" y="12"/>
                  </a:lnTo>
                  <a:lnTo>
                    <a:pt x="16" y="0"/>
                  </a:lnTo>
                  <a:lnTo>
                    <a:pt x="2" y="3"/>
                  </a:lnTo>
                  <a:lnTo>
                    <a:pt x="0" y="10"/>
                  </a:lnTo>
                  <a:lnTo>
                    <a:pt x="4" y="24"/>
                  </a:lnTo>
                  <a:lnTo>
                    <a:pt x="12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76851EF-C21A-888B-A3DA-4270415D2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8765" y="1679316"/>
              <a:ext cx="765866" cy="653627"/>
            </a:xfrm>
            <a:custGeom>
              <a:avLst/>
              <a:gdLst/>
              <a:ahLst/>
              <a:cxnLst>
                <a:cxn ang="0">
                  <a:pos x="210" y="156"/>
                </a:cxn>
                <a:cxn ang="0">
                  <a:pos x="203" y="137"/>
                </a:cxn>
                <a:cxn ang="0">
                  <a:pos x="203" y="137"/>
                </a:cxn>
                <a:cxn ang="0">
                  <a:pos x="210" y="118"/>
                </a:cxn>
                <a:cxn ang="0">
                  <a:pos x="210" y="118"/>
                </a:cxn>
                <a:cxn ang="0">
                  <a:pos x="208" y="109"/>
                </a:cxn>
                <a:cxn ang="0">
                  <a:pos x="196" y="111"/>
                </a:cxn>
                <a:cxn ang="0">
                  <a:pos x="213" y="87"/>
                </a:cxn>
                <a:cxn ang="0">
                  <a:pos x="222" y="68"/>
                </a:cxn>
                <a:cxn ang="0">
                  <a:pos x="208" y="45"/>
                </a:cxn>
                <a:cxn ang="0">
                  <a:pos x="199" y="38"/>
                </a:cxn>
                <a:cxn ang="0">
                  <a:pos x="189" y="38"/>
                </a:cxn>
                <a:cxn ang="0">
                  <a:pos x="184" y="38"/>
                </a:cxn>
                <a:cxn ang="0">
                  <a:pos x="158" y="26"/>
                </a:cxn>
                <a:cxn ang="0">
                  <a:pos x="151" y="19"/>
                </a:cxn>
                <a:cxn ang="0">
                  <a:pos x="130" y="0"/>
                </a:cxn>
                <a:cxn ang="0">
                  <a:pos x="113" y="5"/>
                </a:cxn>
                <a:cxn ang="0">
                  <a:pos x="106" y="26"/>
                </a:cxn>
                <a:cxn ang="0">
                  <a:pos x="80" y="42"/>
                </a:cxn>
                <a:cxn ang="0">
                  <a:pos x="62" y="33"/>
                </a:cxn>
                <a:cxn ang="0">
                  <a:pos x="59" y="57"/>
                </a:cxn>
                <a:cxn ang="0">
                  <a:pos x="28" y="52"/>
                </a:cxn>
                <a:cxn ang="0">
                  <a:pos x="7" y="66"/>
                </a:cxn>
                <a:cxn ang="0">
                  <a:pos x="33" y="83"/>
                </a:cxn>
                <a:cxn ang="0">
                  <a:pos x="52" y="106"/>
                </a:cxn>
                <a:cxn ang="0">
                  <a:pos x="59" y="170"/>
                </a:cxn>
                <a:cxn ang="0">
                  <a:pos x="62" y="182"/>
                </a:cxn>
                <a:cxn ang="0">
                  <a:pos x="97" y="187"/>
                </a:cxn>
                <a:cxn ang="0">
                  <a:pos x="111" y="191"/>
                </a:cxn>
                <a:cxn ang="0">
                  <a:pos x="116" y="191"/>
                </a:cxn>
                <a:cxn ang="0">
                  <a:pos x="116" y="191"/>
                </a:cxn>
                <a:cxn ang="0">
                  <a:pos x="121" y="196"/>
                </a:cxn>
                <a:cxn ang="0">
                  <a:pos x="121" y="196"/>
                </a:cxn>
                <a:cxn ang="0">
                  <a:pos x="130" y="198"/>
                </a:cxn>
                <a:cxn ang="0">
                  <a:pos x="142" y="196"/>
                </a:cxn>
                <a:cxn ang="0">
                  <a:pos x="139" y="184"/>
                </a:cxn>
                <a:cxn ang="0">
                  <a:pos x="194" y="182"/>
                </a:cxn>
                <a:cxn ang="0">
                  <a:pos x="217" y="168"/>
                </a:cxn>
                <a:cxn ang="0">
                  <a:pos x="220" y="168"/>
                </a:cxn>
                <a:cxn ang="0">
                  <a:pos x="222" y="158"/>
                </a:cxn>
              </a:cxnLst>
              <a:rect l="0" t="0" r="r" b="b"/>
              <a:pathLst>
                <a:path w="232" h="198">
                  <a:moveTo>
                    <a:pt x="210" y="156"/>
                  </a:moveTo>
                  <a:lnTo>
                    <a:pt x="210" y="156"/>
                  </a:lnTo>
                  <a:lnTo>
                    <a:pt x="210" y="144"/>
                  </a:lnTo>
                  <a:lnTo>
                    <a:pt x="203" y="137"/>
                  </a:lnTo>
                  <a:lnTo>
                    <a:pt x="203" y="137"/>
                  </a:lnTo>
                  <a:lnTo>
                    <a:pt x="203" y="137"/>
                  </a:lnTo>
                  <a:lnTo>
                    <a:pt x="213" y="130"/>
                  </a:lnTo>
                  <a:lnTo>
                    <a:pt x="210" y="118"/>
                  </a:lnTo>
                  <a:lnTo>
                    <a:pt x="210" y="118"/>
                  </a:lnTo>
                  <a:lnTo>
                    <a:pt x="210" y="118"/>
                  </a:lnTo>
                  <a:lnTo>
                    <a:pt x="208" y="113"/>
                  </a:lnTo>
                  <a:lnTo>
                    <a:pt x="208" y="109"/>
                  </a:lnTo>
                  <a:lnTo>
                    <a:pt x="199" y="109"/>
                  </a:lnTo>
                  <a:lnTo>
                    <a:pt x="196" y="111"/>
                  </a:lnTo>
                  <a:lnTo>
                    <a:pt x="194" y="104"/>
                  </a:lnTo>
                  <a:lnTo>
                    <a:pt x="213" y="87"/>
                  </a:lnTo>
                  <a:lnTo>
                    <a:pt x="222" y="80"/>
                  </a:lnTo>
                  <a:lnTo>
                    <a:pt x="222" y="68"/>
                  </a:lnTo>
                  <a:lnTo>
                    <a:pt x="232" y="49"/>
                  </a:lnTo>
                  <a:lnTo>
                    <a:pt x="208" y="45"/>
                  </a:lnTo>
                  <a:lnTo>
                    <a:pt x="199" y="38"/>
                  </a:lnTo>
                  <a:lnTo>
                    <a:pt x="199" y="38"/>
                  </a:lnTo>
                  <a:lnTo>
                    <a:pt x="191" y="38"/>
                  </a:lnTo>
                  <a:lnTo>
                    <a:pt x="189" y="38"/>
                  </a:lnTo>
                  <a:lnTo>
                    <a:pt x="189" y="38"/>
                  </a:lnTo>
                  <a:lnTo>
                    <a:pt x="184" y="38"/>
                  </a:lnTo>
                  <a:lnTo>
                    <a:pt x="170" y="26"/>
                  </a:lnTo>
                  <a:lnTo>
                    <a:pt x="158" y="26"/>
                  </a:lnTo>
                  <a:lnTo>
                    <a:pt x="161" y="19"/>
                  </a:lnTo>
                  <a:lnTo>
                    <a:pt x="151" y="19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13" y="5"/>
                  </a:lnTo>
                  <a:lnTo>
                    <a:pt x="113" y="21"/>
                  </a:lnTo>
                  <a:lnTo>
                    <a:pt x="106" y="26"/>
                  </a:lnTo>
                  <a:lnTo>
                    <a:pt x="87" y="33"/>
                  </a:lnTo>
                  <a:lnTo>
                    <a:pt x="80" y="42"/>
                  </a:lnTo>
                  <a:lnTo>
                    <a:pt x="64" y="40"/>
                  </a:lnTo>
                  <a:lnTo>
                    <a:pt x="62" y="33"/>
                  </a:lnTo>
                  <a:lnTo>
                    <a:pt x="50" y="33"/>
                  </a:lnTo>
                  <a:lnTo>
                    <a:pt x="59" y="57"/>
                  </a:lnTo>
                  <a:lnTo>
                    <a:pt x="38" y="61"/>
                  </a:lnTo>
                  <a:lnTo>
                    <a:pt x="28" y="52"/>
                  </a:lnTo>
                  <a:lnTo>
                    <a:pt x="0" y="59"/>
                  </a:lnTo>
                  <a:lnTo>
                    <a:pt x="7" y="66"/>
                  </a:lnTo>
                  <a:lnTo>
                    <a:pt x="0" y="71"/>
                  </a:lnTo>
                  <a:lnTo>
                    <a:pt x="33" y="83"/>
                  </a:lnTo>
                  <a:lnTo>
                    <a:pt x="50" y="94"/>
                  </a:lnTo>
                  <a:lnTo>
                    <a:pt x="52" y="106"/>
                  </a:lnTo>
                  <a:lnTo>
                    <a:pt x="66" y="116"/>
                  </a:lnTo>
                  <a:lnTo>
                    <a:pt x="59" y="170"/>
                  </a:lnTo>
                  <a:lnTo>
                    <a:pt x="52" y="175"/>
                  </a:lnTo>
                  <a:lnTo>
                    <a:pt x="62" y="182"/>
                  </a:lnTo>
                  <a:lnTo>
                    <a:pt x="85" y="189"/>
                  </a:lnTo>
                  <a:lnTo>
                    <a:pt x="97" y="187"/>
                  </a:lnTo>
                  <a:lnTo>
                    <a:pt x="111" y="191"/>
                  </a:lnTo>
                  <a:lnTo>
                    <a:pt x="111" y="191"/>
                  </a:lnTo>
                  <a:lnTo>
                    <a:pt x="111" y="191"/>
                  </a:lnTo>
                  <a:lnTo>
                    <a:pt x="116" y="191"/>
                  </a:lnTo>
                  <a:lnTo>
                    <a:pt x="116" y="191"/>
                  </a:lnTo>
                  <a:lnTo>
                    <a:pt x="116" y="191"/>
                  </a:lnTo>
                  <a:lnTo>
                    <a:pt x="116" y="194"/>
                  </a:lnTo>
                  <a:lnTo>
                    <a:pt x="121" y="196"/>
                  </a:lnTo>
                  <a:lnTo>
                    <a:pt x="121" y="194"/>
                  </a:lnTo>
                  <a:lnTo>
                    <a:pt x="121" y="196"/>
                  </a:lnTo>
                  <a:lnTo>
                    <a:pt x="121" y="196"/>
                  </a:lnTo>
                  <a:lnTo>
                    <a:pt x="130" y="198"/>
                  </a:lnTo>
                  <a:lnTo>
                    <a:pt x="142" y="196"/>
                  </a:lnTo>
                  <a:lnTo>
                    <a:pt x="142" y="196"/>
                  </a:lnTo>
                  <a:lnTo>
                    <a:pt x="142" y="196"/>
                  </a:lnTo>
                  <a:lnTo>
                    <a:pt x="139" y="184"/>
                  </a:lnTo>
                  <a:lnTo>
                    <a:pt x="156" y="172"/>
                  </a:lnTo>
                  <a:lnTo>
                    <a:pt x="194" y="182"/>
                  </a:lnTo>
                  <a:lnTo>
                    <a:pt x="217" y="168"/>
                  </a:lnTo>
                  <a:lnTo>
                    <a:pt x="217" y="168"/>
                  </a:lnTo>
                  <a:lnTo>
                    <a:pt x="217" y="168"/>
                  </a:lnTo>
                  <a:lnTo>
                    <a:pt x="220" y="168"/>
                  </a:lnTo>
                  <a:lnTo>
                    <a:pt x="220" y="165"/>
                  </a:lnTo>
                  <a:lnTo>
                    <a:pt x="222" y="158"/>
                  </a:lnTo>
                  <a:lnTo>
                    <a:pt x="210" y="15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66D83DEB-C3E3-EA7C-3700-8B51E2D67C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5910" y="3286976"/>
              <a:ext cx="3302" cy="3302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229466A3-FB27-8313-7CC9-F901BE543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312" y="2491399"/>
              <a:ext cx="85830" cy="462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14" y="2"/>
                </a:cxn>
                <a:cxn ang="0">
                  <a:pos x="0" y="9"/>
                </a:cxn>
                <a:cxn ang="0">
                  <a:pos x="16" y="14"/>
                </a:cxn>
                <a:cxn ang="0">
                  <a:pos x="26" y="0"/>
                </a:cxn>
              </a:cxnLst>
              <a:rect l="0" t="0" r="r" b="b"/>
              <a:pathLst>
                <a:path w="26" h="14">
                  <a:moveTo>
                    <a:pt x="26" y="0"/>
                  </a:moveTo>
                  <a:lnTo>
                    <a:pt x="14" y="2"/>
                  </a:lnTo>
                  <a:lnTo>
                    <a:pt x="0" y="9"/>
                  </a:lnTo>
                  <a:lnTo>
                    <a:pt x="16" y="1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E7026B4D-8EF2-08DC-E321-F24713473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9694" y="3247363"/>
              <a:ext cx="46216" cy="396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9" y="12"/>
                </a:cxn>
                <a:cxn ang="0">
                  <a:pos x="14" y="12"/>
                </a:cxn>
                <a:cxn ang="0">
                  <a:pos x="2" y="0"/>
                </a:cxn>
                <a:cxn ang="0">
                  <a:pos x="0" y="7"/>
                </a:cxn>
              </a:cxnLst>
              <a:rect l="0" t="0" r="r" b="b"/>
              <a:pathLst>
                <a:path w="14" h="12">
                  <a:moveTo>
                    <a:pt x="0" y="7"/>
                  </a:moveTo>
                  <a:lnTo>
                    <a:pt x="9" y="12"/>
                  </a:lnTo>
                  <a:lnTo>
                    <a:pt x="14" y="12"/>
                  </a:lnTo>
                  <a:lnTo>
                    <a:pt x="2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F826FAD6-67C0-E519-71F8-513DE135B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910" y="3263868"/>
              <a:ext cx="92433" cy="52819"/>
            </a:xfrm>
            <a:custGeom>
              <a:avLst/>
              <a:gdLst/>
              <a:ahLst/>
              <a:cxnLst>
                <a:cxn ang="0">
                  <a:pos x="12" y="7"/>
                </a:cxn>
                <a:cxn ang="0">
                  <a:pos x="26" y="16"/>
                </a:cxn>
                <a:cxn ang="0">
                  <a:pos x="28" y="7"/>
                </a:cxn>
                <a:cxn ang="0">
                  <a:pos x="17" y="0"/>
                </a:cxn>
                <a:cxn ang="0">
                  <a:pos x="0" y="7"/>
                </a:cxn>
                <a:cxn ang="0">
                  <a:pos x="12" y="7"/>
                </a:cxn>
              </a:cxnLst>
              <a:rect l="0" t="0" r="r" b="b"/>
              <a:pathLst>
                <a:path w="28" h="16">
                  <a:moveTo>
                    <a:pt x="12" y="7"/>
                  </a:moveTo>
                  <a:lnTo>
                    <a:pt x="26" y="16"/>
                  </a:lnTo>
                  <a:lnTo>
                    <a:pt x="28" y="7"/>
                  </a:lnTo>
                  <a:lnTo>
                    <a:pt x="17" y="0"/>
                  </a:lnTo>
                  <a:lnTo>
                    <a:pt x="0" y="7"/>
                  </a:lnTo>
                  <a:lnTo>
                    <a:pt x="12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72203283-8C2B-F420-F06F-C28A95790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9152" y="2778600"/>
              <a:ext cx="9905" cy="66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5A0E0AE-921A-8D9F-ACEB-18906EC2F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1102" y="2818213"/>
              <a:ext cx="66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86819C6D-EB27-185B-03D8-14E8D5F7F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674" y="2233909"/>
              <a:ext cx="732855" cy="528184"/>
            </a:xfrm>
            <a:custGeom>
              <a:avLst/>
              <a:gdLst/>
              <a:ahLst/>
              <a:cxnLst>
                <a:cxn ang="0">
                  <a:pos x="210" y="30"/>
                </a:cxn>
                <a:cxn ang="0">
                  <a:pos x="201" y="28"/>
                </a:cxn>
                <a:cxn ang="0">
                  <a:pos x="196" y="26"/>
                </a:cxn>
                <a:cxn ang="0">
                  <a:pos x="196" y="26"/>
                </a:cxn>
                <a:cxn ang="0">
                  <a:pos x="193" y="28"/>
                </a:cxn>
                <a:cxn ang="0">
                  <a:pos x="193" y="28"/>
                </a:cxn>
                <a:cxn ang="0">
                  <a:pos x="193" y="28"/>
                </a:cxn>
                <a:cxn ang="0">
                  <a:pos x="191" y="23"/>
                </a:cxn>
                <a:cxn ang="0">
                  <a:pos x="191" y="23"/>
                </a:cxn>
                <a:cxn ang="0">
                  <a:pos x="177" y="19"/>
                </a:cxn>
                <a:cxn ang="0">
                  <a:pos x="165" y="21"/>
                </a:cxn>
                <a:cxn ang="0">
                  <a:pos x="165" y="21"/>
                </a:cxn>
                <a:cxn ang="0">
                  <a:pos x="142" y="14"/>
                </a:cxn>
                <a:cxn ang="0">
                  <a:pos x="132" y="7"/>
                </a:cxn>
                <a:cxn ang="0">
                  <a:pos x="101" y="4"/>
                </a:cxn>
                <a:cxn ang="0">
                  <a:pos x="90" y="7"/>
                </a:cxn>
                <a:cxn ang="0">
                  <a:pos x="68" y="2"/>
                </a:cxn>
                <a:cxn ang="0">
                  <a:pos x="33" y="2"/>
                </a:cxn>
                <a:cxn ang="0">
                  <a:pos x="23" y="0"/>
                </a:cxn>
                <a:cxn ang="0">
                  <a:pos x="14" y="7"/>
                </a:cxn>
                <a:cxn ang="0">
                  <a:pos x="0" y="11"/>
                </a:cxn>
                <a:cxn ang="0">
                  <a:pos x="7" y="21"/>
                </a:cxn>
                <a:cxn ang="0">
                  <a:pos x="7" y="37"/>
                </a:cxn>
                <a:cxn ang="0">
                  <a:pos x="7" y="37"/>
                </a:cxn>
                <a:cxn ang="0">
                  <a:pos x="7" y="37"/>
                </a:cxn>
                <a:cxn ang="0">
                  <a:pos x="16" y="35"/>
                </a:cxn>
                <a:cxn ang="0">
                  <a:pos x="19" y="40"/>
                </a:cxn>
                <a:cxn ang="0">
                  <a:pos x="47" y="37"/>
                </a:cxn>
                <a:cxn ang="0">
                  <a:pos x="54" y="47"/>
                </a:cxn>
                <a:cxn ang="0">
                  <a:pos x="54" y="47"/>
                </a:cxn>
                <a:cxn ang="0">
                  <a:pos x="54" y="47"/>
                </a:cxn>
                <a:cxn ang="0">
                  <a:pos x="40" y="59"/>
                </a:cxn>
                <a:cxn ang="0">
                  <a:pos x="42" y="73"/>
                </a:cxn>
                <a:cxn ang="0">
                  <a:pos x="38" y="87"/>
                </a:cxn>
                <a:cxn ang="0">
                  <a:pos x="38" y="87"/>
                </a:cxn>
                <a:cxn ang="0">
                  <a:pos x="38" y="87"/>
                </a:cxn>
                <a:cxn ang="0">
                  <a:pos x="28" y="87"/>
                </a:cxn>
                <a:cxn ang="0">
                  <a:pos x="40" y="101"/>
                </a:cxn>
                <a:cxn ang="0">
                  <a:pos x="33" y="113"/>
                </a:cxn>
                <a:cxn ang="0">
                  <a:pos x="38" y="120"/>
                </a:cxn>
                <a:cxn ang="0">
                  <a:pos x="30" y="130"/>
                </a:cxn>
                <a:cxn ang="0">
                  <a:pos x="30" y="134"/>
                </a:cxn>
                <a:cxn ang="0">
                  <a:pos x="33" y="139"/>
                </a:cxn>
                <a:cxn ang="0">
                  <a:pos x="47" y="144"/>
                </a:cxn>
                <a:cxn ang="0">
                  <a:pos x="54" y="158"/>
                </a:cxn>
                <a:cxn ang="0">
                  <a:pos x="68" y="160"/>
                </a:cxn>
                <a:cxn ang="0">
                  <a:pos x="85" y="148"/>
                </a:cxn>
                <a:cxn ang="0">
                  <a:pos x="127" y="146"/>
                </a:cxn>
                <a:cxn ang="0">
                  <a:pos x="134" y="134"/>
                </a:cxn>
                <a:cxn ang="0">
                  <a:pos x="151" y="130"/>
                </a:cxn>
                <a:cxn ang="0">
                  <a:pos x="156" y="115"/>
                </a:cxn>
                <a:cxn ang="0">
                  <a:pos x="170" y="106"/>
                </a:cxn>
                <a:cxn ang="0">
                  <a:pos x="160" y="89"/>
                </a:cxn>
                <a:cxn ang="0">
                  <a:pos x="184" y="59"/>
                </a:cxn>
                <a:cxn ang="0">
                  <a:pos x="203" y="54"/>
                </a:cxn>
                <a:cxn ang="0">
                  <a:pos x="222" y="37"/>
                </a:cxn>
                <a:cxn ang="0">
                  <a:pos x="222" y="28"/>
                </a:cxn>
                <a:cxn ang="0">
                  <a:pos x="222" y="28"/>
                </a:cxn>
                <a:cxn ang="0">
                  <a:pos x="210" y="30"/>
                </a:cxn>
              </a:cxnLst>
              <a:rect l="0" t="0" r="r" b="b"/>
              <a:pathLst>
                <a:path w="222" h="160">
                  <a:moveTo>
                    <a:pt x="210" y="30"/>
                  </a:moveTo>
                  <a:lnTo>
                    <a:pt x="201" y="28"/>
                  </a:lnTo>
                  <a:lnTo>
                    <a:pt x="196" y="26"/>
                  </a:lnTo>
                  <a:lnTo>
                    <a:pt x="196" y="26"/>
                  </a:lnTo>
                  <a:lnTo>
                    <a:pt x="193" y="28"/>
                  </a:lnTo>
                  <a:lnTo>
                    <a:pt x="193" y="28"/>
                  </a:lnTo>
                  <a:lnTo>
                    <a:pt x="193" y="28"/>
                  </a:lnTo>
                  <a:lnTo>
                    <a:pt x="191" y="23"/>
                  </a:lnTo>
                  <a:lnTo>
                    <a:pt x="191" y="23"/>
                  </a:lnTo>
                  <a:lnTo>
                    <a:pt x="177" y="19"/>
                  </a:lnTo>
                  <a:lnTo>
                    <a:pt x="165" y="21"/>
                  </a:lnTo>
                  <a:lnTo>
                    <a:pt x="165" y="21"/>
                  </a:lnTo>
                  <a:lnTo>
                    <a:pt x="142" y="14"/>
                  </a:lnTo>
                  <a:lnTo>
                    <a:pt x="132" y="7"/>
                  </a:lnTo>
                  <a:lnTo>
                    <a:pt x="101" y="4"/>
                  </a:lnTo>
                  <a:lnTo>
                    <a:pt x="90" y="7"/>
                  </a:lnTo>
                  <a:lnTo>
                    <a:pt x="68" y="2"/>
                  </a:lnTo>
                  <a:lnTo>
                    <a:pt x="33" y="2"/>
                  </a:lnTo>
                  <a:lnTo>
                    <a:pt x="23" y="0"/>
                  </a:lnTo>
                  <a:lnTo>
                    <a:pt x="14" y="7"/>
                  </a:lnTo>
                  <a:lnTo>
                    <a:pt x="0" y="11"/>
                  </a:lnTo>
                  <a:lnTo>
                    <a:pt x="7" y="21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16" y="35"/>
                  </a:lnTo>
                  <a:lnTo>
                    <a:pt x="19" y="40"/>
                  </a:lnTo>
                  <a:lnTo>
                    <a:pt x="47" y="3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40" y="59"/>
                  </a:lnTo>
                  <a:lnTo>
                    <a:pt x="42" y="73"/>
                  </a:lnTo>
                  <a:lnTo>
                    <a:pt x="38" y="87"/>
                  </a:lnTo>
                  <a:lnTo>
                    <a:pt x="38" y="87"/>
                  </a:lnTo>
                  <a:lnTo>
                    <a:pt x="38" y="87"/>
                  </a:lnTo>
                  <a:lnTo>
                    <a:pt x="28" y="87"/>
                  </a:lnTo>
                  <a:lnTo>
                    <a:pt x="40" y="101"/>
                  </a:lnTo>
                  <a:lnTo>
                    <a:pt x="33" y="113"/>
                  </a:lnTo>
                  <a:lnTo>
                    <a:pt x="38" y="120"/>
                  </a:lnTo>
                  <a:lnTo>
                    <a:pt x="30" y="130"/>
                  </a:lnTo>
                  <a:lnTo>
                    <a:pt x="30" y="134"/>
                  </a:lnTo>
                  <a:lnTo>
                    <a:pt x="33" y="139"/>
                  </a:lnTo>
                  <a:lnTo>
                    <a:pt x="47" y="144"/>
                  </a:lnTo>
                  <a:lnTo>
                    <a:pt x="54" y="158"/>
                  </a:lnTo>
                  <a:lnTo>
                    <a:pt x="68" y="160"/>
                  </a:lnTo>
                  <a:lnTo>
                    <a:pt x="85" y="148"/>
                  </a:lnTo>
                  <a:lnTo>
                    <a:pt x="127" y="146"/>
                  </a:lnTo>
                  <a:lnTo>
                    <a:pt x="134" y="134"/>
                  </a:lnTo>
                  <a:lnTo>
                    <a:pt x="151" y="130"/>
                  </a:lnTo>
                  <a:lnTo>
                    <a:pt x="156" y="115"/>
                  </a:lnTo>
                  <a:lnTo>
                    <a:pt x="170" y="106"/>
                  </a:lnTo>
                  <a:lnTo>
                    <a:pt x="160" y="89"/>
                  </a:lnTo>
                  <a:lnTo>
                    <a:pt x="184" y="59"/>
                  </a:lnTo>
                  <a:lnTo>
                    <a:pt x="203" y="54"/>
                  </a:lnTo>
                  <a:lnTo>
                    <a:pt x="222" y="37"/>
                  </a:lnTo>
                  <a:lnTo>
                    <a:pt x="222" y="28"/>
                  </a:lnTo>
                  <a:lnTo>
                    <a:pt x="222" y="28"/>
                  </a:lnTo>
                  <a:lnTo>
                    <a:pt x="210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A0717B9-2E77-0534-5A3C-700520563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8205" y="2319739"/>
              <a:ext cx="3302" cy="66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" name="Line 17">
              <a:extLst>
                <a:ext uri="{FF2B5EF4-FFF2-40B4-BE49-F238E27FC236}">
                  <a16:creationId xmlns:a16="http://schemas.microsoft.com/office/drawing/2014/main" id="{4C489590-D600-5C9C-1CAC-657BBF66C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9152" y="2762092"/>
              <a:ext cx="3302" cy="3302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EC65B831-A474-0FD0-D62B-53116C5DB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1488" y="1646304"/>
              <a:ext cx="56120" cy="9905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17" y="0"/>
                </a:cxn>
              </a:cxnLst>
              <a:rect l="0" t="0" r="r" b="b"/>
              <a:pathLst>
                <a:path w="17" h="3">
                  <a:moveTo>
                    <a:pt x="17" y="0"/>
                  </a:moveTo>
                  <a:lnTo>
                    <a:pt x="0" y="0"/>
                  </a:lnTo>
                  <a:lnTo>
                    <a:pt x="2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07CC65F2-5A28-C0DA-DA67-5DBAED059E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549" y="1646304"/>
              <a:ext cx="412644" cy="102337"/>
            </a:xfrm>
            <a:custGeom>
              <a:avLst/>
              <a:gdLst/>
              <a:ahLst/>
              <a:cxnLst>
                <a:cxn ang="0">
                  <a:pos x="45" y="7"/>
                </a:cxn>
                <a:cxn ang="0">
                  <a:pos x="24" y="7"/>
                </a:cxn>
                <a:cxn ang="0">
                  <a:pos x="0" y="31"/>
                </a:cxn>
                <a:cxn ang="0">
                  <a:pos x="24" y="24"/>
                </a:cxn>
                <a:cxn ang="0">
                  <a:pos x="33" y="31"/>
                </a:cxn>
                <a:cxn ang="0">
                  <a:pos x="38" y="19"/>
                </a:cxn>
                <a:cxn ang="0">
                  <a:pos x="54" y="22"/>
                </a:cxn>
                <a:cxn ang="0">
                  <a:pos x="78" y="17"/>
                </a:cxn>
                <a:cxn ang="0">
                  <a:pos x="104" y="19"/>
                </a:cxn>
                <a:cxn ang="0">
                  <a:pos x="123" y="10"/>
                </a:cxn>
                <a:cxn ang="0">
                  <a:pos x="125" y="3"/>
                </a:cxn>
                <a:cxn ang="0">
                  <a:pos x="111" y="0"/>
                </a:cxn>
                <a:cxn ang="0">
                  <a:pos x="50" y="0"/>
                </a:cxn>
                <a:cxn ang="0">
                  <a:pos x="45" y="7"/>
                </a:cxn>
              </a:cxnLst>
              <a:rect l="0" t="0" r="r" b="b"/>
              <a:pathLst>
                <a:path w="125" h="31">
                  <a:moveTo>
                    <a:pt x="45" y="7"/>
                  </a:moveTo>
                  <a:lnTo>
                    <a:pt x="24" y="7"/>
                  </a:lnTo>
                  <a:lnTo>
                    <a:pt x="0" y="31"/>
                  </a:lnTo>
                  <a:lnTo>
                    <a:pt x="24" y="24"/>
                  </a:lnTo>
                  <a:lnTo>
                    <a:pt x="33" y="31"/>
                  </a:lnTo>
                  <a:lnTo>
                    <a:pt x="38" y="19"/>
                  </a:lnTo>
                  <a:lnTo>
                    <a:pt x="54" y="22"/>
                  </a:lnTo>
                  <a:lnTo>
                    <a:pt x="78" y="17"/>
                  </a:lnTo>
                  <a:lnTo>
                    <a:pt x="104" y="19"/>
                  </a:lnTo>
                  <a:lnTo>
                    <a:pt x="123" y="10"/>
                  </a:lnTo>
                  <a:lnTo>
                    <a:pt x="125" y="3"/>
                  </a:lnTo>
                  <a:lnTo>
                    <a:pt x="111" y="0"/>
                  </a:lnTo>
                  <a:lnTo>
                    <a:pt x="50" y="0"/>
                  </a:lnTo>
                  <a:lnTo>
                    <a:pt x="45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" name="Freeform 23">
              <a:extLst>
                <a:ext uri="{FF2B5EF4-FFF2-40B4-BE49-F238E27FC236}">
                  <a16:creationId xmlns:a16="http://schemas.microsoft.com/office/drawing/2014/main" id="{3EC9C4D9-6092-AD72-6E7C-1E8F40011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086" y="2458387"/>
              <a:ext cx="23109" cy="3961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7" y="0"/>
                </a:cxn>
                <a:cxn ang="0">
                  <a:pos x="4" y="0"/>
                </a:cxn>
              </a:cxnLst>
              <a:rect l="0" t="0" r="r" b="b"/>
              <a:pathLst>
                <a:path w="7" h="12">
                  <a:moveTo>
                    <a:pt x="4" y="0"/>
                  </a:moveTo>
                  <a:lnTo>
                    <a:pt x="0" y="12"/>
                  </a:lnTo>
                  <a:lnTo>
                    <a:pt x="4" y="12"/>
                  </a:lnTo>
                  <a:lnTo>
                    <a:pt x="7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" name="Freeform 24">
              <a:extLst>
                <a:ext uri="{FF2B5EF4-FFF2-40B4-BE49-F238E27FC236}">
                  <a16:creationId xmlns:a16="http://schemas.microsoft.com/office/drawing/2014/main" id="{CBC52E19-6FD7-F718-D254-4D26650D3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475" y="2382462"/>
              <a:ext cx="399440" cy="379633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111" y="7"/>
                </a:cxn>
                <a:cxn ang="0">
                  <a:pos x="81" y="2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36" y="11"/>
                </a:cxn>
                <a:cxn ang="0">
                  <a:pos x="21" y="16"/>
                </a:cxn>
                <a:cxn ang="0">
                  <a:pos x="19" y="18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7" y="37"/>
                </a:cxn>
                <a:cxn ang="0">
                  <a:pos x="7" y="37"/>
                </a:cxn>
                <a:cxn ang="0">
                  <a:pos x="12" y="54"/>
                </a:cxn>
                <a:cxn ang="0">
                  <a:pos x="12" y="80"/>
                </a:cxn>
                <a:cxn ang="0">
                  <a:pos x="21" y="70"/>
                </a:cxn>
                <a:cxn ang="0">
                  <a:pos x="57" y="75"/>
                </a:cxn>
                <a:cxn ang="0">
                  <a:pos x="36" y="70"/>
                </a:cxn>
                <a:cxn ang="0">
                  <a:pos x="21" y="80"/>
                </a:cxn>
                <a:cxn ang="0">
                  <a:pos x="33" y="103"/>
                </a:cxn>
                <a:cxn ang="0">
                  <a:pos x="45" y="108"/>
                </a:cxn>
                <a:cxn ang="0">
                  <a:pos x="55" y="115"/>
                </a:cxn>
                <a:cxn ang="0">
                  <a:pos x="50" y="85"/>
                </a:cxn>
                <a:cxn ang="0">
                  <a:pos x="73" y="82"/>
                </a:cxn>
                <a:cxn ang="0">
                  <a:pos x="50" y="61"/>
                </a:cxn>
                <a:cxn ang="0">
                  <a:pos x="47" y="33"/>
                </a:cxn>
                <a:cxn ang="0">
                  <a:pos x="62" y="30"/>
                </a:cxn>
                <a:cxn ang="0">
                  <a:pos x="81" y="30"/>
                </a:cxn>
                <a:cxn ang="0">
                  <a:pos x="83" y="14"/>
                </a:cxn>
                <a:cxn ang="0">
                  <a:pos x="90" y="14"/>
                </a:cxn>
                <a:cxn ang="0">
                  <a:pos x="121" y="4"/>
                </a:cxn>
                <a:cxn ang="0">
                  <a:pos x="114" y="0"/>
                </a:cxn>
              </a:cxnLst>
              <a:rect l="0" t="0" r="r" b="b"/>
              <a:pathLst>
                <a:path w="121" h="115">
                  <a:moveTo>
                    <a:pt x="114" y="0"/>
                  </a:moveTo>
                  <a:lnTo>
                    <a:pt x="114" y="0"/>
                  </a:lnTo>
                  <a:lnTo>
                    <a:pt x="114" y="0"/>
                  </a:lnTo>
                  <a:lnTo>
                    <a:pt x="111" y="7"/>
                  </a:lnTo>
                  <a:lnTo>
                    <a:pt x="95" y="9"/>
                  </a:lnTo>
                  <a:lnTo>
                    <a:pt x="81" y="2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36" y="11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9" y="18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9" y="18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9" y="21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12" y="54"/>
                  </a:lnTo>
                  <a:lnTo>
                    <a:pt x="10" y="70"/>
                  </a:lnTo>
                  <a:lnTo>
                    <a:pt x="12" y="80"/>
                  </a:lnTo>
                  <a:lnTo>
                    <a:pt x="17" y="61"/>
                  </a:lnTo>
                  <a:lnTo>
                    <a:pt x="21" y="70"/>
                  </a:lnTo>
                  <a:lnTo>
                    <a:pt x="36" y="68"/>
                  </a:lnTo>
                  <a:lnTo>
                    <a:pt x="57" y="75"/>
                  </a:lnTo>
                  <a:lnTo>
                    <a:pt x="52" y="75"/>
                  </a:lnTo>
                  <a:lnTo>
                    <a:pt x="36" y="70"/>
                  </a:lnTo>
                  <a:lnTo>
                    <a:pt x="24" y="73"/>
                  </a:lnTo>
                  <a:lnTo>
                    <a:pt x="21" y="80"/>
                  </a:lnTo>
                  <a:lnTo>
                    <a:pt x="29" y="85"/>
                  </a:lnTo>
                  <a:lnTo>
                    <a:pt x="33" y="103"/>
                  </a:lnTo>
                  <a:lnTo>
                    <a:pt x="38" y="96"/>
                  </a:lnTo>
                  <a:lnTo>
                    <a:pt x="45" y="108"/>
                  </a:lnTo>
                  <a:lnTo>
                    <a:pt x="50" y="101"/>
                  </a:lnTo>
                  <a:lnTo>
                    <a:pt x="55" y="115"/>
                  </a:lnTo>
                  <a:lnTo>
                    <a:pt x="57" y="108"/>
                  </a:lnTo>
                  <a:lnTo>
                    <a:pt x="50" y="85"/>
                  </a:lnTo>
                  <a:lnTo>
                    <a:pt x="59" y="77"/>
                  </a:lnTo>
                  <a:lnTo>
                    <a:pt x="73" y="82"/>
                  </a:lnTo>
                  <a:lnTo>
                    <a:pt x="71" y="70"/>
                  </a:lnTo>
                  <a:lnTo>
                    <a:pt x="50" y="61"/>
                  </a:lnTo>
                  <a:lnTo>
                    <a:pt x="62" y="51"/>
                  </a:lnTo>
                  <a:lnTo>
                    <a:pt x="47" y="33"/>
                  </a:lnTo>
                  <a:lnTo>
                    <a:pt x="47" y="26"/>
                  </a:lnTo>
                  <a:lnTo>
                    <a:pt x="62" y="30"/>
                  </a:lnTo>
                  <a:lnTo>
                    <a:pt x="66" y="28"/>
                  </a:lnTo>
                  <a:lnTo>
                    <a:pt x="81" y="30"/>
                  </a:lnTo>
                  <a:lnTo>
                    <a:pt x="66" y="21"/>
                  </a:lnTo>
                  <a:lnTo>
                    <a:pt x="83" y="14"/>
                  </a:lnTo>
                  <a:lnTo>
                    <a:pt x="85" y="21"/>
                  </a:lnTo>
                  <a:lnTo>
                    <a:pt x="90" y="14"/>
                  </a:lnTo>
                  <a:lnTo>
                    <a:pt x="109" y="18"/>
                  </a:lnTo>
                  <a:lnTo>
                    <a:pt x="121" y="4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" name="Freeform 25">
              <a:extLst>
                <a:ext uri="{FF2B5EF4-FFF2-40B4-BE49-F238E27FC236}">
                  <a16:creationId xmlns:a16="http://schemas.microsoft.com/office/drawing/2014/main" id="{E711559A-68DA-AA9A-FE27-9E9C1EAEE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086" y="2692769"/>
              <a:ext cx="13204" cy="29711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0" y="5"/>
                </a:cxn>
                <a:cxn ang="0">
                  <a:pos x="2" y="9"/>
                </a:cxn>
              </a:cxnLst>
              <a:rect l="0" t="0" r="r" b="b"/>
              <a:pathLst>
                <a:path w="4" h="9">
                  <a:moveTo>
                    <a:pt x="2" y="9"/>
                  </a:moveTo>
                  <a:lnTo>
                    <a:pt x="4" y="2"/>
                  </a:lnTo>
                  <a:lnTo>
                    <a:pt x="4" y="0"/>
                  </a:lnTo>
                  <a:lnTo>
                    <a:pt x="0" y="5"/>
                  </a:lnTo>
                  <a:lnTo>
                    <a:pt x="2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" name="Freeform 26">
              <a:extLst>
                <a:ext uri="{FF2B5EF4-FFF2-40B4-BE49-F238E27FC236}">
                  <a16:creationId xmlns:a16="http://schemas.microsoft.com/office/drawing/2014/main" id="{2998E121-6D4F-65C9-D645-2ACB11D42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039" y="2567326"/>
              <a:ext cx="85830" cy="3961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8" y="12"/>
                </a:cxn>
                <a:cxn ang="0">
                  <a:pos x="26" y="0"/>
                </a:cxn>
                <a:cxn ang="0">
                  <a:pos x="21" y="7"/>
                </a:cxn>
                <a:cxn ang="0">
                  <a:pos x="0" y="3"/>
                </a:cxn>
              </a:cxnLst>
              <a:rect l="0" t="0" r="r" b="b"/>
              <a:pathLst>
                <a:path w="26" h="12">
                  <a:moveTo>
                    <a:pt x="0" y="3"/>
                  </a:moveTo>
                  <a:lnTo>
                    <a:pt x="18" y="12"/>
                  </a:lnTo>
                  <a:lnTo>
                    <a:pt x="26" y="0"/>
                  </a:lnTo>
                  <a:lnTo>
                    <a:pt x="21" y="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721FDBC8-D750-DF99-D366-63850A5A7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023" y="2785202"/>
              <a:ext cx="6602" cy="990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FBD27CBA-BA82-AD3B-3D37-CF3DDE436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7795" y="2544217"/>
              <a:ext cx="46216" cy="23109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12" y="7"/>
                </a:cxn>
                <a:cxn ang="0">
                  <a:pos x="14" y="5"/>
                </a:cxn>
              </a:cxnLst>
              <a:rect l="0" t="0" r="r" b="b"/>
              <a:pathLst>
                <a:path w="14" h="7">
                  <a:moveTo>
                    <a:pt x="14" y="5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7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853F0E24-DA8F-00EA-234D-F090D992D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699" y="2600337"/>
              <a:ext cx="13204" cy="132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2" y="4"/>
                  </a:lnTo>
                  <a:lnTo>
                    <a:pt x="4" y="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8BDFAE28-D4AA-77D9-10CE-F0328F29C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4301" y="2663058"/>
              <a:ext cx="16507" cy="660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5" h="2">
                  <a:moveTo>
                    <a:pt x="0" y="2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2DDE88C4-C541-7BDE-0B20-0C18179F1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7120" y="2709274"/>
              <a:ext cx="16507" cy="2310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" y="7"/>
                </a:cxn>
                <a:cxn ang="0">
                  <a:pos x="3" y="4"/>
                </a:cxn>
                <a:cxn ang="0">
                  <a:pos x="5" y="0"/>
                </a:cxn>
                <a:cxn ang="0">
                  <a:pos x="0" y="4"/>
                </a:cxn>
              </a:cxnLst>
              <a:rect l="0" t="0" r="r" b="b"/>
              <a:pathLst>
                <a:path w="5" h="7">
                  <a:moveTo>
                    <a:pt x="0" y="4"/>
                  </a:moveTo>
                  <a:lnTo>
                    <a:pt x="5" y="7"/>
                  </a:lnTo>
                  <a:lnTo>
                    <a:pt x="3" y="4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2877F4DC-C118-BDD4-7EFD-0C759D45B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023" y="2795105"/>
              <a:ext cx="6602" cy="1320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422EBC92-6A0E-2BDB-B1CB-821FA4677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518" y="2699372"/>
              <a:ext cx="16507" cy="990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5" y="0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5EFF8BE4-E79B-D1FE-52DA-DFA4FC018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733" y="2738986"/>
              <a:ext cx="39614" cy="3961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5"/>
                </a:cxn>
                <a:cxn ang="0">
                  <a:pos x="3" y="12"/>
                </a:cxn>
                <a:cxn ang="0">
                  <a:pos x="10" y="7"/>
                </a:cxn>
                <a:cxn ang="0">
                  <a:pos x="12" y="0"/>
                </a:cxn>
              </a:cxnLst>
              <a:rect l="0" t="0" r="r" b="b"/>
              <a:pathLst>
                <a:path w="12" h="12">
                  <a:moveTo>
                    <a:pt x="12" y="0"/>
                  </a:moveTo>
                  <a:lnTo>
                    <a:pt x="0" y="5"/>
                  </a:lnTo>
                  <a:lnTo>
                    <a:pt x="3" y="12"/>
                  </a:lnTo>
                  <a:lnTo>
                    <a:pt x="1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E82515E3-034D-64C6-CADF-86F3F6F73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749" y="2801707"/>
              <a:ext cx="165058" cy="39614"/>
            </a:xfrm>
            <a:custGeom>
              <a:avLst/>
              <a:gdLst/>
              <a:ahLst/>
              <a:cxnLst>
                <a:cxn ang="0">
                  <a:pos x="21" y="10"/>
                </a:cxn>
                <a:cxn ang="0">
                  <a:pos x="21" y="12"/>
                </a:cxn>
                <a:cxn ang="0">
                  <a:pos x="47" y="12"/>
                </a:cxn>
                <a:cxn ang="0">
                  <a:pos x="50" y="5"/>
                </a:cxn>
                <a:cxn ang="0">
                  <a:pos x="12" y="0"/>
                </a:cxn>
                <a:cxn ang="0">
                  <a:pos x="0" y="5"/>
                </a:cxn>
                <a:cxn ang="0">
                  <a:pos x="21" y="10"/>
                </a:cxn>
              </a:cxnLst>
              <a:rect l="0" t="0" r="r" b="b"/>
              <a:pathLst>
                <a:path w="50" h="12">
                  <a:moveTo>
                    <a:pt x="21" y="10"/>
                  </a:moveTo>
                  <a:lnTo>
                    <a:pt x="21" y="12"/>
                  </a:lnTo>
                  <a:lnTo>
                    <a:pt x="47" y="12"/>
                  </a:lnTo>
                  <a:lnTo>
                    <a:pt x="50" y="5"/>
                  </a:lnTo>
                  <a:lnTo>
                    <a:pt x="12" y="0"/>
                  </a:lnTo>
                  <a:lnTo>
                    <a:pt x="0" y="5"/>
                  </a:lnTo>
                  <a:lnTo>
                    <a:pt x="21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1F8D6487-AF59-A47A-3ED7-C6E618F2F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011" y="2653156"/>
              <a:ext cx="33012" cy="990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0"/>
                </a:cxn>
                <a:cxn ang="0">
                  <a:pos x="5" y="3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0" h="3">
                  <a:moveTo>
                    <a:pt x="7" y="0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4" name="Freeform 40">
              <a:extLst>
                <a:ext uri="{FF2B5EF4-FFF2-40B4-BE49-F238E27FC236}">
                  <a16:creationId xmlns:a16="http://schemas.microsoft.com/office/drawing/2014/main" id="{638F18F0-B59D-24C9-4F5C-A6E6F1D8F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130" y="1656209"/>
              <a:ext cx="56120" cy="13204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0" y="4"/>
                </a:cxn>
                <a:cxn ang="0">
                  <a:pos x="17" y="0"/>
                </a:cxn>
              </a:cxnLst>
              <a:rect l="0" t="0" r="r" b="b"/>
              <a:pathLst>
                <a:path w="17" h="4">
                  <a:moveTo>
                    <a:pt x="17" y="0"/>
                  </a:moveTo>
                  <a:lnTo>
                    <a:pt x="7" y="0"/>
                  </a:lnTo>
                  <a:lnTo>
                    <a:pt x="0" y="0"/>
                  </a:lnTo>
                  <a:lnTo>
                    <a:pt x="10" y="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5" name="Freeform 41">
              <a:extLst>
                <a:ext uri="{FF2B5EF4-FFF2-40B4-BE49-F238E27FC236}">
                  <a16:creationId xmlns:a16="http://schemas.microsoft.com/office/drawing/2014/main" id="{47898761-C2A0-564B-9141-8D16C5082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346" y="1646304"/>
              <a:ext cx="56120" cy="9905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17" y="0"/>
                </a:cxn>
              </a:cxnLst>
              <a:rect l="0" t="0" r="r" b="b"/>
              <a:pathLst>
                <a:path w="17" h="3">
                  <a:moveTo>
                    <a:pt x="17" y="0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6" name="Freeform 42">
              <a:extLst>
                <a:ext uri="{FF2B5EF4-FFF2-40B4-BE49-F238E27FC236}">
                  <a16:creationId xmlns:a16="http://schemas.microsoft.com/office/drawing/2014/main" id="{79F84163-5C87-297D-5958-CE1BD9C3A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468" y="1646304"/>
              <a:ext cx="69326" cy="56120"/>
            </a:xfrm>
            <a:custGeom>
              <a:avLst/>
              <a:gdLst/>
              <a:ahLst/>
              <a:cxnLst>
                <a:cxn ang="0">
                  <a:pos x="19" y="17"/>
                </a:cxn>
                <a:cxn ang="0">
                  <a:pos x="21" y="0"/>
                </a:cxn>
                <a:cxn ang="0">
                  <a:pos x="0" y="0"/>
                </a:cxn>
                <a:cxn ang="0">
                  <a:pos x="14" y="7"/>
                </a:cxn>
                <a:cxn ang="0">
                  <a:pos x="19" y="17"/>
                </a:cxn>
              </a:cxnLst>
              <a:rect l="0" t="0" r="r" b="b"/>
              <a:pathLst>
                <a:path w="21" h="17">
                  <a:moveTo>
                    <a:pt x="19" y="17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14" y="7"/>
                  </a:lnTo>
                  <a:lnTo>
                    <a:pt x="19" y="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F1BA42B2-380E-BB5C-5362-06D7F8C5CC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192" y="2481496"/>
              <a:ext cx="23109" cy="990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3"/>
                </a:cxn>
                <a:cxn ang="0">
                  <a:pos x="7" y="3"/>
                </a:cxn>
                <a:cxn ang="0">
                  <a:pos x="5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2" y="3"/>
                  </a:lnTo>
                  <a:lnTo>
                    <a:pt x="7" y="3"/>
                  </a:lnTo>
                  <a:lnTo>
                    <a:pt x="5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8" name="Freeform 49">
              <a:extLst>
                <a:ext uri="{FF2B5EF4-FFF2-40B4-BE49-F238E27FC236}">
                  <a16:creationId xmlns:a16="http://schemas.microsoft.com/office/drawing/2014/main" id="{A8889CF4-6B72-77D3-D654-3C43798DB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219" y="2613542"/>
              <a:ext cx="194769" cy="108939"/>
            </a:xfrm>
            <a:custGeom>
              <a:avLst/>
              <a:gdLst/>
              <a:ahLst/>
              <a:cxnLst>
                <a:cxn ang="0">
                  <a:pos x="26" y="7"/>
                </a:cxn>
                <a:cxn ang="0">
                  <a:pos x="7" y="3"/>
                </a:cxn>
                <a:cxn ang="0">
                  <a:pos x="0" y="7"/>
                </a:cxn>
                <a:cxn ang="0">
                  <a:pos x="38" y="31"/>
                </a:cxn>
                <a:cxn ang="0">
                  <a:pos x="50" y="33"/>
                </a:cxn>
                <a:cxn ang="0">
                  <a:pos x="52" y="26"/>
                </a:cxn>
                <a:cxn ang="0">
                  <a:pos x="52" y="12"/>
                </a:cxn>
                <a:cxn ang="0">
                  <a:pos x="59" y="0"/>
                </a:cxn>
                <a:cxn ang="0">
                  <a:pos x="26" y="7"/>
                </a:cxn>
              </a:cxnLst>
              <a:rect l="0" t="0" r="r" b="b"/>
              <a:pathLst>
                <a:path w="59" h="33">
                  <a:moveTo>
                    <a:pt x="26" y="7"/>
                  </a:moveTo>
                  <a:lnTo>
                    <a:pt x="7" y="3"/>
                  </a:lnTo>
                  <a:lnTo>
                    <a:pt x="0" y="7"/>
                  </a:lnTo>
                  <a:lnTo>
                    <a:pt x="38" y="31"/>
                  </a:lnTo>
                  <a:lnTo>
                    <a:pt x="50" y="33"/>
                  </a:lnTo>
                  <a:lnTo>
                    <a:pt x="52" y="26"/>
                  </a:lnTo>
                  <a:lnTo>
                    <a:pt x="52" y="12"/>
                  </a:lnTo>
                  <a:lnTo>
                    <a:pt x="59" y="0"/>
                  </a:lnTo>
                  <a:lnTo>
                    <a:pt x="26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9" name="Freeform 50">
              <a:extLst>
                <a:ext uri="{FF2B5EF4-FFF2-40B4-BE49-F238E27FC236}">
                  <a16:creationId xmlns:a16="http://schemas.microsoft.com/office/drawing/2014/main" id="{F7182576-B555-C42F-7660-88394D594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4631" y="2412171"/>
              <a:ext cx="99035" cy="165058"/>
            </a:xfrm>
            <a:custGeom>
              <a:avLst/>
              <a:gdLst/>
              <a:ahLst/>
              <a:cxnLst>
                <a:cxn ang="0">
                  <a:pos x="4" y="19"/>
                </a:cxn>
                <a:cxn ang="0">
                  <a:pos x="4" y="47"/>
                </a:cxn>
                <a:cxn ang="0">
                  <a:pos x="11" y="50"/>
                </a:cxn>
                <a:cxn ang="0">
                  <a:pos x="16" y="42"/>
                </a:cxn>
                <a:cxn ang="0">
                  <a:pos x="26" y="42"/>
                </a:cxn>
                <a:cxn ang="0">
                  <a:pos x="30" y="14"/>
                </a:cxn>
                <a:cxn ang="0">
                  <a:pos x="23" y="0"/>
                </a:cxn>
                <a:cxn ang="0">
                  <a:pos x="7" y="9"/>
                </a:cxn>
                <a:cxn ang="0">
                  <a:pos x="0" y="7"/>
                </a:cxn>
                <a:cxn ang="0">
                  <a:pos x="4" y="19"/>
                </a:cxn>
              </a:cxnLst>
              <a:rect l="0" t="0" r="r" b="b"/>
              <a:pathLst>
                <a:path w="30" h="50">
                  <a:moveTo>
                    <a:pt x="4" y="19"/>
                  </a:moveTo>
                  <a:lnTo>
                    <a:pt x="4" y="47"/>
                  </a:lnTo>
                  <a:lnTo>
                    <a:pt x="11" y="50"/>
                  </a:lnTo>
                  <a:lnTo>
                    <a:pt x="16" y="42"/>
                  </a:lnTo>
                  <a:lnTo>
                    <a:pt x="26" y="42"/>
                  </a:lnTo>
                  <a:lnTo>
                    <a:pt x="30" y="14"/>
                  </a:lnTo>
                  <a:lnTo>
                    <a:pt x="23" y="0"/>
                  </a:lnTo>
                  <a:lnTo>
                    <a:pt x="7" y="9"/>
                  </a:lnTo>
                  <a:lnTo>
                    <a:pt x="0" y="7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0" name="Freeform 51">
              <a:extLst>
                <a:ext uri="{FF2B5EF4-FFF2-40B4-BE49-F238E27FC236}">
                  <a16:creationId xmlns:a16="http://schemas.microsoft.com/office/drawing/2014/main" id="{56C908D3-95CD-97EF-6A6A-359AF162B6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900" y="1983022"/>
              <a:ext cx="709748" cy="653627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28" y="14"/>
                </a:cxn>
                <a:cxn ang="0">
                  <a:pos x="102" y="0"/>
                </a:cxn>
                <a:cxn ang="0">
                  <a:pos x="69" y="12"/>
                </a:cxn>
                <a:cxn ang="0">
                  <a:pos x="48" y="14"/>
                </a:cxn>
                <a:cxn ang="0">
                  <a:pos x="26" y="19"/>
                </a:cxn>
                <a:cxn ang="0">
                  <a:pos x="7" y="26"/>
                </a:cxn>
                <a:cxn ang="0">
                  <a:pos x="10" y="38"/>
                </a:cxn>
                <a:cxn ang="0">
                  <a:pos x="0" y="45"/>
                </a:cxn>
                <a:cxn ang="0">
                  <a:pos x="7" y="52"/>
                </a:cxn>
                <a:cxn ang="0">
                  <a:pos x="7" y="64"/>
                </a:cxn>
                <a:cxn ang="0">
                  <a:pos x="19" y="66"/>
                </a:cxn>
                <a:cxn ang="0">
                  <a:pos x="29" y="71"/>
                </a:cxn>
                <a:cxn ang="0">
                  <a:pos x="64" y="69"/>
                </a:cxn>
                <a:cxn ang="0">
                  <a:pos x="83" y="102"/>
                </a:cxn>
                <a:cxn ang="0">
                  <a:pos x="128" y="130"/>
                </a:cxn>
                <a:cxn ang="0">
                  <a:pos x="147" y="142"/>
                </a:cxn>
                <a:cxn ang="0">
                  <a:pos x="163" y="154"/>
                </a:cxn>
                <a:cxn ang="0">
                  <a:pos x="166" y="184"/>
                </a:cxn>
                <a:cxn ang="0">
                  <a:pos x="170" y="198"/>
                </a:cxn>
                <a:cxn ang="0">
                  <a:pos x="180" y="182"/>
                </a:cxn>
                <a:cxn ang="0">
                  <a:pos x="189" y="168"/>
                </a:cxn>
                <a:cxn ang="0">
                  <a:pos x="189" y="144"/>
                </a:cxn>
                <a:cxn ang="0">
                  <a:pos x="213" y="161"/>
                </a:cxn>
                <a:cxn ang="0">
                  <a:pos x="206" y="142"/>
                </a:cxn>
                <a:cxn ang="0">
                  <a:pos x="170" y="113"/>
                </a:cxn>
                <a:cxn ang="0">
                  <a:pos x="135" y="99"/>
                </a:cxn>
                <a:cxn ang="0">
                  <a:pos x="104" y="64"/>
                </a:cxn>
                <a:cxn ang="0">
                  <a:pos x="107" y="47"/>
                </a:cxn>
                <a:cxn ang="0">
                  <a:pos x="118" y="31"/>
                </a:cxn>
                <a:cxn ang="0">
                  <a:pos x="128" y="35"/>
                </a:cxn>
                <a:cxn ang="0">
                  <a:pos x="104" y="71"/>
                </a:cxn>
                <a:cxn ang="0">
                  <a:pos x="104" y="71"/>
                </a:cxn>
                <a:cxn ang="0">
                  <a:pos x="107" y="73"/>
                </a:cxn>
                <a:cxn ang="0">
                  <a:pos x="104" y="71"/>
                </a:cxn>
              </a:cxnLst>
              <a:rect l="0" t="0" r="r" b="b"/>
              <a:pathLst>
                <a:path w="215" h="198">
                  <a:moveTo>
                    <a:pt x="123" y="19"/>
                  </a:moveTo>
                  <a:lnTo>
                    <a:pt x="123" y="19"/>
                  </a:lnTo>
                  <a:lnTo>
                    <a:pt x="123" y="19"/>
                  </a:lnTo>
                  <a:lnTo>
                    <a:pt x="128" y="14"/>
                  </a:lnTo>
                  <a:lnTo>
                    <a:pt x="104" y="9"/>
                  </a:lnTo>
                  <a:lnTo>
                    <a:pt x="102" y="0"/>
                  </a:lnTo>
                  <a:lnTo>
                    <a:pt x="71" y="7"/>
                  </a:lnTo>
                  <a:lnTo>
                    <a:pt x="69" y="12"/>
                  </a:lnTo>
                  <a:lnTo>
                    <a:pt x="62" y="17"/>
                  </a:lnTo>
                  <a:lnTo>
                    <a:pt x="48" y="14"/>
                  </a:lnTo>
                  <a:lnTo>
                    <a:pt x="40" y="24"/>
                  </a:lnTo>
                  <a:lnTo>
                    <a:pt x="26" y="19"/>
                  </a:lnTo>
                  <a:lnTo>
                    <a:pt x="24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7" y="52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17" y="73"/>
                  </a:lnTo>
                  <a:lnTo>
                    <a:pt x="29" y="71"/>
                  </a:lnTo>
                  <a:lnTo>
                    <a:pt x="38" y="59"/>
                  </a:lnTo>
                  <a:lnTo>
                    <a:pt x="64" y="69"/>
                  </a:lnTo>
                  <a:lnTo>
                    <a:pt x="71" y="87"/>
                  </a:lnTo>
                  <a:lnTo>
                    <a:pt x="83" y="102"/>
                  </a:lnTo>
                  <a:lnTo>
                    <a:pt x="116" y="130"/>
                  </a:lnTo>
                  <a:lnTo>
                    <a:pt x="128" y="130"/>
                  </a:lnTo>
                  <a:lnTo>
                    <a:pt x="135" y="137"/>
                  </a:lnTo>
                  <a:lnTo>
                    <a:pt x="147" y="142"/>
                  </a:lnTo>
                  <a:lnTo>
                    <a:pt x="149" y="151"/>
                  </a:lnTo>
                  <a:lnTo>
                    <a:pt x="163" y="154"/>
                  </a:lnTo>
                  <a:lnTo>
                    <a:pt x="173" y="182"/>
                  </a:lnTo>
                  <a:lnTo>
                    <a:pt x="166" y="184"/>
                  </a:lnTo>
                  <a:lnTo>
                    <a:pt x="163" y="196"/>
                  </a:lnTo>
                  <a:lnTo>
                    <a:pt x="170" y="198"/>
                  </a:lnTo>
                  <a:lnTo>
                    <a:pt x="180" y="189"/>
                  </a:lnTo>
                  <a:lnTo>
                    <a:pt x="180" y="182"/>
                  </a:lnTo>
                  <a:lnTo>
                    <a:pt x="189" y="180"/>
                  </a:lnTo>
                  <a:lnTo>
                    <a:pt x="189" y="168"/>
                  </a:lnTo>
                  <a:lnTo>
                    <a:pt x="180" y="163"/>
                  </a:lnTo>
                  <a:lnTo>
                    <a:pt x="189" y="144"/>
                  </a:lnTo>
                  <a:lnTo>
                    <a:pt x="203" y="149"/>
                  </a:lnTo>
                  <a:lnTo>
                    <a:pt x="213" y="161"/>
                  </a:lnTo>
                  <a:lnTo>
                    <a:pt x="215" y="154"/>
                  </a:lnTo>
                  <a:lnTo>
                    <a:pt x="206" y="142"/>
                  </a:lnTo>
                  <a:lnTo>
                    <a:pt x="168" y="125"/>
                  </a:lnTo>
                  <a:lnTo>
                    <a:pt x="170" y="113"/>
                  </a:lnTo>
                  <a:lnTo>
                    <a:pt x="154" y="116"/>
                  </a:lnTo>
                  <a:lnTo>
                    <a:pt x="135" y="99"/>
                  </a:lnTo>
                  <a:lnTo>
                    <a:pt x="128" y="80"/>
                  </a:lnTo>
                  <a:lnTo>
                    <a:pt x="104" y="64"/>
                  </a:lnTo>
                  <a:lnTo>
                    <a:pt x="102" y="54"/>
                  </a:lnTo>
                  <a:lnTo>
                    <a:pt x="107" y="47"/>
                  </a:lnTo>
                  <a:lnTo>
                    <a:pt x="99" y="40"/>
                  </a:lnTo>
                  <a:lnTo>
                    <a:pt x="118" y="31"/>
                  </a:lnTo>
                  <a:lnTo>
                    <a:pt x="128" y="35"/>
                  </a:lnTo>
                  <a:lnTo>
                    <a:pt x="128" y="35"/>
                  </a:lnTo>
                  <a:lnTo>
                    <a:pt x="123" y="19"/>
                  </a:lnTo>
                  <a:close/>
                  <a:moveTo>
                    <a:pt x="104" y="71"/>
                  </a:moveTo>
                  <a:lnTo>
                    <a:pt x="104" y="71"/>
                  </a:lnTo>
                  <a:lnTo>
                    <a:pt x="104" y="71"/>
                  </a:lnTo>
                  <a:lnTo>
                    <a:pt x="107" y="69"/>
                  </a:lnTo>
                  <a:lnTo>
                    <a:pt x="107" y="73"/>
                  </a:lnTo>
                  <a:lnTo>
                    <a:pt x="107" y="73"/>
                  </a:lnTo>
                  <a:lnTo>
                    <a:pt x="104" y="71"/>
                  </a:lnTo>
                  <a:lnTo>
                    <a:pt x="104" y="7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1" name="Freeform 52">
              <a:extLst>
                <a:ext uri="{FF2B5EF4-FFF2-40B4-BE49-F238E27FC236}">
                  <a16:creationId xmlns:a16="http://schemas.microsoft.com/office/drawing/2014/main" id="{71633E70-60B7-2D4D-655F-70F23E4FB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156" y="2771997"/>
              <a:ext cx="16507" cy="1320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5" y="4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5" h="4">
                  <a:moveTo>
                    <a:pt x="3" y="4"/>
                  </a:moveTo>
                  <a:lnTo>
                    <a:pt x="5" y="4"/>
                  </a:lnTo>
                  <a:lnTo>
                    <a:pt x="5" y="2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2" name="Freeform 53">
              <a:extLst>
                <a:ext uri="{FF2B5EF4-FFF2-40B4-BE49-F238E27FC236}">
                  <a16:creationId xmlns:a16="http://schemas.microsoft.com/office/drawing/2014/main" id="{7BF0623B-8503-237D-C53B-168F7508EF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188" y="1646304"/>
              <a:ext cx="528184" cy="330116"/>
            </a:xfrm>
            <a:custGeom>
              <a:avLst/>
              <a:gdLst/>
              <a:ahLst/>
              <a:cxnLst>
                <a:cxn ang="0">
                  <a:pos x="5" y="29"/>
                </a:cxn>
                <a:cxn ang="0">
                  <a:pos x="0" y="33"/>
                </a:cxn>
                <a:cxn ang="0">
                  <a:pos x="7" y="41"/>
                </a:cxn>
                <a:cxn ang="0">
                  <a:pos x="7" y="41"/>
                </a:cxn>
                <a:cxn ang="0">
                  <a:pos x="7" y="41"/>
                </a:cxn>
                <a:cxn ang="0">
                  <a:pos x="5" y="48"/>
                </a:cxn>
                <a:cxn ang="0">
                  <a:pos x="14" y="55"/>
                </a:cxn>
                <a:cxn ang="0">
                  <a:pos x="38" y="59"/>
                </a:cxn>
                <a:cxn ang="0">
                  <a:pos x="28" y="78"/>
                </a:cxn>
                <a:cxn ang="0">
                  <a:pos x="28" y="90"/>
                </a:cxn>
                <a:cxn ang="0">
                  <a:pos x="42" y="90"/>
                </a:cxn>
                <a:cxn ang="0">
                  <a:pos x="57" y="90"/>
                </a:cxn>
                <a:cxn ang="0">
                  <a:pos x="54" y="85"/>
                </a:cxn>
                <a:cxn ang="0">
                  <a:pos x="66" y="93"/>
                </a:cxn>
                <a:cxn ang="0">
                  <a:pos x="73" y="100"/>
                </a:cxn>
                <a:cxn ang="0">
                  <a:pos x="78" y="93"/>
                </a:cxn>
                <a:cxn ang="0">
                  <a:pos x="78" y="93"/>
                </a:cxn>
                <a:cxn ang="0">
                  <a:pos x="78" y="93"/>
                </a:cxn>
                <a:cxn ang="0">
                  <a:pos x="90" y="95"/>
                </a:cxn>
                <a:cxn ang="0">
                  <a:pos x="108" y="88"/>
                </a:cxn>
                <a:cxn ang="0">
                  <a:pos x="125" y="93"/>
                </a:cxn>
                <a:cxn ang="0">
                  <a:pos x="120" y="78"/>
                </a:cxn>
                <a:cxn ang="0">
                  <a:pos x="120" y="78"/>
                </a:cxn>
                <a:cxn ang="0">
                  <a:pos x="120" y="78"/>
                </a:cxn>
                <a:cxn ang="0">
                  <a:pos x="137" y="71"/>
                </a:cxn>
                <a:cxn ang="0">
                  <a:pos x="139" y="64"/>
                </a:cxn>
                <a:cxn ang="0">
                  <a:pos x="139" y="64"/>
                </a:cxn>
                <a:cxn ang="0">
                  <a:pos x="139" y="64"/>
                </a:cxn>
                <a:cxn ang="0">
                  <a:pos x="113" y="43"/>
                </a:cxn>
                <a:cxn ang="0">
                  <a:pos x="113" y="43"/>
                </a:cxn>
                <a:cxn ang="0">
                  <a:pos x="113" y="43"/>
                </a:cxn>
                <a:cxn ang="0">
                  <a:pos x="116" y="26"/>
                </a:cxn>
                <a:cxn ang="0">
                  <a:pos x="149" y="15"/>
                </a:cxn>
                <a:cxn ang="0">
                  <a:pos x="158" y="15"/>
                </a:cxn>
                <a:cxn ang="0">
                  <a:pos x="160" y="5"/>
                </a:cxn>
                <a:cxn ang="0">
                  <a:pos x="158" y="0"/>
                </a:cxn>
                <a:cxn ang="0">
                  <a:pos x="2" y="0"/>
                </a:cxn>
                <a:cxn ang="0">
                  <a:pos x="0" y="17"/>
                </a:cxn>
                <a:cxn ang="0">
                  <a:pos x="5" y="29"/>
                </a:cxn>
              </a:cxnLst>
              <a:rect l="0" t="0" r="r" b="b"/>
              <a:pathLst>
                <a:path w="160" h="100">
                  <a:moveTo>
                    <a:pt x="5" y="29"/>
                  </a:moveTo>
                  <a:lnTo>
                    <a:pt x="0" y="33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5" y="48"/>
                  </a:lnTo>
                  <a:lnTo>
                    <a:pt x="14" y="55"/>
                  </a:lnTo>
                  <a:lnTo>
                    <a:pt x="38" y="59"/>
                  </a:lnTo>
                  <a:lnTo>
                    <a:pt x="28" y="78"/>
                  </a:lnTo>
                  <a:lnTo>
                    <a:pt x="28" y="90"/>
                  </a:lnTo>
                  <a:lnTo>
                    <a:pt x="42" y="90"/>
                  </a:lnTo>
                  <a:lnTo>
                    <a:pt x="57" y="90"/>
                  </a:lnTo>
                  <a:lnTo>
                    <a:pt x="54" y="85"/>
                  </a:lnTo>
                  <a:lnTo>
                    <a:pt x="66" y="93"/>
                  </a:lnTo>
                  <a:lnTo>
                    <a:pt x="73" y="100"/>
                  </a:lnTo>
                  <a:lnTo>
                    <a:pt x="78" y="93"/>
                  </a:lnTo>
                  <a:lnTo>
                    <a:pt x="78" y="93"/>
                  </a:lnTo>
                  <a:lnTo>
                    <a:pt x="78" y="93"/>
                  </a:lnTo>
                  <a:lnTo>
                    <a:pt x="90" y="95"/>
                  </a:lnTo>
                  <a:lnTo>
                    <a:pt x="108" y="88"/>
                  </a:lnTo>
                  <a:lnTo>
                    <a:pt x="125" y="93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37" y="71"/>
                  </a:lnTo>
                  <a:lnTo>
                    <a:pt x="139" y="64"/>
                  </a:lnTo>
                  <a:lnTo>
                    <a:pt x="139" y="64"/>
                  </a:lnTo>
                  <a:lnTo>
                    <a:pt x="139" y="64"/>
                  </a:lnTo>
                  <a:lnTo>
                    <a:pt x="113" y="43"/>
                  </a:lnTo>
                  <a:lnTo>
                    <a:pt x="113" y="43"/>
                  </a:lnTo>
                  <a:lnTo>
                    <a:pt x="113" y="43"/>
                  </a:lnTo>
                  <a:lnTo>
                    <a:pt x="116" y="26"/>
                  </a:lnTo>
                  <a:lnTo>
                    <a:pt x="149" y="15"/>
                  </a:lnTo>
                  <a:lnTo>
                    <a:pt x="158" y="15"/>
                  </a:lnTo>
                  <a:lnTo>
                    <a:pt x="160" y="5"/>
                  </a:lnTo>
                  <a:lnTo>
                    <a:pt x="158" y="0"/>
                  </a:lnTo>
                  <a:lnTo>
                    <a:pt x="2" y="0"/>
                  </a:lnTo>
                  <a:lnTo>
                    <a:pt x="0" y="17"/>
                  </a:lnTo>
                  <a:lnTo>
                    <a:pt x="5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3" name="Freeform 60">
              <a:extLst>
                <a:ext uri="{FF2B5EF4-FFF2-40B4-BE49-F238E27FC236}">
                  <a16:creationId xmlns:a16="http://schemas.microsoft.com/office/drawing/2014/main" id="{0BC0406A-FB3C-428C-2266-B82D54BC2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5164" y="1646304"/>
              <a:ext cx="485270" cy="792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5"/>
                </a:cxn>
                <a:cxn ang="0">
                  <a:pos x="24" y="12"/>
                </a:cxn>
                <a:cxn ang="0">
                  <a:pos x="43" y="24"/>
                </a:cxn>
                <a:cxn ang="0">
                  <a:pos x="57" y="10"/>
                </a:cxn>
                <a:cxn ang="0">
                  <a:pos x="95" y="12"/>
                </a:cxn>
                <a:cxn ang="0">
                  <a:pos x="100" y="19"/>
                </a:cxn>
                <a:cxn ang="0">
                  <a:pos x="116" y="24"/>
                </a:cxn>
                <a:cxn ang="0">
                  <a:pos x="118" y="15"/>
                </a:cxn>
                <a:cxn ang="0">
                  <a:pos x="133" y="19"/>
                </a:cxn>
                <a:cxn ang="0">
                  <a:pos x="144" y="17"/>
                </a:cxn>
                <a:cxn ang="0">
                  <a:pos x="147" y="0"/>
                </a:cxn>
                <a:cxn ang="0">
                  <a:pos x="142" y="0"/>
                </a:cxn>
                <a:cxn ang="0">
                  <a:pos x="0" y="0"/>
                </a:cxn>
              </a:cxnLst>
              <a:rect l="0" t="0" r="r" b="b"/>
              <a:pathLst>
                <a:path w="147" h="24">
                  <a:moveTo>
                    <a:pt x="0" y="0"/>
                  </a:moveTo>
                  <a:lnTo>
                    <a:pt x="19" y="15"/>
                  </a:lnTo>
                  <a:lnTo>
                    <a:pt x="24" y="12"/>
                  </a:lnTo>
                  <a:lnTo>
                    <a:pt x="43" y="24"/>
                  </a:lnTo>
                  <a:lnTo>
                    <a:pt x="57" y="10"/>
                  </a:lnTo>
                  <a:lnTo>
                    <a:pt x="95" y="12"/>
                  </a:lnTo>
                  <a:lnTo>
                    <a:pt x="100" y="19"/>
                  </a:lnTo>
                  <a:lnTo>
                    <a:pt x="116" y="24"/>
                  </a:lnTo>
                  <a:lnTo>
                    <a:pt x="118" y="15"/>
                  </a:lnTo>
                  <a:lnTo>
                    <a:pt x="133" y="19"/>
                  </a:lnTo>
                  <a:lnTo>
                    <a:pt x="144" y="17"/>
                  </a:lnTo>
                  <a:lnTo>
                    <a:pt x="147" y="0"/>
                  </a:lnTo>
                  <a:lnTo>
                    <a:pt x="1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4" name="Freeform 61">
              <a:extLst>
                <a:ext uri="{FF2B5EF4-FFF2-40B4-BE49-F238E27FC236}">
                  <a16:creationId xmlns:a16="http://schemas.microsoft.com/office/drawing/2014/main" id="{65ADD2AA-4DCA-75E7-F56B-64F61D01F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270" y="1646304"/>
              <a:ext cx="967237" cy="765867"/>
            </a:xfrm>
            <a:custGeom>
              <a:avLst/>
              <a:gdLst/>
              <a:ahLst/>
              <a:cxnLst>
                <a:cxn ang="0">
                  <a:pos x="26" y="29"/>
                </a:cxn>
                <a:cxn ang="0">
                  <a:pos x="59" y="26"/>
                </a:cxn>
                <a:cxn ang="0">
                  <a:pos x="69" y="38"/>
                </a:cxn>
                <a:cxn ang="0">
                  <a:pos x="71" y="33"/>
                </a:cxn>
                <a:cxn ang="0">
                  <a:pos x="90" y="38"/>
                </a:cxn>
                <a:cxn ang="0">
                  <a:pos x="100" y="64"/>
                </a:cxn>
                <a:cxn ang="0">
                  <a:pos x="100" y="85"/>
                </a:cxn>
                <a:cxn ang="0">
                  <a:pos x="100" y="85"/>
                </a:cxn>
                <a:cxn ang="0">
                  <a:pos x="76" y="90"/>
                </a:cxn>
                <a:cxn ang="0">
                  <a:pos x="93" y="100"/>
                </a:cxn>
                <a:cxn ang="0">
                  <a:pos x="76" y="109"/>
                </a:cxn>
                <a:cxn ang="0">
                  <a:pos x="81" y="126"/>
                </a:cxn>
                <a:cxn ang="0">
                  <a:pos x="62" y="142"/>
                </a:cxn>
                <a:cxn ang="0">
                  <a:pos x="85" y="168"/>
                </a:cxn>
                <a:cxn ang="0">
                  <a:pos x="116" y="182"/>
                </a:cxn>
                <a:cxn ang="0">
                  <a:pos x="156" y="189"/>
                </a:cxn>
                <a:cxn ang="0">
                  <a:pos x="192" y="199"/>
                </a:cxn>
                <a:cxn ang="0">
                  <a:pos x="208" y="204"/>
                </a:cxn>
                <a:cxn ang="0">
                  <a:pos x="206" y="211"/>
                </a:cxn>
                <a:cxn ang="0">
                  <a:pos x="244" y="232"/>
                </a:cxn>
                <a:cxn ang="0">
                  <a:pos x="239" y="194"/>
                </a:cxn>
                <a:cxn ang="0">
                  <a:pos x="227" y="156"/>
                </a:cxn>
                <a:cxn ang="0">
                  <a:pos x="241" y="133"/>
                </a:cxn>
                <a:cxn ang="0">
                  <a:pos x="270" y="119"/>
                </a:cxn>
                <a:cxn ang="0">
                  <a:pos x="258" y="111"/>
                </a:cxn>
                <a:cxn ang="0">
                  <a:pos x="267" y="109"/>
                </a:cxn>
                <a:cxn ang="0">
                  <a:pos x="232" y="85"/>
                </a:cxn>
                <a:cxn ang="0">
                  <a:pos x="232" y="76"/>
                </a:cxn>
                <a:cxn ang="0">
                  <a:pos x="222" y="71"/>
                </a:cxn>
                <a:cxn ang="0">
                  <a:pos x="232" y="55"/>
                </a:cxn>
                <a:cxn ang="0">
                  <a:pos x="230" y="41"/>
                </a:cxn>
                <a:cxn ang="0">
                  <a:pos x="241" y="24"/>
                </a:cxn>
                <a:cxn ang="0">
                  <a:pos x="265" y="36"/>
                </a:cxn>
                <a:cxn ang="0">
                  <a:pos x="260" y="22"/>
                </a:cxn>
                <a:cxn ang="0">
                  <a:pos x="274" y="17"/>
                </a:cxn>
                <a:cxn ang="0">
                  <a:pos x="291" y="5"/>
                </a:cxn>
                <a:cxn ang="0">
                  <a:pos x="3" y="0"/>
                </a:cxn>
                <a:cxn ang="0">
                  <a:pos x="17" y="7"/>
                </a:cxn>
              </a:cxnLst>
              <a:rect l="0" t="0" r="r" b="b"/>
              <a:pathLst>
                <a:path w="293" h="232">
                  <a:moveTo>
                    <a:pt x="17" y="7"/>
                  </a:moveTo>
                  <a:lnTo>
                    <a:pt x="26" y="29"/>
                  </a:lnTo>
                  <a:lnTo>
                    <a:pt x="45" y="31"/>
                  </a:lnTo>
                  <a:lnTo>
                    <a:pt x="59" y="26"/>
                  </a:lnTo>
                  <a:lnTo>
                    <a:pt x="59" y="26"/>
                  </a:lnTo>
                  <a:lnTo>
                    <a:pt x="69" y="38"/>
                  </a:lnTo>
                  <a:lnTo>
                    <a:pt x="71" y="33"/>
                  </a:lnTo>
                  <a:lnTo>
                    <a:pt x="71" y="33"/>
                  </a:lnTo>
                  <a:lnTo>
                    <a:pt x="71" y="33"/>
                  </a:lnTo>
                  <a:lnTo>
                    <a:pt x="90" y="38"/>
                  </a:lnTo>
                  <a:lnTo>
                    <a:pt x="107" y="52"/>
                  </a:lnTo>
                  <a:lnTo>
                    <a:pt x="100" y="64"/>
                  </a:lnTo>
                  <a:lnTo>
                    <a:pt x="104" y="76"/>
                  </a:lnTo>
                  <a:lnTo>
                    <a:pt x="100" y="85"/>
                  </a:lnTo>
                  <a:lnTo>
                    <a:pt x="100" y="85"/>
                  </a:lnTo>
                  <a:lnTo>
                    <a:pt x="100" y="85"/>
                  </a:lnTo>
                  <a:lnTo>
                    <a:pt x="85" y="85"/>
                  </a:lnTo>
                  <a:lnTo>
                    <a:pt x="76" y="90"/>
                  </a:lnTo>
                  <a:lnTo>
                    <a:pt x="74" y="102"/>
                  </a:lnTo>
                  <a:lnTo>
                    <a:pt x="93" y="100"/>
                  </a:lnTo>
                  <a:lnTo>
                    <a:pt x="93" y="104"/>
                  </a:lnTo>
                  <a:lnTo>
                    <a:pt x="76" y="109"/>
                  </a:lnTo>
                  <a:lnTo>
                    <a:pt x="67" y="116"/>
                  </a:lnTo>
                  <a:lnTo>
                    <a:pt x="81" y="126"/>
                  </a:lnTo>
                  <a:lnTo>
                    <a:pt x="69" y="128"/>
                  </a:lnTo>
                  <a:lnTo>
                    <a:pt x="62" y="142"/>
                  </a:lnTo>
                  <a:lnTo>
                    <a:pt x="43" y="145"/>
                  </a:lnTo>
                  <a:lnTo>
                    <a:pt x="85" y="168"/>
                  </a:lnTo>
                  <a:lnTo>
                    <a:pt x="104" y="185"/>
                  </a:lnTo>
                  <a:lnTo>
                    <a:pt x="116" y="182"/>
                  </a:lnTo>
                  <a:lnTo>
                    <a:pt x="133" y="189"/>
                  </a:lnTo>
                  <a:lnTo>
                    <a:pt x="156" y="189"/>
                  </a:lnTo>
                  <a:lnTo>
                    <a:pt x="175" y="204"/>
                  </a:lnTo>
                  <a:lnTo>
                    <a:pt x="192" y="199"/>
                  </a:lnTo>
                  <a:lnTo>
                    <a:pt x="208" y="204"/>
                  </a:lnTo>
                  <a:lnTo>
                    <a:pt x="208" y="204"/>
                  </a:lnTo>
                  <a:lnTo>
                    <a:pt x="208" y="204"/>
                  </a:lnTo>
                  <a:lnTo>
                    <a:pt x="206" y="211"/>
                  </a:lnTo>
                  <a:lnTo>
                    <a:pt x="220" y="218"/>
                  </a:lnTo>
                  <a:lnTo>
                    <a:pt x="244" y="232"/>
                  </a:lnTo>
                  <a:lnTo>
                    <a:pt x="260" y="218"/>
                  </a:lnTo>
                  <a:lnTo>
                    <a:pt x="239" y="194"/>
                  </a:lnTo>
                  <a:lnTo>
                    <a:pt x="241" y="178"/>
                  </a:lnTo>
                  <a:lnTo>
                    <a:pt x="227" y="156"/>
                  </a:lnTo>
                  <a:lnTo>
                    <a:pt x="234" y="149"/>
                  </a:lnTo>
                  <a:lnTo>
                    <a:pt x="241" y="133"/>
                  </a:lnTo>
                  <a:lnTo>
                    <a:pt x="253" y="133"/>
                  </a:lnTo>
                  <a:lnTo>
                    <a:pt x="270" y="119"/>
                  </a:lnTo>
                  <a:lnTo>
                    <a:pt x="258" y="111"/>
                  </a:lnTo>
                  <a:lnTo>
                    <a:pt x="258" y="111"/>
                  </a:lnTo>
                  <a:lnTo>
                    <a:pt x="258" y="111"/>
                  </a:lnTo>
                  <a:lnTo>
                    <a:pt x="267" y="109"/>
                  </a:lnTo>
                  <a:lnTo>
                    <a:pt x="251" y="88"/>
                  </a:lnTo>
                  <a:lnTo>
                    <a:pt x="232" y="85"/>
                  </a:lnTo>
                  <a:lnTo>
                    <a:pt x="232" y="85"/>
                  </a:lnTo>
                  <a:lnTo>
                    <a:pt x="232" y="76"/>
                  </a:lnTo>
                  <a:lnTo>
                    <a:pt x="222" y="71"/>
                  </a:lnTo>
                  <a:lnTo>
                    <a:pt x="222" y="71"/>
                  </a:lnTo>
                  <a:lnTo>
                    <a:pt x="222" y="71"/>
                  </a:lnTo>
                  <a:lnTo>
                    <a:pt x="232" y="55"/>
                  </a:lnTo>
                  <a:lnTo>
                    <a:pt x="230" y="41"/>
                  </a:lnTo>
                  <a:lnTo>
                    <a:pt x="230" y="41"/>
                  </a:lnTo>
                  <a:lnTo>
                    <a:pt x="230" y="41"/>
                  </a:lnTo>
                  <a:lnTo>
                    <a:pt x="241" y="24"/>
                  </a:lnTo>
                  <a:lnTo>
                    <a:pt x="256" y="41"/>
                  </a:lnTo>
                  <a:lnTo>
                    <a:pt x="265" y="36"/>
                  </a:lnTo>
                  <a:lnTo>
                    <a:pt x="260" y="22"/>
                  </a:lnTo>
                  <a:lnTo>
                    <a:pt x="260" y="22"/>
                  </a:lnTo>
                  <a:lnTo>
                    <a:pt x="260" y="22"/>
                  </a:lnTo>
                  <a:lnTo>
                    <a:pt x="274" y="17"/>
                  </a:lnTo>
                  <a:lnTo>
                    <a:pt x="274" y="10"/>
                  </a:lnTo>
                  <a:lnTo>
                    <a:pt x="291" y="5"/>
                  </a:lnTo>
                  <a:lnTo>
                    <a:pt x="293" y="0"/>
                  </a:lnTo>
                  <a:lnTo>
                    <a:pt x="3" y="0"/>
                  </a:lnTo>
                  <a:lnTo>
                    <a:pt x="0" y="5"/>
                  </a:lnTo>
                  <a:lnTo>
                    <a:pt x="17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5" name="Freeform 62">
              <a:extLst>
                <a:ext uri="{FF2B5EF4-FFF2-40B4-BE49-F238E27FC236}">
                  <a16:creationId xmlns:a16="http://schemas.microsoft.com/office/drawing/2014/main" id="{06C2E7CB-FD3C-BDB1-E674-9713D735A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219" y="2210802"/>
              <a:ext cx="9905" cy="1320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4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3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6" name="Freeform 63">
              <a:extLst>
                <a:ext uri="{FF2B5EF4-FFF2-40B4-BE49-F238E27FC236}">
                  <a16:creationId xmlns:a16="http://schemas.microsoft.com/office/drawing/2014/main" id="{6DA9577D-6B6B-A895-E0B7-4291818C3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5378" y="2085359"/>
              <a:ext cx="39614" cy="462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12" y="14"/>
                </a:cxn>
                <a:cxn ang="0">
                  <a:pos x="7" y="0"/>
                </a:cxn>
              </a:cxnLst>
              <a:rect l="0" t="0" r="r" b="b"/>
              <a:pathLst>
                <a:path w="12" h="14">
                  <a:moveTo>
                    <a:pt x="7" y="0"/>
                  </a:moveTo>
                  <a:lnTo>
                    <a:pt x="0" y="7"/>
                  </a:lnTo>
                  <a:lnTo>
                    <a:pt x="12" y="1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7" name="Freeform 64">
              <a:extLst>
                <a:ext uri="{FF2B5EF4-FFF2-40B4-BE49-F238E27FC236}">
                  <a16:creationId xmlns:a16="http://schemas.microsoft.com/office/drawing/2014/main" id="{84D92724-BAB2-34AE-B362-EC36B9670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3796" y="2131574"/>
              <a:ext cx="23109" cy="1650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0" y="5"/>
                </a:cxn>
                <a:cxn ang="0">
                  <a:pos x="5" y="5"/>
                </a:cxn>
                <a:cxn ang="0">
                  <a:pos x="7" y="0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lnTo>
                    <a:pt x="2" y="0"/>
                  </a:lnTo>
                  <a:lnTo>
                    <a:pt x="0" y="5"/>
                  </a:lnTo>
                  <a:lnTo>
                    <a:pt x="5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8" name="Freeform 65">
              <a:extLst>
                <a:ext uri="{FF2B5EF4-FFF2-40B4-BE49-F238E27FC236}">
                  <a16:creationId xmlns:a16="http://schemas.microsoft.com/office/drawing/2014/main" id="{8B953C38-D36A-3157-AFF9-E53623CC0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9125" y="1646304"/>
              <a:ext cx="1224727" cy="765867"/>
            </a:xfrm>
            <a:custGeom>
              <a:avLst/>
              <a:gdLst/>
              <a:ahLst/>
              <a:cxnLst>
                <a:cxn ang="0">
                  <a:pos x="43" y="36"/>
                </a:cxn>
                <a:cxn ang="0">
                  <a:pos x="19" y="24"/>
                </a:cxn>
                <a:cxn ang="0">
                  <a:pos x="8" y="41"/>
                </a:cxn>
                <a:cxn ang="0">
                  <a:pos x="10" y="55"/>
                </a:cxn>
                <a:cxn ang="0">
                  <a:pos x="0" y="71"/>
                </a:cxn>
                <a:cxn ang="0">
                  <a:pos x="10" y="85"/>
                </a:cxn>
                <a:cxn ang="0">
                  <a:pos x="45" y="109"/>
                </a:cxn>
                <a:cxn ang="0">
                  <a:pos x="36" y="111"/>
                </a:cxn>
                <a:cxn ang="0">
                  <a:pos x="48" y="119"/>
                </a:cxn>
                <a:cxn ang="0">
                  <a:pos x="86" y="102"/>
                </a:cxn>
                <a:cxn ang="0">
                  <a:pos x="119" y="107"/>
                </a:cxn>
                <a:cxn ang="0">
                  <a:pos x="109" y="140"/>
                </a:cxn>
                <a:cxn ang="0">
                  <a:pos x="81" y="152"/>
                </a:cxn>
                <a:cxn ang="0">
                  <a:pos x="69" y="156"/>
                </a:cxn>
                <a:cxn ang="0">
                  <a:pos x="78" y="168"/>
                </a:cxn>
                <a:cxn ang="0">
                  <a:pos x="111" y="199"/>
                </a:cxn>
                <a:cxn ang="0">
                  <a:pos x="116" y="213"/>
                </a:cxn>
                <a:cxn ang="0">
                  <a:pos x="152" y="218"/>
                </a:cxn>
                <a:cxn ang="0">
                  <a:pos x="171" y="230"/>
                </a:cxn>
                <a:cxn ang="0">
                  <a:pos x="218" y="137"/>
                </a:cxn>
                <a:cxn ang="0">
                  <a:pos x="237" y="133"/>
                </a:cxn>
                <a:cxn ang="0">
                  <a:pos x="253" y="126"/>
                </a:cxn>
                <a:cxn ang="0">
                  <a:pos x="241" y="114"/>
                </a:cxn>
                <a:cxn ang="0">
                  <a:pos x="265" y="121"/>
                </a:cxn>
                <a:cxn ang="0">
                  <a:pos x="251" y="128"/>
                </a:cxn>
                <a:cxn ang="0">
                  <a:pos x="244" y="128"/>
                </a:cxn>
                <a:cxn ang="0">
                  <a:pos x="237" y="135"/>
                </a:cxn>
                <a:cxn ang="0">
                  <a:pos x="244" y="152"/>
                </a:cxn>
                <a:cxn ang="0">
                  <a:pos x="279" y="182"/>
                </a:cxn>
                <a:cxn ang="0">
                  <a:pos x="322" y="182"/>
                </a:cxn>
                <a:cxn ang="0">
                  <a:pos x="348" y="197"/>
                </a:cxn>
                <a:cxn ang="0">
                  <a:pos x="352" y="194"/>
                </a:cxn>
                <a:cxn ang="0">
                  <a:pos x="350" y="215"/>
                </a:cxn>
                <a:cxn ang="0">
                  <a:pos x="362" y="232"/>
                </a:cxn>
                <a:cxn ang="0">
                  <a:pos x="371" y="0"/>
                </a:cxn>
                <a:cxn ang="0">
                  <a:pos x="270" y="0"/>
                </a:cxn>
                <a:cxn ang="0">
                  <a:pos x="267" y="17"/>
                </a:cxn>
                <a:cxn ang="0">
                  <a:pos x="241" y="15"/>
                </a:cxn>
                <a:cxn ang="0">
                  <a:pos x="223" y="19"/>
                </a:cxn>
                <a:cxn ang="0">
                  <a:pos x="180" y="10"/>
                </a:cxn>
                <a:cxn ang="0">
                  <a:pos x="147" y="12"/>
                </a:cxn>
                <a:cxn ang="0">
                  <a:pos x="123" y="0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69" y="5"/>
                </a:cxn>
                <a:cxn ang="0">
                  <a:pos x="52" y="17"/>
                </a:cxn>
                <a:cxn ang="0">
                  <a:pos x="38" y="22"/>
                </a:cxn>
              </a:cxnLst>
              <a:rect l="0" t="0" r="r" b="b"/>
              <a:pathLst>
                <a:path w="371" h="232">
                  <a:moveTo>
                    <a:pt x="43" y="36"/>
                  </a:moveTo>
                  <a:lnTo>
                    <a:pt x="43" y="36"/>
                  </a:lnTo>
                  <a:lnTo>
                    <a:pt x="34" y="41"/>
                  </a:lnTo>
                  <a:lnTo>
                    <a:pt x="19" y="24"/>
                  </a:lnTo>
                  <a:lnTo>
                    <a:pt x="8" y="41"/>
                  </a:lnTo>
                  <a:lnTo>
                    <a:pt x="8" y="41"/>
                  </a:lnTo>
                  <a:lnTo>
                    <a:pt x="10" y="55"/>
                  </a:lnTo>
                  <a:lnTo>
                    <a:pt x="10" y="55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10" y="76"/>
                  </a:lnTo>
                  <a:lnTo>
                    <a:pt x="10" y="85"/>
                  </a:lnTo>
                  <a:lnTo>
                    <a:pt x="29" y="88"/>
                  </a:lnTo>
                  <a:lnTo>
                    <a:pt x="45" y="109"/>
                  </a:lnTo>
                  <a:lnTo>
                    <a:pt x="45" y="109"/>
                  </a:lnTo>
                  <a:lnTo>
                    <a:pt x="36" y="111"/>
                  </a:lnTo>
                  <a:lnTo>
                    <a:pt x="36" y="111"/>
                  </a:lnTo>
                  <a:lnTo>
                    <a:pt x="48" y="119"/>
                  </a:lnTo>
                  <a:lnTo>
                    <a:pt x="71" y="107"/>
                  </a:lnTo>
                  <a:lnTo>
                    <a:pt x="86" y="102"/>
                  </a:lnTo>
                  <a:lnTo>
                    <a:pt x="100" y="109"/>
                  </a:lnTo>
                  <a:lnTo>
                    <a:pt x="119" y="107"/>
                  </a:lnTo>
                  <a:lnTo>
                    <a:pt x="119" y="128"/>
                  </a:lnTo>
                  <a:lnTo>
                    <a:pt x="109" y="140"/>
                  </a:lnTo>
                  <a:lnTo>
                    <a:pt x="88" y="142"/>
                  </a:lnTo>
                  <a:lnTo>
                    <a:pt x="81" y="152"/>
                  </a:lnTo>
                  <a:lnTo>
                    <a:pt x="86" y="159"/>
                  </a:lnTo>
                  <a:lnTo>
                    <a:pt x="69" y="156"/>
                  </a:lnTo>
                  <a:lnTo>
                    <a:pt x="67" y="163"/>
                  </a:lnTo>
                  <a:lnTo>
                    <a:pt x="78" y="168"/>
                  </a:lnTo>
                  <a:lnTo>
                    <a:pt x="97" y="197"/>
                  </a:lnTo>
                  <a:lnTo>
                    <a:pt x="111" y="199"/>
                  </a:lnTo>
                  <a:lnTo>
                    <a:pt x="107" y="220"/>
                  </a:lnTo>
                  <a:lnTo>
                    <a:pt x="116" y="213"/>
                  </a:lnTo>
                  <a:lnTo>
                    <a:pt x="137" y="208"/>
                  </a:lnTo>
                  <a:lnTo>
                    <a:pt x="152" y="218"/>
                  </a:lnTo>
                  <a:lnTo>
                    <a:pt x="161" y="232"/>
                  </a:lnTo>
                  <a:lnTo>
                    <a:pt x="171" y="230"/>
                  </a:lnTo>
                  <a:lnTo>
                    <a:pt x="171" y="149"/>
                  </a:lnTo>
                  <a:lnTo>
                    <a:pt x="218" y="137"/>
                  </a:lnTo>
                  <a:lnTo>
                    <a:pt x="220" y="130"/>
                  </a:lnTo>
                  <a:lnTo>
                    <a:pt x="237" y="133"/>
                  </a:lnTo>
                  <a:lnTo>
                    <a:pt x="239" y="123"/>
                  </a:lnTo>
                  <a:lnTo>
                    <a:pt x="253" y="126"/>
                  </a:lnTo>
                  <a:lnTo>
                    <a:pt x="256" y="119"/>
                  </a:lnTo>
                  <a:lnTo>
                    <a:pt x="241" y="114"/>
                  </a:lnTo>
                  <a:lnTo>
                    <a:pt x="256" y="111"/>
                  </a:lnTo>
                  <a:lnTo>
                    <a:pt x="265" y="121"/>
                  </a:lnTo>
                  <a:lnTo>
                    <a:pt x="251" y="128"/>
                  </a:lnTo>
                  <a:lnTo>
                    <a:pt x="251" y="128"/>
                  </a:lnTo>
                  <a:lnTo>
                    <a:pt x="249" y="128"/>
                  </a:lnTo>
                  <a:lnTo>
                    <a:pt x="244" y="128"/>
                  </a:lnTo>
                  <a:lnTo>
                    <a:pt x="251" y="128"/>
                  </a:lnTo>
                  <a:lnTo>
                    <a:pt x="237" y="135"/>
                  </a:lnTo>
                  <a:lnTo>
                    <a:pt x="244" y="142"/>
                  </a:lnTo>
                  <a:lnTo>
                    <a:pt x="244" y="152"/>
                  </a:lnTo>
                  <a:lnTo>
                    <a:pt x="260" y="163"/>
                  </a:lnTo>
                  <a:lnTo>
                    <a:pt x="279" y="182"/>
                  </a:lnTo>
                  <a:lnTo>
                    <a:pt x="300" y="180"/>
                  </a:lnTo>
                  <a:lnTo>
                    <a:pt x="322" y="182"/>
                  </a:lnTo>
                  <a:lnTo>
                    <a:pt x="331" y="178"/>
                  </a:lnTo>
                  <a:lnTo>
                    <a:pt x="348" y="197"/>
                  </a:lnTo>
                  <a:lnTo>
                    <a:pt x="352" y="194"/>
                  </a:lnTo>
                  <a:lnTo>
                    <a:pt x="352" y="194"/>
                  </a:lnTo>
                  <a:lnTo>
                    <a:pt x="352" y="194"/>
                  </a:lnTo>
                  <a:lnTo>
                    <a:pt x="350" y="215"/>
                  </a:lnTo>
                  <a:lnTo>
                    <a:pt x="360" y="215"/>
                  </a:lnTo>
                  <a:lnTo>
                    <a:pt x="362" y="232"/>
                  </a:lnTo>
                  <a:lnTo>
                    <a:pt x="371" y="232"/>
                  </a:lnTo>
                  <a:lnTo>
                    <a:pt x="371" y="0"/>
                  </a:lnTo>
                  <a:lnTo>
                    <a:pt x="265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67" y="17"/>
                  </a:lnTo>
                  <a:lnTo>
                    <a:pt x="256" y="19"/>
                  </a:lnTo>
                  <a:lnTo>
                    <a:pt x="241" y="15"/>
                  </a:lnTo>
                  <a:lnTo>
                    <a:pt x="239" y="24"/>
                  </a:lnTo>
                  <a:lnTo>
                    <a:pt x="223" y="19"/>
                  </a:lnTo>
                  <a:lnTo>
                    <a:pt x="218" y="12"/>
                  </a:lnTo>
                  <a:lnTo>
                    <a:pt x="180" y="10"/>
                  </a:lnTo>
                  <a:lnTo>
                    <a:pt x="166" y="24"/>
                  </a:lnTo>
                  <a:lnTo>
                    <a:pt x="147" y="12"/>
                  </a:lnTo>
                  <a:lnTo>
                    <a:pt x="142" y="15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71" y="0"/>
                  </a:lnTo>
                  <a:lnTo>
                    <a:pt x="69" y="5"/>
                  </a:lnTo>
                  <a:lnTo>
                    <a:pt x="52" y="10"/>
                  </a:lnTo>
                  <a:lnTo>
                    <a:pt x="52" y="17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43" y="3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D0F0BB1-4B20-BDE9-3C65-D09ECE98D4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6693" y="2418773"/>
              <a:ext cx="3302" cy="99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0" name="Freeform 67">
              <a:extLst>
                <a:ext uri="{FF2B5EF4-FFF2-40B4-BE49-F238E27FC236}">
                  <a16:creationId xmlns:a16="http://schemas.microsoft.com/office/drawing/2014/main" id="{286A6F03-3F55-BB89-8669-1A3A6A6B7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6693" y="2365955"/>
              <a:ext cx="303705" cy="240985"/>
            </a:xfrm>
            <a:custGeom>
              <a:avLst/>
              <a:gdLst/>
              <a:ahLst/>
              <a:cxnLst>
                <a:cxn ang="0">
                  <a:pos x="76" y="61"/>
                </a:cxn>
                <a:cxn ang="0">
                  <a:pos x="80" y="38"/>
                </a:cxn>
                <a:cxn ang="0">
                  <a:pos x="92" y="28"/>
                </a:cxn>
                <a:cxn ang="0">
                  <a:pos x="83" y="26"/>
                </a:cxn>
                <a:cxn ang="0">
                  <a:pos x="66" y="0"/>
                </a:cxn>
                <a:cxn ang="0">
                  <a:pos x="50" y="14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1" y="5"/>
                </a:cxn>
                <a:cxn ang="0">
                  <a:pos x="31" y="12"/>
                </a:cxn>
                <a:cxn ang="0">
                  <a:pos x="31" y="12"/>
                </a:cxn>
                <a:cxn ang="0">
                  <a:pos x="31" y="12"/>
                </a:cxn>
                <a:cxn ang="0">
                  <a:pos x="28" y="19"/>
                </a:cxn>
                <a:cxn ang="0">
                  <a:pos x="12" y="12"/>
                </a:cxn>
                <a:cxn ang="0">
                  <a:pos x="5" y="9"/>
                </a:cxn>
                <a:cxn ang="0">
                  <a:pos x="0" y="12"/>
                </a:cxn>
                <a:cxn ang="0">
                  <a:pos x="12" y="21"/>
                </a:cxn>
                <a:cxn ang="0">
                  <a:pos x="12" y="21"/>
                </a:cxn>
                <a:cxn ang="0">
                  <a:pos x="12" y="21"/>
                </a:cxn>
                <a:cxn ang="0">
                  <a:pos x="7" y="26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12" y="40"/>
                </a:cxn>
                <a:cxn ang="0">
                  <a:pos x="26" y="52"/>
                </a:cxn>
                <a:cxn ang="0">
                  <a:pos x="26" y="52"/>
                </a:cxn>
                <a:cxn ang="0">
                  <a:pos x="28" y="64"/>
                </a:cxn>
                <a:cxn ang="0">
                  <a:pos x="28" y="64"/>
                </a:cxn>
                <a:cxn ang="0">
                  <a:pos x="54" y="47"/>
                </a:cxn>
                <a:cxn ang="0">
                  <a:pos x="62" y="52"/>
                </a:cxn>
                <a:cxn ang="0">
                  <a:pos x="62" y="52"/>
                </a:cxn>
                <a:cxn ang="0">
                  <a:pos x="62" y="52"/>
                </a:cxn>
                <a:cxn ang="0">
                  <a:pos x="54" y="64"/>
                </a:cxn>
                <a:cxn ang="0">
                  <a:pos x="71" y="73"/>
                </a:cxn>
                <a:cxn ang="0">
                  <a:pos x="71" y="73"/>
                </a:cxn>
                <a:cxn ang="0">
                  <a:pos x="73" y="56"/>
                </a:cxn>
                <a:cxn ang="0">
                  <a:pos x="76" y="61"/>
                </a:cxn>
              </a:cxnLst>
              <a:rect l="0" t="0" r="r" b="b"/>
              <a:pathLst>
                <a:path w="92" h="73">
                  <a:moveTo>
                    <a:pt x="76" y="61"/>
                  </a:moveTo>
                  <a:lnTo>
                    <a:pt x="80" y="38"/>
                  </a:lnTo>
                  <a:lnTo>
                    <a:pt x="92" y="28"/>
                  </a:lnTo>
                  <a:lnTo>
                    <a:pt x="83" y="26"/>
                  </a:lnTo>
                  <a:lnTo>
                    <a:pt x="66" y="0"/>
                  </a:lnTo>
                  <a:lnTo>
                    <a:pt x="50" y="14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1" y="5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28" y="19"/>
                  </a:lnTo>
                  <a:lnTo>
                    <a:pt x="12" y="12"/>
                  </a:lnTo>
                  <a:lnTo>
                    <a:pt x="5" y="9"/>
                  </a:lnTo>
                  <a:lnTo>
                    <a:pt x="0" y="12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7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9" y="35"/>
                  </a:lnTo>
                  <a:lnTo>
                    <a:pt x="19" y="35"/>
                  </a:lnTo>
                  <a:lnTo>
                    <a:pt x="19" y="35"/>
                  </a:lnTo>
                  <a:lnTo>
                    <a:pt x="12" y="40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28" y="64"/>
                  </a:lnTo>
                  <a:lnTo>
                    <a:pt x="28" y="64"/>
                  </a:lnTo>
                  <a:lnTo>
                    <a:pt x="54" y="47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54" y="64"/>
                  </a:lnTo>
                  <a:lnTo>
                    <a:pt x="71" y="73"/>
                  </a:lnTo>
                  <a:lnTo>
                    <a:pt x="71" y="73"/>
                  </a:lnTo>
                  <a:lnTo>
                    <a:pt x="73" y="56"/>
                  </a:lnTo>
                  <a:lnTo>
                    <a:pt x="76" y="6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1" name="Freeform 68">
              <a:extLst>
                <a:ext uri="{FF2B5EF4-FFF2-40B4-BE49-F238E27FC236}">
                  <a16:creationId xmlns:a16="http://schemas.microsoft.com/office/drawing/2014/main" id="{2B60914E-2ECC-AF6A-6E9E-FCAF825A1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0090" y="2521110"/>
              <a:ext cx="75928" cy="561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14"/>
                </a:cxn>
                <a:cxn ang="0">
                  <a:pos x="23" y="17"/>
                </a:cxn>
                <a:cxn ang="0">
                  <a:pos x="16" y="2"/>
                </a:cxn>
                <a:cxn ang="0">
                  <a:pos x="0" y="0"/>
                </a:cxn>
              </a:cxnLst>
              <a:rect l="0" t="0" r="r" b="b"/>
              <a:pathLst>
                <a:path w="23" h="17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14"/>
                  </a:lnTo>
                  <a:lnTo>
                    <a:pt x="23" y="17"/>
                  </a:lnTo>
                  <a:lnTo>
                    <a:pt x="1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2" name="Freeform 69">
              <a:extLst>
                <a:ext uri="{FF2B5EF4-FFF2-40B4-BE49-F238E27FC236}">
                  <a16:creationId xmlns:a16="http://schemas.microsoft.com/office/drawing/2014/main" id="{5A1C381D-68AD-3B37-4262-65E4486C48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4261" y="2405568"/>
              <a:ext cx="184864" cy="171660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40" y="28"/>
                </a:cxn>
                <a:cxn ang="0">
                  <a:pos x="47" y="23"/>
                </a:cxn>
                <a:cxn ang="0">
                  <a:pos x="47" y="23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40" y="14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5" y="14"/>
                </a:cxn>
                <a:cxn ang="0">
                  <a:pos x="35" y="14"/>
                </a:cxn>
                <a:cxn ang="0">
                  <a:pos x="40" y="9"/>
                </a:cxn>
                <a:cxn ang="0">
                  <a:pos x="40" y="9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7" y="14"/>
                </a:cxn>
                <a:cxn ang="0">
                  <a:pos x="7" y="14"/>
                </a:cxn>
                <a:cxn ang="0">
                  <a:pos x="4" y="26"/>
                </a:cxn>
                <a:cxn ang="0">
                  <a:pos x="16" y="26"/>
                </a:cxn>
                <a:cxn ang="0">
                  <a:pos x="26" y="35"/>
                </a:cxn>
                <a:cxn ang="0">
                  <a:pos x="42" y="37"/>
                </a:cxn>
                <a:cxn ang="0">
                  <a:pos x="49" y="52"/>
                </a:cxn>
                <a:cxn ang="0">
                  <a:pos x="49" y="52"/>
                </a:cxn>
                <a:cxn ang="0">
                  <a:pos x="54" y="49"/>
                </a:cxn>
                <a:cxn ang="0">
                  <a:pos x="54" y="49"/>
                </a:cxn>
                <a:cxn ang="0">
                  <a:pos x="54" y="49"/>
                </a:cxn>
                <a:cxn ang="0">
                  <a:pos x="56" y="52"/>
                </a:cxn>
                <a:cxn ang="0">
                  <a:pos x="54" y="40"/>
                </a:cxn>
                <a:cxn ang="0">
                  <a:pos x="40" y="28"/>
                </a:cxn>
                <a:cxn ang="0">
                  <a:pos x="28" y="7"/>
                </a:cxn>
                <a:cxn ang="0">
                  <a:pos x="28" y="7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8" y="7"/>
                </a:cxn>
              </a:cxnLst>
              <a:rect l="0" t="0" r="r" b="b"/>
              <a:pathLst>
                <a:path w="56" h="52">
                  <a:moveTo>
                    <a:pt x="40" y="28"/>
                  </a:moveTo>
                  <a:lnTo>
                    <a:pt x="40" y="28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4" y="26"/>
                  </a:lnTo>
                  <a:lnTo>
                    <a:pt x="16" y="26"/>
                  </a:lnTo>
                  <a:lnTo>
                    <a:pt x="26" y="35"/>
                  </a:lnTo>
                  <a:lnTo>
                    <a:pt x="42" y="37"/>
                  </a:lnTo>
                  <a:lnTo>
                    <a:pt x="49" y="52"/>
                  </a:lnTo>
                  <a:lnTo>
                    <a:pt x="49" y="52"/>
                  </a:lnTo>
                  <a:lnTo>
                    <a:pt x="54" y="49"/>
                  </a:lnTo>
                  <a:lnTo>
                    <a:pt x="54" y="49"/>
                  </a:lnTo>
                  <a:lnTo>
                    <a:pt x="54" y="49"/>
                  </a:lnTo>
                  <a:lnTo>
                    <a:pt x="56" y="52"/>
                  </a:lnTo>
                  <a:lnTo>
                    <a:pt x="54" y="40"/>
                  </a:lnTo>
                  <a:lnTo>
                    <a:pt x="40" y="28"/>
                  </a:lnTo>
                  <a:close/>
                  <a:moveTo>
                    <a:pt x="28" y="7"/>
                  </a:moveTo>
                  <a:lnTo>
                    <a:pt x="28" y="7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7604876-F8E8-A35F-7274-9AB25800D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7538" y="2676263"/>
              <a:ext cx="33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4" name="Freeform 71">
              <a:extLst>
                <a:ext uri="{FF2B5EF4-FFF2-40B4-BE49-F238E27FC236}">
                  <a16:creationId xmlns:a16="http://schemas.microsoft.com/office/drawing/2014/main" id="{D982861C-B1DE-4095-D09B-EF851A23A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3620" y="2098563"/>
              <a:ext cx="660229" cy="594207"/>
            </a:xfrm>
            <a:custGeom>
              <a:avLst/>
              <a:gdLst/>
              <a:ahLst/>
              <a:cxnLst>
                <a:cxn ang="0">
                  <a:pos x="181" y="57"/>
                </a:cxn>
                <a:cxn ang="0">
                  <a:pos x="177" y="60"/>
                </a:cxn>
                <a:cxn ang="0">
                  <a:pos x="160" y="41"/>
                </a:cxn>
                <a:cxn ang="0">
                  <a:pos x="151" y="45"/>
                </a:cxn>
                <a:cxn ang="0">
                  <a:pos x="129" y="43"/>
                </a:cxn>
                <a:cxn ang="0">
                  <a:pos x="108" y="45"/>
                </a:cxn>
                <a:cxn ang="0">
                  <a:pos x="89" y="26"/>
                </a:cxn>
                <a:cxn ang="0">
                  <a:pos x="73" y="15"/>
                </a:cxn>
                <a:cxn ang="0">
                  <a:pos x="70" y="29"/>
                </a:cxn>
                <a:cxn ang="0">
                  <a:pos x="56" y="19"/>
                </a:cxn>
                <a:cxn ang="0">
                  <a:pos x="61" y="10"/>
                </a:cxn>
                <a:cxn ang="0">
                  <a:pos x="49" y="3"/>
                </a:cxn>
                <a:cxn ang="0">
                  <a:pos x="49" y="19"/>
                </a:cxn>
                <a:cxn ang="0">
                  <a:pos x="42" y="24"/>
                </a:cxn>
                <a:cxn ang="0">
                  <a:pos x="40" y="15"/>
                </a:cxn>
                <a:cxn ang="0">
                  <a:pos x="47" y="0"/>
                </a:cxn>
                <a:cxn ang="0">
                  <a:pos x="0" y="12"/>
                </a:cxn>
                <a:cxn ang="0">
                  <a:pos x="0" y="93"/>
                </a:cxn>
                <a:cxn ang="0">
                  <a:pos x="18" y="95"/>
                </a:cxn>
                <a:cxn ang="0">
                  <a:pos x="18" y="81"/>
                </a:cxn>
                <a:cxn ang="0">
                  <a:pos x="26" y="71"/>
                </a:cxn>
                <a:cxn ang="0">
                  <a:pos x="28" y="76"/>
                </a:cxn>
                <a:cxn ang="0">
                  <a:pos x="47" y="62"/>
                </a:cxn>
                <a:cxn ang="0">
                  <a:pos x="47" y="62"/>
                </a:cxn>
                <a:cxn ang="0">
                  <a:pos x="47" y="62"/>
                </a:cxn>
                <a:cxn ang="0">
                  <a:pos x="61" y="71"/>
                </a:cxn>
                <a:cxn ang="0">
                  <a:pos x="70" y="71"/>
                </a:cxn>
                <a:cxn ang="0">
                  <a:pos x="70" y="71"/>
                </a:cxn>
                <a:cxn ang="0">
                  <a:pos x="70" y="71"/>
                </a:cxn>
                <a:cxn ang="0">
                  <a:pos x="73" y="90"/>
                </a:cxn>
                <a:cxn ang="0">
                  <a:pos x="108" y="100"/>
                </a:cxn>
                <a:cxn ang="0">
                  <a:pos x="113" y="114"/>
                </a:cxn>
                <a:cxn ang="0">
                  <a:pos x="115" y="121"/>
                </a:cxn>
                <a:cxn ang="0">
                  <a:pos x="146" y="142"/>
                </a:cxn>
                <a:cxn ang="0">
                  <a:pos x="151" y="142"/>
                </a:cxn>
                <a:cxn ang="0">
                  <a:pos x="151" y="142"/>
                </a:cxn>
                <a:cxn ang="0">
                  <a:pos x="151" y="142"/>
                </a:cxn>
                <a:cxn ang="0">
                  <a:pos x="172" y="156"/>
                </a:cxn>
                <a:cxn ang="0">
                  <a:pos x="189" y="161"/>
                </a:cxn>
                <a:cxn ang="0">
                  <a:pos x="189" y="161"/>
                </a:cxn>
                <a:cxn ang="0">
                  <a:pos x="189" y="161"/>
                </a:cxn>
                <a:cxn ang="0">
                  <a:pos x="189" y="175"/>
                </a:cxn>
                <a:cxn ang="0">
                  <a:pos x="200" y="180"/>
                </a:cxn>
                <a:cxn ang="0">
                  <a:pos x="200" y="95"/>
                </a:cxn>
                <a:cxn ang="0">
                  <a:pos x="191" y="95"/>
                </a:cxn>
                <a:cxn ang="0">
                  <a:pos x="189" y="78"/>
                </a:cxn>
                <a:cxn ang="0">
                  <a:pos x="179" y="78"/>
                </a:cxn>
                <a:cxn ang="0">
                  <a:pos x="179" y="78"/>
                </a:cxn>
                <a:cxn ang="0">
                  <a:pos x="181" y="57"/>
                </a:cxn>
                <a:cxn ang="0">
                  <a:pos x="181" y="57"/>
                </a:cxn>
              </a:cxnLst>
              <a:rect l="0" t="0" r="r" b="b"/>
              <a:pathLst>
                <a:path w="200" h="180">
                  <a:moveTo>
                    <a:pt x="181" y="57"/>
                  </a:moveTo>
                  <a:lnTo>
                    <a:pt x="177" y="60"/>
                  </a:lnTo>
                  <a:lnTo>
                    <a:pt x="160" y="41"/>
                  </a:lnTo>
                  <a:lnTo>
                    <a:pt x="151" y="45"/>
                  </a:lnTo>
                  <a:lnTo>
                    <a:pt x="129" y="43"/>
                  </a:lnTo>
                  <a:lnTo>
                    <a:pt x="108" y="45"/>
                  </a:lnTo>
                  <a:lnTo>
                    <a:pt x="89" y="26"/>
                  </a:lnTo>
                  <a:lnTo>
                    <a:pt x="73" y="15"/>
                  </a:lnTo>
                  <a:lnTo>
                    <a:pt x="70" y="29"/>
                  </a:lnTo>
                  <a:lnTo>
                    <a:pt x="56" y="19"/>
                  </a:lnTo>
                  <a:lnTo>
                    <a:pt x="61" y="10"/>
                  </a:lnTo>
                  <a:lnTo>
                    <a:pt x="49" y="3"/>
                  </a:lnTo>
                  <a:lnTo>
                    <a:pt x="49" y="19"/>
                  </a:lnTo>
                  <a:lnTo>
                    <a:pt x="42" y="24"/>
                  </a:lnTo>
                  <a:lnTo>
                    <a:pt x="40" y="15"/>
                  </a:lnTo>
                  <a:lnTo>
                    <a:pt x="47" y="0"/>
                  </a:lnTo>
                  <a:lnTo>
                    <a:pt x="0" y="12"/>
                  </a:lnTo>
                  <a:lnTo>
                    <a:pt x="0" y="93"/>
                  </a:lnTo>
                  <a:lnTo>
                    <a:pt x="18" y="95"/>
                  </a:lnTo>
                  <a:lnTo>
                    <a:pt x="18" y="81"/>
                  </a:lnTo>
                  <a:lnTo>
                    <a:pt x="26" y="71"/>
                  </a:lnTo>
                  <a:lnTo>
                    <a:pt x="28" y="76"/>
                  </a:lnTo>
                  <a:lnTo>
                    <a:pt x="47" y="62"/>
                  </a:lnTo>
                  <a:lnTo>
                    <a:pt x="47" y="62"/>
                  </a:lnTo>
                  <a:lnTo>
                    <a:pt x="47" y="62"/>
                  </a:lnTo>
                  <a:lnTo>
                    <a:pt x="61" y="71"/>
                  </a:lnTo>
                  <a:lnTo>
                    <a:pt x="70" y="71"/>
                  </a:lnTo>
                  <a:lnTo>
                    <a:pt x="70" y="71"/>
                  </a:lnTo>
                  <a:lnTo>
                    <a:pt x="70" y="71"/>
                  </a:lnTo>
                  <a:lnTo>
                    <a:pt x="73" y="90"/>
                  </a:lnTo>
                  <a:lnTo>
                    <a:pt x="108" y="100"/>
                  </a:lnTo>
                  <a:lnTo>
                    <a:pt x="113" y="114"/>
                  </a:lnTo>
                  <a:lnTo>
                    <a:pt x="115" y="121"/>
                  </a:lnTo>
                  <a:lnTo>
                    <a:pt x="146" y="142"/>
                  </a:lnTo>
                  <a:lnTo>
                    <a:pt x="151" y="142"/>
                  </a:lnTo>
                  <a:lnTo>
                    <a:pt x="151" y="142"/>
                  </a:lnTo>
                  <a:lnTo>
                    <a:pt x="151" y="142"/>
                  </a:lnTo>
                  <a:lnTo>
                    <a:pt x="172" y="156"/>
                  </a:lnTo>
                  <a:lnTo>
                    <a:pt x="189" y="161"/>
                  </a:lnTo>
                  <a:lnTo>
                    <a:pt x="189" y="161"/>
                  </a:lnTo>
                  <a:lnTo>
                    <a:pt x="189" y="161"/>
                  </a:lnTo>
                  <a:lnTo>
                    <a:pt x="189" y="175"/>
                  </a:lnTo>
                  <a:lnTo>
                    <a:pt x="200" y="180"/>
                  </a:lnTo>
                  <a:lnTo>
                    <a:pt x="200" y="95"/>
                  </a:lnTo>
                  <a:lnTo>
                    <a:pt x="191" y="95"/>
                  </a:lnTo>
                  <a:lnTo>
                    <a:pt x="189" y="78"/>
                  </a:lnTo>
                  <a:lnTo>
                    <a:pt x="179" y="78"/>
                  </a:lnTo>
                  <a:lnTo>
                    <a:pt x="179" y="78"/>
                  </a:lnTo>
                  <a:lnTo>
                    <a:pt x="181" y="57"/>
                  </a:lnTo>
                  <a:lnTo>
                    <a:pt x="181" y="5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5" name="Freeform 72">
              <a:extLst>
                <a:ext uri="{FF2B5EF4-FFF2-40B4-BE49-F238E27FC236}">
                  <a16:creationId xmlns:a16="http://schemas.microsoft.com/office/drawing/2014/main" id="{C483BF57-092E-09A3-239A-76E774993D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168" y="2349450"/>
              <a:ext cx="194769" cy="359826"/>
            </a:xfrm>
            <a:custGeom>
              <a:avLst/>
              <a:gdLst/>
              <a:ahLst/>
              <a:cxnLst>
                <a:cxn ang="0">
                  <a:pos x="43" y="85"/>
                </a:cxn>
                <a:cxn ang="0">
                  <a:pos x="38" y="78"/>
                </a:cxn>
                <a:cxn ang="0">
                  <a:pos x="45" y="66"/>
                </a:cxn>
                <a:cxn ang="0">
                  <a:pos x="33" y="52"/>
                </a:cxn>
                <a:cxn ang="0">
                  <a:pos x="33" y="52"/>
                </a:cxn>
                <a:cxn ang="0">
                  <a:pos x="43" y="52"/>
                </a:cxn>
                <a:cxn ang="0">
                  <a:pos x="43" y="52"/>
                </a:cxn>
                <a:cxn ang="0">
                  <a:pos x="47" y="38"/>
                </a:cxn>
                <a:cxn ang="0">
                  <a:pos x="45" y="24"/>
                </a:cxn>
                <a:cxn ang="0">
                  <a:pos x="45" y="24"/>
                </a:cxn>
                <a:cxn ang="0">
                  <a:pos x="59" y="12"/>
                </a:cxn>
                <a:cxn ang="0">
                  <a:pos x="59" y="12"/>
                </a:cxn>
                <a:cxn ang="0">
                  <a:pos x="52" y="2"/>
                </a:cxn>
                <a:cxn ang="0">
                  <a:pos x="24" y="5"/>
                </a:cxn>
                <a:cxn ang="0">
                  <a:pos x="21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28"/>
                </a:cxn>
                <a:cxn ang="0">
                  <a:pos x="0" y="71"/>
                </a:cxn>
                <a:cxn ang="0">
                  <a:pos x="12" y="83"/>
                </a:cxn>
                <a:cxn ang="0">
                  <a:pos x="9" y="106"/>
                </a:cxn>
                <a:cxn ang="0">
                  <a:pos x="26" y="109"/>
                </a:cxn>
                <a:cxn ang="0">
                  <a:pos x="38" y="104"/>
                </a:cxn>
                <a:cxn ang="0">
                  <a:pos x="35" y="99"/>
                </a:cxn>
                <a:cxn ang="0">
                  <a:pos x="35" y="95"/>
                </a:cxn>
                <a:cxn ang="0">
                  <a:pos x="43" y="85"/>
                </a:cxn>
              </a:cxnLst>
              <a:rect l="0" t="0" r="r" b="b"/>
              <a:pathLst>
                <a:path w="59" h="109">
                  <a:moveTo>
                    <a:pt x="43" y="85"/>
                  </a:moveTo>
                  <a:lnTo>
                    <a:pt x="38" y="78"/>
                  </a:lnTo>
                  <a:lnTo>
                    <a:pt x="45" y="66"/>
                  </a:lnTo>
                  <a:lnTo>
                    <a:pt x="33" y="52"/>
                  </a:lnTo>
                  <a:lnTo>
                    <a:pt x="33" y="52"/>
                  </a:lnTo>
                  <a:lnTo>
                    <a:pt x="43" y="52"/>
                  </a:lnTo>
                  <a:lnTo>
                    <a:pt x="43" y="52"/>
                  </a:lnTo>
                  <a:lnTo>
                    <a:pt x="47" y="38"/>
                  </a:lnTo>
                  <a:lnTo>
                    <a:pt x="45" y="24"/>
                  </a:lnTo>
                  <a:lnTo>
                    <a:pt x="45" y="24"/>
                  </a:lnTo>
                  <a:lnTo>
                    <a:pt x="59" y="12"/>
                  </a:lnTo>
                  <a:lnTo>
                    <a:pt x="59" y="12"/>
                  </a:lnTo>
                  <a:lnTo>
                    <a:pt x="52" y="2"/>
                  </a:lnTo>
                  <a:lnTo>
                    <a:pt x="24" y="5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28"/>
                  </a:lnTo>
                  <a:lnTo>
                    <a:pt x="0" y="71"/>
                  </a:lnTo>
                  <a:lnTo>
                    <a:pt x="12" y="83"/>
                  </a:lnTo>
                  <a:lnTo>
                    <a:pt x="9" y="106"/>
                  </a:lnTo>
                  <a:lnTo>
                    <a:pt x="26" y="109"/>
                  </a:lnTo>
                  <a:lnTo>
                    <a:pt x="38" y="104"/>
                  </a:lnTo>
                  <a:lnTo>
                    <a:pt x="35" y="99"/>
                  </a:lnTo>
                  <a:lnTo>
                    <a:pt x="35" y="95"/>
                  </a:lnTo>
                  <a:lnTo>
                    <a:pt x="43" y="8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6" name="Freeform 76">
              <a:extLst>
                <a:ext uri="{FF2B5EF4-FFF2-40B4-BE49-F238E27FC236}">
                  <a16:creationId xmlns:a16="http://schemas.microsoft.com/office/drawing/2014/main" id="{339A5148-2332-6934-72D3-F1B5D8B64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0821" y="3082306"/>
              <a:ext cx="373031" cy="422547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99" y="7"/>
                </a:cxn>
                <a:cxn ang="0">
                  <a:pos x="97" y="29"/>
                </a:cxn>
                <a:cxn ang="0">
                  <a:pos x="59" y="38"/>
                </a:cxn>
                <a:cxn ang="0">
                  <a:pos x="28" y="38"/>
                </a:cxn>
                <a:cxn ang="0">
                  <a:pos x="7" y="31"/>
                </a:cxn>
                <a:cxn ang="0">
                  <a:pos x="0" y="29"/>
                </a:cxn>
                <a:cxn ang="0">
                  <a:pos x="19" y="55"/>
                </a:cxn>
                <a:cxn ang="0">
                  <a:pos x="35" y="59"/>
                </a:cxn>
                <a:cxn ang="0">
                  <a:pos x="33" y="78"/>
                </a:cxn>
                <a:cxn ang="0">
                  <a:pos x="45" y="81"/>
                </a:cxn>
                <a:cxn ang="0">
                  <a:pos x="40" y="90"/>
                </a:cxn>
                <a:cxn ang="0">
                  <a:pos x="17" y="99"/>
                </a:cxn>
                <a:cxn ang="0">
                  <a:pos x="12" y="118"/>
                </a:cxn>
                <a:cxn ang="0">
                  <a:pos x="47" y="118"/>
                </a:cxn>
                <a:cxn ang="0">
                  <a:pos x="99" y="114"/>
                </a:cxn>
                <a:cxn ang="0">
                  <a:pos x="104" y="125"/>
                </a:cxn>
                <a:cxn ang="0">
                  <a:pos x="113" y="128"/>
                </a:cxn>
                <a:cxn ang="0">
                  <a:pos x="113" y="0"/>
                </a:cxn>
                <a:cxn ang="0">
                  <a:pos x="109" y="0"/>
                </a:cxn>
              </a:cxnLst>
              <a:rect l="0" t="0" r="r" b="b"/>
              <a:pathLst>
                <a:path w="113" h="128">
                  <a:moveTo>
                    <a:pt x="109" y="0"/>
                  </a:moveTo>
                  <a:lnTo>
                    <a:pt x="99" y="7"/>
                  </a:lnTo>
                  <a:lnTo>
                    <a:pt x="97" y="29"/>
                  </a:lnTo>
                  <a:lnTo>
                    <a:pt x="59" y="38"/>
                  </a:lnTo>
                  <a:lnTo>
                    <a:pt x="28" y="38"/>
                  </a:lnTo>
                  <a:lnTo>
                    <a:pt x="7" y="31"/>
                  </a:lnTo>
                  <a:lnTo>
                    <a:pt x="0" y="29"/>
                  </a:lnTo>
                  <a:lnTo>
                    <a:pt x="19" y="55"/>
                  </a:lnTo>
                  <a:lnTo>
                    <a:pt x="35" y="59"/>
                  </a:lnTo>
                  <a:lnTo>
                    <a:pt x="33" y="78"/>
                  </a:lnTo>
                  <a:lnTo>
                    <a:pt x="45" y="81"/>
                  </a:lnTo>
                  <a:lnTo>
                    <a:pt x="40" y="90"/>
                  </a:lnTo>
                  <a:lnTo>
                    <a:pt x="17" y="99"/>
                  </a:lnTo>
                  <a:lnTo>
                    <a:pt x="12" y="118"/>
                  </a:lnTo>
                  <a:lnTo>
                    <a:pt x="47" y="118"/>
                  </a:lnTo>
                  <a:lnTo>
                    <a:pt x="99" y="114"/>
                  </a:lnTo>
                  <a:lnTo>
                    <a:pt x="104" y="125"/>
                  </a:lnTo>
                  <a:lnTo>
                    <a:pt x="113" y="128"/>
                  </a:lnTo>
                  <a:lnTo>
                    <a:pt x="113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7" name="Freeform 85">
              <a:extLst>
                <a:ext uri="{FF2B5EF4-FFF2-40B4-BE49-F238E27FC236}">
                  <a16:creationId xmlns:a16="http://schemas.microsoft.com/office/drawing/2014/main" id="{DBC83BA4-36BE-4B17-FAB3-E0B473478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5827" y="2296632"/>
              <a:ext cx="52819" cy="29711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16" y="9"/>
                </a:cxn>
                <a:cxn ang="0">
                  <a:pos x="14" y="7"/>
                </a:cxn>
                <a:cxn ang="0">
                  <a:pos x="14" y="7"/>
                </a:cxn>
              </a:cxnLst>
              <a:rect l="0" t="0" r="r" b="b"/>
              <a:pathLst>
                <a:path w="16" h="9">
                  <a:moveTo>
                    <a:pt x="14" y="7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16" y="9"/>
                  </a:lnTo>
                  <a:lnTo>
                    <a:pt x="14" y="7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8" name="Freeform 86">
              <a:extLst>
                <a:ext uri="{FF2B5EF4-FFF2-40B4-BE49-F238E27FC236}">
                  <a16:creationId xmlns:a16="http://schemas.microsoft.com/office/drawing/2014/main" id="{C8D805B7-BD4C-3896-C8C2-B499DD8DD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542" y="2029238"/>
              <a:ext cx="330116" cy="257489"/>
            </a:xfrm>
            <a:custGeom>
              <a:avLst/>
              <a:gdLst/>
              <a:ahLst/>
              <a:cxnLst>
                <a:cxn ang="0">
                  <a:pos x="48" y="50"/>
                </a:cxn>
                <a:cxn ang="0">
                  <a:pos x="41" y="40"/>
                </a:cxn>
                <a:cxn ang="0">
                  <a:pos x="41" y="40"/>
                </a:cxn>
                <a:cxn ang="0">
                  <a:pos x="41" y="31"/>
                </a:cxn>
                <a:cxn ang="0">
                  <a:pos x="41" y="31"/>
                </a:cxn>
                <a:cxn ang="0">
                  <a:pos x="50" y="33"/>
                </a:cxn>
                <a:cxn ang="0">
                  <a:pos x="62" y="26"/>
                </a:cxn>
                <a:cxn ang="0">
                  <a:pos x="78" y="31"/>
                </a:cxn>
                <a:cxn ang="0">
                  <a:pos x="93" y="31"/>
                </a:cxn>
                <a:cxn ang="0">
                  <a:pos x="100" y="36"/>
                </a:cxn>
                <a:cxn ang="0">
                  <a:pos x="100" y="31"/>
                </a:cxn>
                <a:cxn ang="0">
                  <a:pos x="97" y="12"/>
                </a:cxn>
                <a:cxn ang="0">
                  <a:pos x="88" y="17"/>
                </a:cxn>
                <a:cxn ang="0">
                  <a:pos x="69" y="12"/>
                </a:cxn>
                <a:cxn ang="0">
                  <a:pos x="55" y="0"/>
                </a:cxn>
                <a:cxn ang="0">
                  <a:pos x="38" y="7"/>
                </a:cxn>
                <a:cxn ang="0">
                  <a:pos x="31" y="24"/>
                </a:cxn>
                <a:cxn ang="0">
                  <a:pos x="31" y="24"/>
                </a:cxn>
                <a:cxn ang="0">
                  <a:pos x="31" y="24"/>
                </a:cxn>
                <a:cxn ang="0">
                  <a:pos x="0" y="21"/>
                </a:cxn>
                <a:cxn ang="0">
                  <a:pos x="8" y="38"/>
                </a:cxn>
                <a:cxn ang="0">
                  <a:pos x="12" y="31"/>
                </a:cxn>
                <a:cxn ang="0">
                  <a:pos x="17" y="40"/>
                </a:cxn>
                <a:cxn ang="0">
                  <a:pos x="24" y="31"/>
                </a:cxn>
                <a:cxn ang="0">
                  <a:pos x="24" y="52"/>
                </a:cxn>
                <a:cxn ang="0">
                  <a:pos x="34" y="59"/>
                </a:cxn>
                <a:cxn ang="0">
                  <a:pos x="57" y="73"/>
                </a:cxn>
                <a:cxn ang="0">
                  <a:pos x="74" y="78"/>
                </a:cxn>
                <a:cxn ang="0">
                  <a:pos x="74" y="78"/>
                </a:cxn>
                <a:cxn ang="0">
                  <a:pos x="74" y="76"/>
                </a:cxn>
                <a:cxn ang="0">
                  <a:pos x="48" y="50"/>
                </a:cxn>
              </a:cxnLst>
              <a:rect l="0" t="0" r="r" b="b"/>
              <a:pathLst>
                <a:path w="100" h="78">
                  <a:moveTo>
                    <a:pt x="48" y="50"/>
                  </a:moveTo>
                  <a:lnTo>
                    <a:pt x="41" y="40"/>
                  </a:lnTo>
                  <a:lnTo>
                    <a:pt x="41" y="40"/>
                  </a:lnTo>
                  <a:lnTo>
                    <a:pt x="41" y="31"/>
                  </a:lnTo>
                  <a:lnTo>
                    <a:pt x="41" y="31"/>
                  </a:lnTo>
                  <a:lnTo>
                    <a:pt x="50" y="33"/>
                  </a:lnTo>
                  <a:lnTo>
                    <a:pt x="62" y="26"/>
                  </a:lnTo>
                  <a:lnTo>
                    <a:pt x="78" y="31"/>
                  </a:lnTo>
                  <a:lnTo>
                    <a:pt x="93" y="31"/>
                  </a:lnTo>
                  <a:lnTo>
                    <a:pt x="100" y="36"/>
                  </a:lnTo>
                  <a:lnTo>
                    <a:pt x="100" y="31"/>
                  </a:lnTo>
                  <a:lnTo>
                    <a:pt x="97" y="12"/>
                  </a:lnTo>
                  <a:lnTo>
                    <a:pt x="88" y="17"/>
                  </a:lnTo>
                  <a:lnTo>
                    <a:pt x="69" y="12"/>
                  </a:lnTo>
                  <a:lnTo>
                    <a:pt x="55" y="0"/>
                  </a:lnTo>
                  <a:lnTo>
                    <a:pt x="38" y="7"/>
                  </a:lnTo>
                  <a:lnTo>
                    <a:pt x="31" y="24"/>
                  </a:lnTo>
                  <a:lnTo>
                    <a:pt x="31" y="24"/>
                  </a:lnTo>
                  <a:lnTo>
                    <a:pt x="31" y="24"/>
                  </a:lnTo>
                  <a:lnTo>
                    <a:pt x="0" y="21"/>
                  </a:lnTo>
                  <a:lnTo>
                    <a:pt x="8" y="38"/>
                  </a:lnTo>
                  <a:lnTo>
                    <a:pt x="12" y="31"/>
                  </a:lnTo>
                  <a:lnTo>
                    <a:pt x="17" y="40"/>
                  </a:lnTo>
                  <a:lnTo>
                    <a:pt x="24" y="31"/>
                  </a:lnTo>
                  <a:lnTo>
                    <a:pt x="24" y="52"/>
                  </a:lnTo>
                  <a:lnTo>
                    <a:pt x="34" y="59"/>
                  </a:lnTo>
                  <a:lnTo>
                    <a:pt x="57" y="73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74" y="76"/>
                  </a:lnTo>
                  <a:lnTo>
                    <a:pt x="48" y="5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2638D9A-7967-F5A9-A561-EB5BB6534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1657" y="2148079"/>
              <a:ext cx="33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4C97A6FD-AD25-F4AF-1E9E-42FD9F7BB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059" y="1646304"/>
              <a:ext cx="23109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1" name="Freeform 95">
              <a:extLst>
                <a:ext uri="{FF2B5EF4-FFF2-40B4-BE49-F238E27FC236}">
                  <a16:creationId xmlns:a16="http://schemas.microsoft.com/office/drawing/2014/main" id="{DAFC399D-CE56-CE84-438A-5C45963F1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2346" y="2303234"/>
              <a:ext cx="835192" cy="531486"/>
            </a:xfrm>
            <a:custGeom>
              <a:avLst/>
              <a:gdLst/>
              <a:ahLst/>
              <a:cxnLst>
                <a:cxn ang="0">
                  <a:pos x="236" y="94"/>
                </a:cxn>
                <a:cxn ang="0">
                  <a:pos x="215" y="80"/>
                </a:cxn>
                <a:cxn ang="0">
                  <a:pos x="210" y="80"/>
                </a:cxn>
                <a:cxn ang="0">
                  <a:pos x="177" y="52"/>
                </a:cxn>
                <a:cxn ang="0">
                  <a:pos x="137" y="28"/>
                </a:cxn>
                <a:cxn ang="0">
                  <a:pos x="134" y="9"/>
                </a:cxn>
                <a:cxn ang="0">
                  <a:pos x="125" y="9"/>
                </a:cxn>
                <a:cxn ang="0">
                  <a:pos x="111" y="0"/>
                </a:cxn>
                <a:cxn ang="0">
                  <a:pos x="97" y="24"/>
                </a:cxn>
                <a:cxn ang="0">
                  <a:pos x="82" y="19"/>
                </a:cxn>
                <a:cxn ang="0">
                  <a:pos x="82" y="33"/>
                </a:cxn>
                <a:cxn ang="0">
                  <a:pos x="54" y="33"/>
                </a:cxn>
                <a:cxn ang="0">
                  <a:pos x="30" y="9"/>
                </a:cxn>
                <a:cxn ang="0">
                  <a:pos x="0" y="21"/>
                </a:cxn>
                <a:cxn ang="0">
                  <a:pos x="12" y="14"/>
                </a:cxn>
                <a:cxn ang="0">
                  <a:pos x="30" y="28"/>
                </a:cxn>
                <a:cxn ang="0">
                  <a:pos x="33" y="42"/>
                </a:cxn>
                <a:cxn ang="0">
                  <a:pos x="9" y="38"/>
                </a:cxn>
                <a:cxn ang="0">
                  <a:pos x="21" y="59"/>
                </a:cxn>
                <a:cxn ang="0">
                  <a:pos x="28" y="83"/>
                </a:cxn>
                <a:cxn ang="0">
                  <a:pos x="26" y="113"/>
                </a:cxn>
                <a:cxn ang="0">
                  <a:pos x="54" y="99"/>
                </a:cxn>
                <a:cxn ang="0">
                  <a:pos x="85" y="94"/>
                </a:cxn>
                <a:cxn ang="0">
                  <a:pos x="113" y="106"/>
                </a:cxn>
                <a:cxn ang="0">
                  <a:pos x="142" y="127"/>
                </a:cxn>
                <a:cxn ang="0">
                  <a:pos x="158" y="149"/>
                </a:cxn>
                <a:cxn ang="0">
                  <a:pos x="172" y="153"/>
                </a:cxn>
                <a:cxn ang="0">
                  <a:pos x="191" y="153"/>
                </a:cxn>
                <a:cxn ang="0">
                  <a:pos x="215" y="137"/>
                </a:cxn>
                <a:cxn ang="0">
                  <a:pos x="234" y="116"/>
                </a:cxn>
                <a:cxn ang="0">
                  <a:pos x="238" y="109"/>
                </a:cxn>
                <a:cxn ang="0">
                  <a:pos x="253" y="113"/>
                </a:cxn>
                <a:cxn ang="0">
                  <a:pos x="253" y="113"/>
                </a:cxn>
                <a:cxn ang="0">
                  <a:pos x="253" y="99"/>
                </a:cxn>
              </a:cxnLst>
              <a:rect l="0" t="0" r="r" b="b"/>
              <a:pathLst>
                <a:path w="253" h="161">
                  <a:moveTo>
                    <a:pt x="253" y="99"/>
                  </a:moveTo>
                  <a:lnTo>
                    <a:pt x="236" y="94"/>
                  </a:lnTo>
                  <a:lnTo>
                    <a:pt x="236" y="94"/>
                  </a:lnTo>
                  <a:lnTo>
                    <a:pt x="215" y="80"/>
                  </a:lnTo>
                  <a:lnTo>
                    <a:pt x="215" y="80"/>
                  </a:lnTo>
                  <a:lnTo>
                    <a:pt x="210" y="80"/>
                  </a:lnTo>
                  <a:lnTo>
                    <a:pt x="179" y="59"/>
                  </a:lnTo>
                  <a:lnTo>
                    <a:pt x="177" y="52"/>
                  </a:lnTo>
                  <a:lnTo>
                    <a:pt x="172" y="38"/>
                  </a:lnTo>
                  <a:lnTo>
                    <a:pt x="137" y="28"/>
                  </a:lnTo>
                  <a:lnTo>
                    <a:pt x="134" y="9"/>
                  </a:lnTo>
                  <a:lnTo>
                    <a:pt x="134" y="9"/>
                  </a:lnTo>
                  <a:lnTo>
                    <a:pt x="125" y="9"/>
                  </a:lnTo>
                  <a:lnTo>
                    <a:pt x="125" y="9"/>
                  </a:lnTo>
                  <a:lnTo>
                    <a:pt x="111" y="0"/>
                  </a:lnTo>
                  <a:lnTo>
                    <a:pt x="111" y="0"/>
                  </a:lnTo>
                  <a:lnTo>
                    <a:pt x="92" y="14"/>
                  </a:lnTo>
                  <a:lnTo>
                    <a:pt x="97" y="24"/>
                  </a:lnTo>
                  <a:lnTo>
                    <a:pt x="87" y="26"/>
                  </a:lnTo>
                  <a:lnTo>
                    <a:pt x="82" y="19"/>
                  </a:lnTo>
                  <a:lnTo>
                    <a:pt x="82" y="33"/>
                  </a:lnTo>
                  <a:lnTo>
                    <a:pt x="82" y="33"/>
                  </a:lnTo>
                  <a:lnTo>
                    <a:pt x="64" y="31"/>
                  </a:lnTo>
                  <a:lnTo>
                    <a:pt x="54" y="33"/>
                  </a:lnTo>
                  <a:lnTo>
                    <a:pt x="45" y="19"/>
                  </a:lnTo>
                  <a:lnTo>
                    <a:pt x="30" y="9"/>
                  </a:lnTo>
                  <a:lnTo>
                    <a:pt x="9" y="14"/>
                  </a:lnTo>
                  <a:lnTo>
                    <a:pt x="0" y="21"/>
                  </a:lnTo>
                  <a:lnTo>
                    <a:pt x="7" y="28"/>
                  </a:lnTo>
                  <a:lnTo>
                    <a:pt x="12" y="14"/>
                  </a:lnTo>
                  <a:lnTo>
                    <a:pt x="26" y="14"/>
                  </a:lnTo>
                  <a:lnTo>
                    <a:pt x="30" y="28"/>
                  </a:lnTo>
                  <a:lnTo>
                    <a:pt x="40" y="35"/>
                  </a:lnTo>
                  <a:lnTo>
                    <a:pt x="33" y="42"/>
                  </a:lnTo>
                  <a:lnTo>
                    <a:pt x="23" y="45"/>
                  </a:lnTo>
                  <a:lnTo>
                    <a:pt x="9" y="38"/>
                  </a:lnTo>
                  <a:lnTo>
                    <a:pt x="4" y="57"/>
                  </a:lnTo>
                  <a:lnTo>
                    <a:pt x="21" y="59"/>
                  </a:lnTo>
                  <a:lnTo>
                    <a:pt x="21" y="73"/>
                  </a:lnTo>
                  <a:lnTo>
                    <a:pt x="28" y="83"/>
                  </a:lnTo>
                  <a:lnTo>
                    <a:pt x="26" y="90"/>
                  </a:lnTo>
                  <a:lnTo>
                    <a:pt x="26" y="113"/>
                  </a:lnTo>
                  <a:lnTo>
                    <a:pt x="42" y="111"/>
                  </a:lnTo>
                  <a:lnTo>
                    <a:pt x="54" y="99"/>
                  </a:lnTo>
                  <a:lnTo>
                    <a:pt x="85" y="94"/>
                  </a:lnTo>
                  <a:lnTo>
                    <a:pt x="85" y="94"/>
                  </a:lnTo>
                  <a:lnTo>
                    <a:pt x="87" y="101"/>
                  </a:lnTo>
                  <a:lnTo>
                    <a:pt x="113" y="106"/>
                  </a:lnTo>
                  <a:lnTo>
                    <a:pt x="137" y="120"/>
                  </a:lnTo>
                  <a:lnTo>
                    <a:pt x="142" y="127"/>
                  </a:lnTo>
                  <a:lnTo>
                    <a:pt x="158" y="130"/>
                  </a:lnTo>
                  <a:lnTo>
                    <a:pt x="158" y="149"/>
                  </a:lnTo>
                  <a:lnTo>
                    <a:pt x="158" y="149"/>
                  </a:lnTo>
                  <a:lnTo>
                    <a:pt x="172" y="153"/>
                  </a:lnTo>
                  <a:lnTo>
                    <a:pt x="177" y="161"/>
                  </a:lnTo>
                  <a:lnTo>
                    <a:pt x="191" y="153"/>
                  </a:lnTo>
                  <a:lnTo>
                    <a:pt x="196" y="144"/>
                  </a:lnTo>
                  <a:lnTo>
                    <a:pt x="215" y="137"/>
                  </a:lnTo>
                  <a:lnTo>
                    <a:pt x="222" y="118"/>
                  </a:lnTo>
                  <a:lnTo>
                    <a:pt x="234" y="116"/>
                  </a:lnTo>
                  <a:lnTo>
                    <a:pt x="238" y="109"/>
                  </a:lnTo>
                  <a:lnTo>
                    <a:pt x="238" y="109"/>
                  </a:lnTo>
                  <a:lnTo>
                    <a:pt x="238" y="109"/>
                  </a:lnTo>
                  <a:lnTo>
                    <a:pt x="253" y="113"/>
                  </a:lnTo>
                  <a:lnTo>
                    <a:pt x="253" y="113"/>
                  </a:lnTo>
                  <a:lnTo>
                    <a:pt x="253" y="113"/>
                  </a:lnTo>
                  <a:lnTo>
                    <a:pt x="253" y="113"/>
                  </a:lnTo>
                  <a:lnTo>
                    <a:pt x="253" y="99"/>
                  </a:lnTo>
                  <a:lnTo>
                    <a:pt x="253" y="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2" name="Freeform 100">
              <a:extLst>
                <a:ext uri="{FF2B5EF4-FFF2-40B4-BE49-F238E27FC236}">
                  <a16:creationId xmlns:a16="http://schemas.microsoft.com/office/drawing/2014/main" id="{7E4860AF-34B8-4F35-49E5-440132379A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547" y="4112265"/>
              <a:ext cx="881408" cy="680037"/>
            </a:xfrm>
            <a:custGeom>
              <a:avLst/>
              <a:gdLst/>
              <a:ahLst/>
              <a:cxnLst>
                <a:cxn ang="0">
                  <a:pos x="156" y="69"/>
                </a:cxn>
                <a:cxn ang="0">
                  <a:pos x="154" y="66"/>
                </a:cxn>
                <a:cxn ang="0">
                  <a:pos x="156" y="64"/>
                </a:cxn>
                <a:cxn ang="0">
                  <a:pos x="156" y="59"/>
                </a:cxn>
                <a:cxn ang="0">
                  <a:pos x="163" y="45"/>
                </a:cxn>
                <a:cxn ang="0">
                  <a:pos x="166" y="43"/>
                </a:cxn>
                <a:cxn ang="0">
                  <a:pos x="140" y="14"/>
                </a:cxn>
                <a:cxn ang="0">
                  <a:pos x="126" y="7"/>
                </a:cxn>
                <a:cxn ang="0">
                  <a:pos x="107" y="3"/>
                </a:cxn>
                <a:cxn ang="0">
                  <a:pos x="95" y="7"/>
                </a:cxn>
                <a:cxn ang="0">
                  <a:pos x="86" y="0"/>
                </a:cxn>
                <a:cxn ang="0">
                  <a:pos x="81" y="14"/>
                </a:cxn>
                <a:cxn ang="0">
                  <a:pos x="81" y="14"/>
                </a:cxn>
                <a:cxn ang="0">
                  <a:pos x="81" y="14"/>
                </a:cxn>
                <a:cxn ang="0">
                  <a:pos x="76" y="7"/>
                </a:cxn>
                <a:cxn ang="0">
                  <a:pos x="62" y="10"/>
                </a:cxn>
                <a:cxn ang="0">
                  <a:pos x="62" y="10"/>
                </a:cxn>
                <a:cxn ang="0">
                  <a:pos x="55" y="38"/>
                </a:cxn>
                <a:cxn ang="0">
                  <a:pos x="55" y="38"/>
                </a:cxn>
                <a:cxn ang="0">
                  <a:pos x="48" y="38"/>
                </a:cxn>
                <a:cxn ang="0">
                  <a:pos x="38" y="52"/>
                </a:cxn>
                <a:cxn ang="0">
                  <a:pos x="31" y="73"/>
                </a:cxn>
                <a:cxn ang="0">
                  <a:pos x="31" y="73"/>
                </a:cxn>
                <a:cxn ang="0">
                  <a:pos x="31" y="73"/>
                </a:cxn>
                <a:cxn ang="0">
                  <a:pos x="26" y="71"/>
                </a:cxn>
                <a:cxn ang="0">
                  <a:pos x="17" y="97"/>
                </a:cxn>
                <a:cxn ang="0">
                  <a:pos x="17" y="97"/>
                </a:cxn>
                <a:cxn ang="0">
                  <a:pos x="17" y="97"/>
                </a:cxn>
                <a:cxn ang="0">
                  <a:pos x="15" y="116"/>
                </a:cxn>
                <a:cxn ang="0">
                  <a:pos x="15" y="116"/>
                </a:cxn>
                <a:cxn ang="0">
                  <a:pos x="15" y="116"/>
                </a:cxn>
                <a:cxn ang="0">
                  <a:pos x="3" y="116"/>
                </a:cxn>
                <a:cxn ang="0">
                  <a:pos x="0" y="128"/>
                </a:cxn>
                <a:cxn ang="0">
                  <a:pos x="10" y="130"/>
                </a:cxn>
                <a:cxn ang="0">
                  <a:pos x="29" y="147"/>
                </a:cxn>
                <a:cxn ang="0">
                  <a:pos x="41" y="170"/>
                </a:cxn>
                <a:cxn ang="0">
                  <a:pos x="48" y="170"/>
                </a:cxn>
                <a:cxn ang="0">
                  <a:pos x="50" y="184"/>
                </a:cxn>
                <a:cxn ang="0">
                  <a:pos x="67" y="187"/>
                </a:cxn>
                <a:cxn ang="0">
                  <a:pos x="90" y="203"/>
                </a:cxn>
                <a:cxn ang="0">
                  <a:pos x="116" y="206"/>
                </a:cxn>
                <a:cxn ang="0">
                  <a:pos x="121" y="199"/>
                </a:cxn>
                <a:cxn ang="0">
                  <a:pos x="138" y="189"/>
                </a:cxn>
                <a:cxn ang="0">
                  <a:pos x="145" y="196"/>
                </a:cxn>
                <a:cxn ang="0">
                  <a:pos x="159" y="196"/>
                </a:cxn>
                <a:cxn ang="0">
                  <a:pos x="175" y="189"/>
                </a:cxn>
                <a:cxn ang="0">
                  <a:pos x="180" y="184"/>
                </a:cxn>
                <a:cxn ang="0">
                  <a:pos x="194" y="177"/>
                </a:cxn>
                <a:cxn ang="0">
                  <a:pos x="213" y="180"/>
                </a:cxn>
                <a:cxn ang="0">
                  <a:pos x="239" y="151"/>
                </a:cxn>
                <a:cxn ang="0">
                  <a:pos x="267" y="123"/>
                </a:cxn>
                <a:cxn ang="0">
                  <a:pos x="251" y="123"/>
                </a:cxn>
                <a:cxn ang="0">
                  <a:pos x="197" y="106"/>
                </a:cxn>
                <a:cxn ang="0">
                  <a:pos x="185" y="99"/>
                </a:cxn>
                <a:cxn ang="0">
                  <a:pos x="171" y="76"/>
                </a:cxn>
                <a:cxn ang="0">
                  <a:pos x="175" y="69"/>
                </a:cxn>
                <a:cxn ang="0">
                  <a:pos x="159" y="71"/>
                </a:cxn>
                <a:cxn ang="0">
                  <a:pos x="156" y="69"/>
                </a:cxn>
              </a:cxnLst>
              <a:rect l="0" t="0" r="r" b="b"/>
              <a:pathLst>
                <a:path w="267" h="206">
                  <a:moveTo>
                    <a:pt x="156" y="69"/>
                  </a:moveTo>
                  <a:lnTo>
                    <a:pt x="154" y="66"/>
                  </a:lnTo>
                  <a:lnTo>
                    <a:pt x="156" y="64"/>
                  </a:lnTo>
                  <a:lnTo>
                    <a:pt x="156" y="59"/>
                  </a:lnTo>
                  <a:lnTo>
                    <a:pt x="163" y="45"/>
                  </a:lnTo>
                  <a:lnTo>
                    <a:pt x="166" y="43"/>
                  </a:lnTo>
                  <a:lnTo>
                    <a:pt x="140" y="14"/>
                  </a:lnTo>
                  <a:lnTo>
                    <a:pt x="126" y="7"/>
                  </a:lnTo>
                  <a:lnTo>
                    <a:pt x="107" y="3"/>
                  </a:lnTo>
                  <a:lnTo>
                    <a:pt x="95" y="7"/>
                  </a:lnTo>
                  <a:lnTo>
                    <a:pt x="86" y="0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76" y="7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55" y="38"/>
                  </a:lnTo>
                  <a:lnTo>
                    <a:pt x="55" y="38"/>
                  </a:lnTo>
                  <a:lnTo>
                    <a:pt x="48" y="38"/>
                  </a:lnTo>
                  <a:lnTo>
                    <a:pt x="38" y="52"/>
                  </a:lnTo>
                  <a:lnTo>
                    <a:pt x="31" y="73"/>
                  </a:lnTo>
                  <a:lnTo>
                    <a:pt x="31" y="73"/>
                  </a:lnTo>
                  <a:lnTo>
                    <a:pt x="31" y="73"/>
                  </a:lnTo>
                  <a:lnTo>
                    <a:pt x="26" y="71"/>
                  </a:lnTo>
                  <a:lnTo>
                    <a:pt x="17" y="97"/>
                  </a:lnTo>
                  <a:lnTo>
                    <a:pt x="17" y="97"/>
                  </a:lnTo>
                  <a:lnTo>
                    <a:pt x="17" y="97"/>
                  </a:lnTo>
                  <a:lnTo>
                    <a:pt x="15" y="116"/>
                  </a:lnTo>
                  <a:lnTo>
                    <a:pt x="15" y="116"/>
                  </a:lnTo>
                  <a:lnTo>
                    <a:pt x="15" y="116"/>
                  </a:lnTo>
                  <a:lnTo>
                    <a:pt x="3" y="116"/>
                  </a:lnTo>
                  <a:lnTo>
                    <a:pt x="0" y="128"/>
                  </a:lnTo>
                  <a:lnTo>
                    <a:pt x="10" y="130"/>
                  </a:lnTo>
                  <a:lnTo>
                    <a:pt x="29" y="147"/>
                  </a:lnTo>
                  <a:lnTo>
                    <a:pt x="41" y="170"/>
                  </a:lnTo>
                  <a:lnTo>
                    <a:pt x="48" y="170"/>
                  </a:lnTo>
                  <a:lnTo>
                    <a:pt x="50" y="184"/>
                  </a:lnTo>
                  <a:lnTo>
                    <a:pt x="67" y="187"/>
                  </a:lnTo>
                  <a:lnTo>
                    <a:pt x="90" y="203"/>
                  </a:lnTo>
                  <a:lnTo>
                    <a:pt x="116" y="206"/>
                  </a:lnTo>
                  <a:lnTo>
                    <a:pt x="121" y="199"/>
                  </a:lnTo>
                  <a:lnTo>
                    <a:pt x="138" y="189"/>
                  </a:lnTo>
                  <a:lnTo>
                    <a:pt x="145" y="196"/>
                  </a:lnTo>
                  <a:lnTo>
                    <a:pt x="159" y="196"/>
                  </a:lnTo>
                  <a:lnTo>
                    <a:pt x="175" y="189"/>
                  </a:lnTo>
                  <a:lnTo>
                    <a:pt x="180" y="184"/>
                  </a:lnTo>
                  <a:lnTo>
                    <a:pt x="194" y="177"/>
                  </a:lnTo>
                  <a:lnTo>
                    <a:pt x="213" y="180"/>
                  </a:lnTo>
                  <a:lnTo>
                    <a:pt x="239" y="151"/>
                  </a:lnTo>
                  <a:lnTo>
                    <a:pt x="267" y="123"/>
                  </a:lnTo>
                  <a:lnTo>
                    <a:pt x="251" y="123"/>
                  </a:lnTo>
                  <a:lnTo>
                    <a:pt x="197" y="106"/>
                  </a:lnTo>
                  <a:lnTo>
                    <a:pt x="185" y="99"/>
                  </a:lnTo>
                  <a:lnTo>
                    <a:pt x="171" y="76"/>
                  </a:lnTo>
                  <a:lnTo>
                    <a:pt x="175" y="69"/>
                  </a:lnTo>
                  <a:lnTo>
                    <a:pt x="159" y="71"/>
                  </a:lnTo>
                  <a:lnTo>
                    <a:pt x="156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3" name="Freeform 103">
              <a:extLst>
                <a:ext uri="{FF2B5EF4-FFF2-40B4-BE49-F238E27FC236}">
                  <a16:creationId xmlns:a16="http://schemas.microsoft.com/office/drawing/2014/main" id="{06CA5266-F93B-8E4B-5CB0-EA50C0BFB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1615" y="3917495"/>
              <a:ext cx="396138" cy="343320"/>
            </a:xfrm>
            <a:custGeom>
              <a:avLst/>
              <a:gdLst/>
              <a:ahLst/>
              <a:cxnLst>
                <a:cxn ang="0">
                  <a:pos x="2" y="69"/>
                </a:cxn>
                <a:cxn ang="0">
                  <a:pos x="2" y="69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21" y="73"/>
                </a:cxn>
                <a:cxn ang="0">
                  <a:pos x="21" y="73"/>
                </a:cxn>
                <a:cxn ang="0">
                  <a:pos x="26" y="59"/>
                </a:cxn>
                <a:cxn ang="0">
                  <a:pos x="35" y="66"/>
                </a:cxn>
                <a:cxn ang="0">
                  <a:pos x="47" y="62"/>
                </a:cxn>
                <a:cxn ang="0">
                  <a:pos x="66" y="66"/>
                </a:cxn>
                <a:cxn ang="0">
                  <a:pos x="80" y="73"/>
                </a:cxn>
                <a:cxn ang="0">
                  <a:pos x="80" y="73"/>
                </a:cxn>
                <a:cxn ang="0">
                  <a:pos x="106" y="102"/>
                </a:cxn>
                <a:cxn ang="0">
                  <a:pos x="106" y="102"/>
                </a:cxn>
                <a:cxn ang="0">
                  <a:pos x="113" y="104"/>
                </a:cxn>
                <a:cxn ang="0">
                  <a:pos x="120" y="97"/>
                </a:cxn>
                <a:cxn ang="0">
                  <a:pos x="106" y="83"/>
                </a:cxn>
                <a:cxn ang="0">
                  <a:pos x="94" y="76"/>
                </a:cxn>
                <a:cxn ang="0">
                  <a:pos x="85" y="62"/>
                </a:cxn>
                <a:cxn ang="0">
                  <a:pos x="68" y="57"/>
                </a:cxn>
                <a:cxn ang="0">
                  <a:pos x="61" y="47"/>
                </a:cxn>
                <a:cxn ang="0">
                  <a:pos x="59" y="54"/>
                </a:cxn>
                <a:cxn ang="0">
                  <a:pos x="52" y="40"/>
                </a:cxn>
                <a:cxn ang="0">
                  <a:pos x="44" y="12"/>
                </a:cxn>
                <a:cxn ang="0">
                  <a:pos x="40" y="0"/>
                </a:cxn>
                <a:cxn ang="0">
                  <a:pos x="33" y="10"/>
                </a:cxn>
                <a:cxn ang="0">
                  <a:pos x="11" y="17"/>
                </a:cxn>
                <a:cxn ang="0">
                  <a:pos x="9" y="33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69"/>
                </a:cxn>
              </a:cxnLst>
              <a:rect l="0" t="0" r="r" b="b"/>
              <a:pathLst>
                <a:path w="120" h="104">
                  <a:moveTo>
                    <a:pt x="2" y="69"/>
                  </a:moveTo>
                  <a:lnTo>
                    <a:pt x="2" y="69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21" y="73"/>
                  </a:lnTo>
                  <a:lnTo>
                    <a:pt x="21" y="73"/>
                  </a:lnTo>
                  <a:lnTo>
                    <a:pt x="26" y="59"/>
                  </a:lnTo>
                  <a:lnTo>
                    <a:pt x="35" y="66"/>
                  </a:lnTo>
                  <a:lnTo>
                    <a:pt x="47" y="62"/>
                  </a:lnTo>
                  <a:lnTo>
                    <a:pt x="66" y="66"/>
                  </a:lnTo>
                  <a:lnTo>
                    <a:pt x="80" y="73"/>
                  </a:lnTo>
                  <a:lnTo>
                    <a:pt x="80" y="73"/>
                  </a:lnTo>
                  <a:lnTo>
                    <a:pt x="106" y="102"/>
                  </a:lnTo>
                  <a:lnTo>
                    <a:pt x="106" y="102"/>
                  </a:lnTo>
                  <a:lnTo>
                    <a:pt x="113" y="104"/>
                  </a:lnTo>
                  <a:lnTo>
                    <a:pt x="120" y="97"/>
                  </a:lnTo>
                  <a:lnTo>
                    <a:pt x="106" y="83"/>
                  </a:lnTo>
                  <a:lnTo>
                    <a:pt x="94" y="76"/>
                  </a:lnTo>
                  <a:lnTo>
                    <a:pt x="85" y="62"/>
                  </a:lnTo>
                  <a:lnTo>
                    <a:pt x="68" y="57"/>
                  </a:lnTo>
                  <a:lnTo>
                    <a:pt x="61" y="47"/>
                  </a:lnTo>
                  <a:lnTo>
                    <a:pt x="59" y="54"/>
                  </a:lnTo>
                  <a:lnTo>
                    <a:pt x="52" y="40"/>
                  </a:lnTo>
                  <a:lnTo>
                    <a:pt x="44" y="12"/>
                  </a:lnTo>
                  <a:lnTo>
                    <a:pt x="40" y="0"/>
                  </a:lnTo>
                  <a:lnTo>
                    <a:pt x="33" y="10"/>
                  </a:lnTo>
                  <a:lnTo>
                    <a:pt x="11" y="17"/>
                  </a:lnTo>
                  <a:lnTo>
                    <a:pt x="9" y="33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4" name="Freeform 105">
              <a:extLst>
                <a:ext uri="{FF2B5EF4-FFF2-40B4-BE49-F238E27FC236}">
                  <a16:creationId xmlns:a16="http://schemas.microsoft.com/office/drawing/2014/main" id="{F9B1CABC-F52E-0279-635C-7E293EE8D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940" y="2006131"/>
              <a:ext cx="188167" cy="102337"/>
            </a:xfrm>
            <a:custGeom>
              <a:avLst/>
              <a:gdLst/>
              <a:ahLst/>
              <a:cxnLst>
                <a:cxn ang="0">
                  <a:pos x="33" y="31"/>
                </a:cxn>
                <a:cxn ang="0">
                  <a:pos x="40" y="14"/>
                </a:cxn>
                <a:cxn ang="0">
                  <a:pos x="57" y="7"/>
                </a:cxn>
                <a:cxn ang="0">
                  <a:pos x="57" y="7"/>
                </a:cxn>
                <a:cxn ang="0">
                  <a:pos x="57" y="7"/>
                </a:cxn>
                <a:cxn ang="0">
                  <a:pos x="52" y="0"/>
                </a:cxn>
                <a:cxn ang="0">
                  <a:pos x="47" y="0"/>
                </a:cxn>
                <a:cxn ang="0">
                  <a:pos x="47" y="2"/>
                </a:cxn>
                <a:cxn ang="0">
                  <a:pos x="26" y="5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33" y="31"/>
                </a:cxn>
                <a:cxn ang="0">
                  <a:pos x="33" y="31"/>
                </a:cxn>
              </a:cxnLst>
              <a:rect l="0" t="0" r="r" b="b"/>
              <a:pathLst>
                <a:path w="57" h="31">
                  <a:moveTo>
                    <a:pt x="33" y="31"/>
                  </a:moveTo>
                  <a:lnTo>
                    <a:pt x="40" y="14"/>
                  </a:lnTo>
                  <a:lnTo>
                    <a:pt x="57" y="7"/>
                  </a:lnTo>
                  <a:lnTo>
                    <a:pt x="57" y="7"/>
                  </a:lnTo>
                  <a:lnTo>
                    <a:pt x="57" y="7"/>
                  </a:lnTo>
                  <a:lnTo>
                    <a:pt x="52" y="0"/>
                  </a:lnTo>
                  <a:lnTo>
                    <a:pt x="47" y="0"/>
                  </a:lnTo>
                  <a:lnTo>
                    <a:pt x="47" y="2"/>
                  </a:lnTo>
                  <a:lnTo>
                    <a:pt x="26" y="5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5" y="7"/>
                  </a:lnTo>
                  <a:lnTo>
                    <a:pt x="5" y="7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33" y="31"/>
                  </a:lnTo>
                  <a:lnTo>
                    <a:pt x="33" y="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5" name="Freeform 106">
              <a:extLst>
                <a:ext uri="{FF2B5EF4-FFF2-40B4-BE49-F238E27FC236}">
                  <a16:creationId xmlns:a16="http://schemas.microsoft.com/office/drawing/2014/main" id="{33E18FF9-D60E-E761-D51E-190C989710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6891" y="2115067"/>
              <a:ext cx="207973" cy="204671"/>
            </a:xfrm>
            <a:custGeom>
              <a:avLst/>
              <a:gdLst/>
              <a:ahLst/>
              <a:cxnLst>
                <a:cxn ang="0">
                  <a:pos x="61" y="40"/>
                </a:cxn>
                <a:cxn ang="0">
                  <a:pos x="61" y="24"/>
                </a:cxn>
                <a:cxn ang="0">
                  <a:pos x="61" y="24"/>
                </a:cxn>
                <a:cxn ang="0">
                  <a:pos x="61" y="24"/>
                </a:cxn>
                <a:cxn ang="0">
                  <a:pos x="63" y="10"/>
                </a:cxn>
                <a:cxn ang="0">
                  <a:pos x="59" y="10"/>
                </a:cxn>
                <a:cxn ang="0">
                  <a:pos x="59" y="10"/>
                </a:cxn>
                <a:cxn ang="0">
                  <a:pos x="59" y="10"/>
                </a:cxn>
                <a:cxn ang="0">
                  <a:pos x="59" y="10"/>
                </a:cxn>
                <a:cxn ang="0">
                  <a:pos x="52" y="5"/>
                </a:cxn>
                <a:cxn ang="0">
                  <a:pos x="37" y="5"/>
                </a:cxn>
                <a:cxn ang="0">
                  <a:pos x="21" y="0"/>
                </a:cxn>
                <a:cxn ang="0">
                  <a:pos x="9" y="7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14"/>
                </a:cxn>
                <a:cxn ang="0">
                  <a:pos x="7" y="24"/>
                </a:cxn>
                <a:cxn ang="0">
                  <a:pos x="33" y="50"/>
                </a:cxn>
                <a:cxn ang="0">
                  <a:pos x="33" y="50"/>
                </a:cxn>
                <a:cxn ang="0">
                  <a:pos x="33" y="52"/>
                </a:cxn>
                <a:cxn ang="0">
                  <a:pos x="33" y="55"/>
                </a:cxn>
                <a:cxn ang="0">
                  <a:pos x="37" y="55"/>
                </a:cxn>
                <a:cxn ang="0">
                  <a:pos x="47" y="62"/>
                </a:cxn>
                <a:cxn ang="0">
                  <a:pos x="47" y="52"/>
                </a:cxn>
                <a:cxn ang="0">
                  <a:pos x="61" y="40"/>
                </a:cxn>
              </a:cxnLst>
              <a:rect l="0" t="0" r="r" b="b"/>
              <a:pathLst>
                <a:path w="63" h="62">
                  <a:moveTo>
                    <a:pt x="61" y="40"/>
                  </a:moveTo>
                  <a:lnTo>
                    <a:pt x="61" y="24"/>
                  </a:lnTo>
                  <a:lnTo>
                    <a:pt x="61" y="24"/>
                  </a:lnTo>
                  <a:lnTo>
                    <a:pt x="61" y="24"/>
                  </a:lnTo>
                  <a:lnTo>
                    <a:pt x="63" y="10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2" y="5"/>
                  </a:lnTo>
                  <a:lnTo>
                    <a:pt x="37" y="5"/>
                  </a:lnTo>
                  <a:lnTo>
                    <a:pt x="21" y="0"/>
                  </a:lnTo>
                  <a:lnTo>
                    <a:pt x="9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4"/>
                  </a:lnTo>
                  <a:lnTo>
                    <a:pt x="7" y="24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2"/>
                  </a:lnTo>
                  <a:lnTo>
                    <a:pt x="33" y="55"/>
                  </a:lnTo>
                  <a:lnTo>
                    <a:pt x="37" y="55"/>
                  </a:lnTo>
                  <a:lnTo>
                    <a:pt x="47" y="62"/>
                  </a:lnTo>
                  <a:lnTo>
                    <a:pt x="47" y="52"/>
                  </a:lnTo>
                  <a:lnTo>
                    <a:pt x="61" y="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BCFD39D-1B29-D107-9164-7AC6C9786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5115" y="2233909"/>
              <a:ext cx="33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52CA712-EC2A-CA4C-549F-FB860CD65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0596" y="2441883"/>
              <a:ext cx="66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8" name="Freeform 111">
              <a:extLst>
                <a:ext uri="{FF2B5EF4-FFF2-40B4-BE49-F238E27FC236}">
                  <a16:creationId xmlns:a16="http://schemas.microsoft.com/office/drawing/2014/main" id="{3D81B278-C4E0-F063-6E0C-454ED1DA3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4862" y="2309836"/>
              <a:ext cx="102337" cy="211274"/>
            </a:xfrm>
            <a:custGeom>
              <a:avLst/>
              <a:gdLst/>
              <a:ahLst/>
              <a:cxnLst>
                <a:cxn ang="0">
                  <a:pos x="31" y="43"/>
                </a:cxn>
                <a:cxn ang="0">
                  <a:pos x="29" y="40"/>
                </a:cxn>
                <a:cxn ang="0">
                  <a:pos x="29" y="40"/>
                </a:cxn>
                <a:cxn ang="0">
                  <a:pos x="29" y="40"/>
                </a:cxn>
                <a:cxn ang="0">
                  <a:pos x="31" y="38"/>
                </a:cxn>
                <a:cxn ang="0">
                  <a:pos x="29" y="38"/>
                </a:cxn>
                <a:cxn ang="0">
                  <a:pos x="29" y="38"/>
                </a:cxn>
                <a:cxn ang="0">
                  <a:pos x="29" y="38"/>
                </a:cxn>
                <a:cxn ang="0">
                  <a:pos x="26" y="36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4" y="38"/>
                </a:cxn>
                <a:cxn ang="0">
                  <a:pos x="24" y="33"/>
                </a:cxn>
                <a:cxn ang="0">
                  <a:pos x="24" y="33"/>
                </a:cxn>
                <a:cxn ang="0">
                  <a:pos x="24" y="33"/>
                </a:cxn>
                <a:cxn ang="0">
                  <a:pos x="22" y="24"/>
                </a:cxn>
                <a:cxn ang="0">
                  <a:pos x="22" y="17"/>
                </a:cxn>
                <a:cxn ang="0">
                  <a:pos x="22" y="10"/>
                </a:cxn>
                <a:cxn ang="0">
                  <a:pos x="12" y="3"/>
                </a:cxn>
                <a:cxn ang="0">
                  <a:pos x="12" y="3"/>
                </a:cxn>
                <a:cxn ang="0">
                  <a:pos x="12" y="3"/>
                </a:cxn>
                <a:cxn ang="0">
                  <a:pos x="8" y="0"/>
                </a:cxn>
                <a:cxn ang="0">
                  <a:pos x="3" y="7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5" y="17"/>
                </a:cxn>
                <a:cxn ang="0">
                  <a:pos x="0" y="43"/>
                </a:cxn>
                <a:cxn ang="0">
                  <a:pos x="12" y="64"/>
                </a:cxn>
                <a:cxn ang="0">
                  <a:pos x="19" y="59"/>
                </a:cxn>
                <a:cxn ang="0">
                  <a:pos x="19" y="59"/>
                </a:cxn>
                <a:cxn ang="0">
                  <a:pos x="31" y="43"/>
                </a:cxn>
              </a:cxnLst>
              <a:rect l="0" t="0" r="r" b="b"/>
              <a:pathLst>
                <a:path w="31" h="64">
                  <a:moveTo>
                    <a:pt x="31" y="43"/>
                  </a:moveTo>
                  <a:lnTo>
                    <a:pt x="29" y="40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6" y="36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4" y="38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22" y="24"/>
                  </a:lnTo>
                  <a:lnTo>
                    <a:pt x="22" y="17"/>
                  </a:lnTo>
                  <a:lnTo>
                    <a:pt x="22" y="10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8" y="0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5" y="17"/>
                  </a:lnTo>
                  <a:lnTo>
                    <a:pt x="0" y="43"/>
                  </a:lnTo>
                  <a:lnTo>
                    <a:pt x="12" y="64"/>
                  </a:lnTo>
                  <a:lnTo>
                    <a:pt x="19" y="59"/>
                  </a:lnTo>
                  <a:lnTo>
                    <a:pt x="19" y="59"/>
                  </a:lnTo>
                  <a:lnTo>
                    <a:pt x="31" y="4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9" name="Freeform 125">
              <a:extLst>
                <a:ext uri="{FF2B5EF4-FFF2-40B4-BE49-F238E27FC236}">
                  <a16:creationId xmlns:a16="http://schemas.microsoft.com/office/drawing/2014/main" id="{E38D383E-35B6-23F1-CA16-87FAB8557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1755" y="2052346"/>
              <a:ext cx="234382" cy="280599"/>
            </a:xfrm>
            <a:custGeom>
              <a:avLst/>
              <a:gdLst/>
              <a:ahLst/>
              <a:cxnLst>
                <a:cxn ang="0">
                  <a:pos x="33" y="64"/>
                </a:cxn>
                <a:cxn ang="0">
                  <a:pos x="33" y="64"/>
                </a:cxn>
                <a:cxn ang="0">
                  <a:pos x="52" y="78"/>
                </a:cxn>
                <a:cxn ang="0">
                  <a:pos x="48" y="85"/>
                </a:cxn>
                <a:cxn ang="0">
                  <a:pos x="55" y="85"/>
                </a:cxn>
                <a:cxn ang="0">
                  <a:pos x="62" y="85"/>
                </a:cxn>
                <a:cxn ang="0">
                  <a:pos x="62" y="85"/>
                </a:cxn>
                <a:cxn ang="0">
                  <a:pos x="62" y="74"/>
                </a:cxn>
                <a:cxn ang="0">
                  <a:pos x="71" y="69"/>
                </a:cxn>
                <a:cxn ang="0">
                  <a:pos x="62" y="52"/>
                </a:cxn>
                <a:cxn ang="0">
                  <a:pos x="66" y="43"/>
                </a:cxn>
                <a:cxn ang="0">
                  <a:pos x="62" y="33"/>
                </a:cxn>
                <a:cxn ang="0">
                  <a:pos x="57" y="38"/>
                </a:cxn>
                <a:cxn ang="0">
                  <a:pos x="45" y="31"/>
                </a:cxn>
                <a:cxn ang="0">
                  <a:pos x="45" y="31"/>
                </a:cxn>
                <a:cxn ang="0">
                  <a:pos x="45" y="31"/>
                </a:cxn>
                <a:cxn ang="0">
                  <a:pos x="48" y="24"/>
                </a:cxn>
                <a:cxn ang="0">
                  <a:pos x="33" y="14"/>
                </a:cxn>
                <a:cxn ang="0">
                  <a:pos x="33" y="14"/>
                </a:cxn>
                <a:cxn ang="0">
                  <a:pos x="33" y="14"/>
                </a:cxn>
                <a:cxn ang="0">
                  <a:pos x="24" y="3"/>
                </a:cxn>
                <a:cxn ang="0">
                  <a:pos x="24" y="3"/>
                </a:cxn>
                <a:cxn ang="0">
                  <a:pos x="12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3" y="24"/>
                </a:cxn>
                <a:cxn ang="0">
                  <a:pos x="3" y="29"/>
                </a:cxn>
                <a:cxn ang="0">
                  <a:pos x="3" y="29"/>
                </a:cxn>
                <a:cxn ang="0">
                  <a:pos x="3" y="29"/>
                </a:cxn>
                <a:cxn ang="0">
                  <a:pos x="3" y="29"/>
                </a:cxn>
                <a:cxn ang="0">
                  <a:pos x="7" y="29"/>
                </a:cxn>
                <a:cxn ang="0">
                  <a:pos x="7" y="29"/>
                </a:cxn>
                <a:cxn ang="0">
                  <a:pos x="5" y="43"/>
                </a:cxn>
                <a:cxn ang="0">
                  <a:pos x="5" y="43"/>
                </a:cxn>
                <a:cxn ang="0">
                  <a:pos x="5" y="59"/>
                </a:cxn>
                <a:cxn ang="0">
                  <a:pos x="12" y="66"/>
                </a:cxn>
                <a:cxn ang="0">
                  <a:pos x="26" y="74"/>
                </a:cxn>
                <a:cxn ang="0">
                  <a:pos x="33" y="64"/>
                </a:cxn>
                <a:cxn ang="0">
                  <a:pos x="33" y="64"/>
                </a:cxn>
              </a:cxnLst>
              <a:rect l="0" t="0" r="r" b="b"/>
              <a:pathLst>
                <a:path w="71" h="85">
                  <a:moveTo>
                    <a:pt x="33" y="64"/>
                  </a:moveTo>
                  <a:lnTo>
                    <a:pt x="33" y="64"/>
                  </a:lnTo>
                  <a:lnTo>
                    <a:pt x="52" y="78"/>
                  </a:lnTo>
                  <a:lnTo>
                    <a:pt x="48" y="85"/>
                  </a:lnTo>
                  <a:lnTo>
                    <a:pt x="55" y="85"/>
                  </a:lnTo>
                  <a:lnTo>
                    <a:pt x="62" y="85"/>
                  </a:lnTo>
                  <a:lnTo>
                    <a:pt x="62" y="85"/>
                  </a:lnTo>
                  <a:lnTo>
                    <a:pt x="62" y="74"/>
                  </a:lnTo>
                  <a:lnTo>
                    <a:pt x="71" y="69"/>
                  </a:lnTo>
                  <a:lnTo>
                    <a:pt x="62" y="52"/>
                  </a:lnTo>
                  <a:lnTo>
                    <a:pt x="66" y="43"/>
                  </a:lnTo>
                  <a:lnTo>
                    <a:pt x="62" y="33"/>
                  </a:lnTo>
                  <a:lnTo>
                    <a:pt x="57" y="38"/>
                  </a:lnTo>
                  <a:lnTo>
                    <a:pt x="45" y="31"/>
                  </a:lnTo>
                  <a:lnTo>
                    <a:pt x="45" y="31"/>
                  </a:lnTo>
                  <a:lnTo>
                    <a:pt x="45" y="31"/>
                  </a:lnTo>
                  <a:lnTo>
                    <a:pt x="48" y="2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12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3" y="24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7" y="29"/>
                  </a:lnTo>
                  <a:lnTo>
                    <a:pt x="7" y="29"/>
                  </a:lnTo>
                  <a:lnTo>
                    <a:pt x="5" y="43"/>
                  </a:lnTo>
                  <a:lnTo>
                    <a:pt x="5" y="43"/>
                  </a:lnTo>
                  <a:lnTo>
                    <a:pt x="5" y="59"/>
                  </a:lnTo>
                  <a:lnTo>
                    <a:pt x="12" y="66"/>
                  </a:lnTo>
                  <a:lnTo>
                    <a:pt x="26" y="74"/>
                  </a:lnTo>
                  <a:lnTo>
                    <a:pt x="33" y="64"/>
                  </a:lnTo>
                  <a:lnTo>
                    <a:pt x="33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0" name="Freeform 126">
              <a:extLst>
                <a:ext uri="{FF2B5EF4-FFF2-40B4-BE49-F238E27FC236}">
                  <a16:creationId xmlns:a16="http://schemas.microsoft.com/office/drawing/2014/main" id="{6C33CF0D-3D0E-7B10-7533-4810CEAE9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044" y="2247113"/>
              <a:ext cx="115541" cy="118841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28" y="22"/>
                </a:cxn>
                <a:cxn ang="0">
                  <a:pos x="28" y="22"/>
                </a:cxn>
                <a:cxn ang="0">
                  <a:pos x="28" y="17"/>
                </a:cxn>
                <a:cxn ang="0">
                  <a:pos x="35" y="15"/>
                </a:cxn>
                <a:cxn ang="0">
                  <a:pos x="35" y="15"/>
                </a:cxn>
                <a:cxn ang="0">
                  <a:pos x="21" y="7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7" y="26"/>
                </a:cxn>
                <a:cxn ang="0">
                  <a:pos x="16" y="36"/>
                </a:cxn>
                <a:cxn ang="0">
                  <a:pos x="16" y="33"/>
                </a:cxn>
                <a:cxn ang="0">
                  <a:pos x="16" y="31"/>
                </a:cxn>
                <a:cxn ang="0">
                  <a:pos x="14" y="26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9" y="26"/>
                </a:cxn>
                <a:cxn ang="0">
                  <a:pos x="24" y="19"/>
                </a:cxn>
                <a:cxn ang="0">
                  <a:pos x="24" y="19"/>
                </a:cxn>
              </a:cxnLst>
              <a:rect l="0" t="0" r="r" b="b"/>
              <a:pathLst>
                <a:path w="35" h="36">
                  <a:moveTo>
                    <a:pt x="24" y="19"/>
                  </a:moveTo>
                  <a:lnTo>
                    <a:pt x="28" y="22"/>
                  </a:lnTo>
                  <a:lnTo>
                    <a:pt x="28" y="22"/>
                  </a:lnTo>
                  <a:lnTo>
                    <a:pt x="28" y="17"/>
                  </a:lnTo>
                  <a:lnTo>
                    <a:pt x="35" y="15"/>
                  </a:lnTo>
                  <a:lnTo>
                    <a:pt x="35" y="15"/>
                  </a:lnTo>
                  <a:lnTo>
                    <a:pt x="21" y="7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7" y="26"/>
                  </a:lnTo>
                  <a:lnTo>
                    <a:pt x="16" y="36"/>
                  </a:lnTo>
                  <a:lnTo>
                    <a:pt x="16" y="33"/>
                  </a:lnTo>
                  <a:lnTo>
                    <a:pt x="16" y="31"/>
                  </a:lnTo>
                  <a:lnTo>
                    <a:pt x="14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9" y="26"/>
                  </a:lnTo>
                  <a:lnTo>
                    <a:pt x="24" y="19"/>
                  </a:lnTo>
                  <a:lnTo>
                    <a:pt x="24" y="1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1" name="Freeform 130">
              <a:extLst>
                <a:ext uri="{FF2B5EF4-FFF2-40B4-BE49-F238E27FC236}">
                  <a16:creationId xmlns:a16="http://schemas.microsoft.com/office/drawing/2014/main" id="{0D09F597-D848-EED0-F4EC-B11894474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712" y="2663058"/>
              <a:ext cx="396138" cy="544691"/>
            </a:xfrm>
            <a:custGeom>
              <a:avLst/>
              <a:gdLst/>
              <a:ahLst/>
              <a:cxnLst>
                <a:cxn ang="0">
                  <a:pos x="90" y="7"/>
                </a:cxn>
                <a:cxn ang="0">
                  <a:pos x="78" y="9"/>
                </a:cxn>
                <a:cxn ang="0">
                  <a:pos x="71" y="28"/>
                </a:cxn>
                <a:cxn ang="0">
                  <a:pos x="52" y="35"/>
                </a:cxn>
                <a:cxn ang="0">
                  <a:pos x="47" y="44"/>
                </a:cxn>
                <a:cxn ang="0">
                  <a:pos x="33" y="52"/>
                </a:cxn>
                <a:cxn ang="0">
                  <a:pos x="33" y="52"/>
                </a:cxn>
                <a:cxn ang="0">
                  <a:pos x="28" y="4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7" y="66"/>
                </a:cxn>
                <a:cxn ang="0">
                  <a:pos x="0" y="70"/>
                </a:cxn>
                <a:cxn ang="0">
                  <a:pos x="7" y="82"/>
                </a:cxn>
                <a:cxn ang="0">
                  <a:pos x="2" y="92"/>
                </a:cxn>
                <a:cxn ang="0">
                  <a:pos x="7" y="108"/>
                </a:cxn>
                <a:cxn ang="0">
                  <a:pos x="7" y="122"/>
                </a:cxn>
                <a:cxn ang="0">
                  <a:pos x="7" y="122"/>
                </a:cxn>
                <a:cxn ang="0">
                  <a:pos x="21" y="127"/>
                </a:cxn>
                <a:cxn ang="0">
                  <a:pos x="21" y="127"/>
                </a:cxn>
                <a:cxn ang="0">
                  <a:pos x="24" y="137"/>
                </a:cxn>
                <a:cxn ang="0">
                  <a:pos x="7" y="156"/>
                </a:cxn>
                <a:cxn ang="0">
                  <a:pos x="7" y="156"/>
                </a:cxn>
                <a:cxn ang="0">
                  <a:pos x="14" y="158"/>
                </a:cxn>
                <a:cxn ang="0">
                  <a:pos x="35" y="165"/>
                </a:cxn>
                <a:cxn ang="0">
                  <a:pos x="66" y="165"/>
                </a:cxn>
                <a:cxn ang="0">
                  <a:pos x="104" y="156"/>
                </a:cxn>
                <a:cxn ang="0">
                  <a:pos x="106" y="134"/>
                </a:cxn>
                <a:cxn ang="0">
                  <a:pos x="116" y="127"/>
                </a:cxn>
                <a:cxn ang="0">
                  <a:pos x="120" y="127"/>
                </a:cxn>
                <a:cxn ang="0">
                  <a:pos x="120" y="9"/>
                </a:cxn>
                <a:cxn ang="0">
                  <a:pos x="109" y="4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90" y="7"/>
                </a:cxn>
              </a:cxnLst>
              <a:rect l="0" t="0" r="r" b="b"/>
              <a:pathLst>
                <a:path w="120" h="165">
                  <a:moveTo>
                    <a:pt x="90" y="7"/>
                  </a:moveTo>
                  <a:lnTo>
                    <a:pt x="78" y="9"/>
                  </a:lnTo>
                  <a:lnTo>
                    <a:pt x="71" y="28"/>
                  </a:lnTo>
                  <a:lnTo>
                    <a:pt x="52" y="35"/>
                  </a:lnTo>
                  <a:lnTo>
                    <a:pt x="47" y="44"/>
                  </a:lnTo>
                  <a:lnTo>
                    <a:pt x="33" y="52"/>
                  </a:lnTo>
                  <a:lnTo>
                    <a:pt x="33" y="52"/>
                  </a:lnTo>
                  <a:lnTo>
                    <a:pt x="28" y="4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7" y="66"/>
                  </a:lnTo>
                  <a:lnTo>
                    <a:pt x="0" y="70"/>
                  </a:lnTo>
                  <a:lnTo>
                    <a:pt x="7" y="82"/>
                  </a:lnTo>
                  <a:lnTo>
                    <a:pt x="2" y="92"/>
                  </a:lnTo>
                  <a:lnTo>
                    <a:pt x="7" y="108"/>
                  </a:lnTo>
                  <a:lnTo>
                    <a:pt x="7" y="122"/>
                  </a:lnTo>
                  <a:lnTo>
                    <a:pt x="7" y="122"/>
                  </a:lnTo>
                  <a:lnTo>
                    <a:pt x="21" y="127"/>
                  </a:lnTo>
                  <a:lnTo>
                    <a:pt x="21" y="127"/>
                  </a:lnTo>
                  <a:lnTo>
                    <a:pt x="24" y="137"/>
                  </a:lnTo>
                  <a:lnTo>
                    <a:pt x="7" y="156"/>
                  </a:lnTo>
                  <a:lnTo>
                    <a:pt x="7" y="156"/>
                  </a:lnTo>
                  <a:lnTo>
                    <a:pt x="14" y="158"/>
                  </a:lnTo>
                  <a:lnTo>
                    <a:pt x="35" y="165"/>
                  </a:lnTo>
                  <a:lnTo>
                    <a:pt x="66" y="165"/>
                  </a:lnTo>
                  <a:lnTo>
                    <a:pt x="104" y="156"/>
                  </a:lnTo>
                  <a:lnTo>
                    <a:pt x="106" y="134"/>
                  </a:lnTo>
                  <a:lnTo>
                    <a:pt x="116" y="127"/>
                  </a:lnTo>
                  <a:lnTo>
                    <a:pt x="120" y="127"/>
                  </a:lnTo>
                  <a:lnTo>
                    <a:pt x="120" y="9"/>
                  </a:lnTo>
                  <a:lnTo>
                    <a:pt x="109" y="4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90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2" name="Freeform 131">
              <a:extLst>
                <a:ext uri="{FF2B5EF4-FFF2-40B4-BE49-F238E27FC236}">
                  <a16:creationId xmlns:a16="http://schemas.microsoft.com/office/drawing/2014/main" id="{134EAD65-5099-61DF-40F4-E375FAA7EB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9919" y="1646304"/>
              <a:ext cx="1069572" cy="538089"/>
            </a:xfrm>
            <a:custGeom>
              <a:avLst/>
              <a:gdLst/>
              <a:ahLst/>
              <a:cxnLst>
                <a:cxn ang="0">
                  <a:pos x="19" y="36"/>
                </a:cxn>
                <a:cxn ang="0">
                  <a:pos x="14" y="59"/>
                </a:cxn>
                <a:cxn ang="0">
                  <a:pos x="14" y="59"/>
                </a:cxn>
                <a:cxn ang="0">
                  <a:pos x="9" y="57"/>
                </a:cxn>
                <a:cxn ang="0">
                  <a:pos x="0" y="71"/>
                </a:cxn>
                <a:cxn ang="0">
                  <a:pos x="14" y="83"/>
                </a:cxn>
                <a:cxn ang="0">
                  <a:pos x="14" y="83"/>
                </a:cxn>
                <a:cxn ang="0">
                  <a:pos x="57" y="85"/>
                </a:cxn>
                <a:cxn ang="0">
                  <a:pos x="80" y="76"/>
                </a:cxn>
                <a:cxn ang="0">
                  <a:pos x="102" y="71"/>
                </a:cxn>
                <a:cxn ang="0">
                  <a:pos x="128" y="85"/>
                </a:cxn>
                <a:cxn ang="0">
                  <a:pos x="135" y="97"/>
                </a:cxn>
                <a:cxn ang="0">
                  <a:pos x="144" y="119"/>
                </a:cxn>
                <a:cxn ang="0">
                  <a:pos x="123" y="128"/>
                </a:cxn>
                <a:cxn ang="0">
                  <a:pos x="109" y="140"/>
                </a:cxn>
                <a:cxn ang="0">
                  <a:pos x="121" y="145"/>
                </a:cxn>
                <a:cxn ang="0">
                  <a:pos x="137" y="145"/>
                </a:cxn>
                <a:cxn ang="0">
                  <a:pos x="151" y="126"/>
                </a:cxn>
                <a:cxn ang="0">
                  <a:pos x="144" y="119"/>
                </a:cxn>
                <a:cxn ang="0">
                  <a:pos x="151" y="123"/>
                </a:cxn>
                <a:cxn ang="0">
                  <a:pos x="163" y="114"/>
                </a:cxn>
                <a:cxn ang="0">
                  <a:pos x="175" y="123"/>
                </a:cxn>
                <a:cxn ang="0">
                  <a:pos x="194" y="135"/>
                </a:cxn>
                <a:cxn ang="0">
                  <a:pos x="206" y="147"/>
                </a:cxn>
                <a:cxn ang="0">
                  <a:pos x="213" y="163"/>
                </a:cxn>
                <a:cxn ang="0">
                  <a:pos x="234" y="154"/>
                </a:cxn>
                <a:cxn ang="0">
                  <a:pos x="258" y="147"/>
                </a:cxn>
                <a:cxn ang="0">
                  <a:pos x="241" y="142"/>
                </a:cxn>
                <a:cxn ang="0">
                  <a:pos x="248" y="114"/>
                </a:cxn>
                <a:cxn ang="0">
                  <a:pos x="293" y="90"/>
                </a:cxn>
                <a:cxn ang="0">
                  <a:pos x="317" y="85"/>
                </a:cxn>
                <a:cxn ang="0">
                  <a:pos x="321" y="76"/>
                </a:cxn>
                <a:cxn ang="0">
                  <a:pos x="324" y="52"/>
                </a:cxn>
                <a:cxn ang="0">
                  <a:pos x="288" y="33"/>
                </a:cxn>
                <a:cxn ang="0">
                  <a:pos x="286" y="38"/>
                </a:cxn>
                <a:cxn ang="0">
                  <a:pos x="276" y="26"/>
                </a:cxn>
                <a:cxn ang="0">
                  <a:pos x="262" y="31"/>
                </a:cxn>
                <a:cxn ang="0">
                  <a:pos x="234" y="7"/>
                </a:cxn>
                <a:cxn ang="0">
                  <a:pos x="220" y="0"/>
                </a:cxn>
                <a:cxn ang="0">
                  <a:pos x="130" y="3"/>
                </a:cxn>
                <a:cxn ang="0">
                  <a:pos x="28" y="0"/>
                </a:cxn>
                <a:cxn ang="0">
                  <a:pos x="35" y="24"/>
                </a:cxn>
                <a:cxn ang="0">
                  <a:pos x="229" y="126"/>
                </a:cxn>
                <a:cxn ang="0">
                  <a:pos x="215" y="126"/>
                </a:cxn>
              </a:cxnLst>
              <a:rect l="0" t="0" r="r" b="b"/>
              <a:pathLst>
                <a:path w="324" h="163">
                  <a:moveTo>
                    <a:pt x="35" y="24"/>
                  </a:moveTo>
                  <a:lnTo>
                    <a:pt x="19" y="36"/>
                  </a:lnTo>
                  <a:lnTo>
                    <a:pt x="9" y="48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2" y="57"/>
                  </a:lnTo>
                  <a:lnTo>
                    <a:pt x="9" y="57"/>
                  </a:lnTo>
                  <a:lnTo>
                    <a:pt x="5" y="67"/>
                  </a:lnTo>
                  <a:lnTo>
                    <a:pt x="0" y="71"/>
                  </a:lnTo>
                  <a:lnTo>
                    <a:pt x="9" y="81"/>
                  </a:lnTo>
                  <a:lnTo>
                    <a:pt x="14" y="83"/>
                  </a:lnTo>
                  <a:lnTo>
                    <a:pt x="14" y="83"/>
                  </a:lnTo>
                  <a:lnTo>
                    <a:pt x="14" y="83"/>
                  </a:lnTo>
                  <a:lnTo>
                    <a:pt x="14" y="83"/>
                  </a:lnTo>
                  <a:lnTo>
                    <a:pt x="57" y="85"/>
                  </a:lnTo>
                  <a:lnTo>
                    <a:pt x="73" y="81"/>
                  </a:lnTo>
                  <a:lnTo>
                    <a:pt x="80" y="76"/>
                  </a:lnTo>
                  <a:lnTo>
                    <a:pt x="102" y="71"/>
                  </a:lnTo>
                  <a:lnTo>
                    <a:pt x="102" y="71"/>
                  </a:lnTo>
                  <a:lnTo>
                    <a:pt x="102" y="71"/>
                  </a:lnTo>
                  <a:lnTo>
                    <a:pt x="128" y="85"/>
                  </a:lnTo>
                  <a:lnTo>
                    <a:pt x="128" y="93"/>
                  </a:lnTo>
                  <a:lnTo>
                    <a:pt x="135" y="97"/>
                  </a:lnTo>
                  <a:lnTo>
                    <a:pt x="135" y="107"/>
                  </a:lnTo>
                  <a:lnTo>
                    <a:pt x="144" y="119"/>
                  </a:lnTo>
                  <a:lnTo>
                    <a:pt x="123" y="116"/>
                  </a:lnTo>
                  <a:lnTo>
                    <a:pt x="123" y="128"/>
                  </a:lnTo>
                  <a:lnTo>
                    <a:pt x="109" y="140"/>
                  </a:lnTo>
                  <a:lnTo>
                    <a:pt x="109" y="140"/>
                  </a:lnTo>
                  <a:lnTo>
                    <a:pt x="109" y="140"/>
                  </a:lnTo>
                  <a:lnTo>
                    <a:pt x="121" y="145"/>
                  </a:lnTo>
                  <a:lnTo>
                    <a:pt x="130" y="140"/>
                  </a:lnTo>
                  <a:lnTo>
                    <a:pt x="137" y="145"/>
                  </a:lnTo>
                  <a:lnTo>
                    <a:pt x="139" y="135"/>
                  </a:lnTo>
                  <a:lnTo>
                    <a:pt x="151" y="126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7" y="119"/>
                  </a:lnTo>
                  <a:lnTo>
                    <a:pt x="151" y="123"/>
                  </a:lnTo>
                  <a:lnTo>
                    <a:pt x="151" y="123"/>
                  </a:lnTo>
                  <a:lnTo>
                    <a:pt x="163" y="114"/>
                  </a:lnTo>
                  <a:lnTo>
                    <a:pt x="184" y="116"/>
                  </a:lnTo>
                  <a:lnTo>
                    <a:pt x="175" y="123"/>
                  </a:lnTo>
                  <a:lnTo>
                    <a:pt x="210" y="128"/>
                  </a:lnTo>
                  <a:lnTo>
                    <a:pt x="194" y="135"/>
                  </a:lnTo>
                  <a:lnTo>
                    <a:pt x="194" y="142"/>
                  </a:lnTo>
                  <a:lnTo>
                    <a:pt x="206" y="147"/>
                  </a:lnTo>
                  <a:lnTo>
                    <a:pt x="206" y="156"/>
                  </a:lnTo>
                  <a:lnTo>
                    <a:pt x="213" y="163"/>
                  </a:lnTo>
                  <a:lnTo>
                    <a:pt x="222" y="156"/>
                  </a:lnTo>
                  <a:lnTo>
                    <a:pt x="234" y="154"/>
                  </a:lnTo>
                  <a:lnTo>
                    <a:pt x="243" y="147"/>
                  </a:lnTo>
                  <a:lnTo>
                    <a:pt x="258" y="147"/>
                  </a:lnTo>
                  <a:lnTo>
                    <a:pt x="260" y="140"/>
                  </a:lnTo>
                  <a:lnTo>
                    <a:pt x="241" y="142"/>
                  </a:lnTo>
                  <a:lnTo>
                    <a:pt x="229" y="123"/>
                  </a:lnTo>
                  <a:lnTo>
                    <a:pt x="248" y="114"/>
                  </a:lnTo>
                  <a:lnTo>
                    <a:pt x="291" y="102"/>
                  </a:lnTo>
                  <a:lnTo>
                    <a:pt x="293" y="90"/>
                  </a:lnTo>
                  <a:lnTo>
                    <a:pt x="302" y="85"/>
                  </a:lnTo>
                  <a:lnTo>
                    <a:pt x="317" y="85"/>
                  </a:lnTo>
                  <a:lnTo>
                    <a:pt x="317" y="85"/>
                  </a:lnTo>
                  <a:lnTo>
                    <a:pt x="321" y="76"/>
                  </a:lnTo>
                  <a:lnTo>
                    <a:pt x="317" y="64"/>
                  </a:lnTo>
                  <a:lnTo>
                    <a:pt x="324" y="52"/>
                  </a:lnTo>
                  <a:lnTo>
                    <a:pt x="307" y="38"/>
                  </a:lnTo>
                  <a:lnTo>
                    <a:pt x="288" y="33"/>
                  </a:lnTo>
                  <a:lnTo>
                    <a:pt x="288" y="33"/>
                  </a:lnTo>
                  <a:lnTo>
                    <a:pt x="286" y="38"/>
                  </a:lnTo>
                  <a:lnTo>
                    <a:pt x="286" y="38"/>
                  </a:lnTo>
                  <a:lnTo>
                    <a:pt x="276" y="26"/>
                  </a:lnTo>
                  <a:lnTo>
                    <a:pt x="276" y="26"/>
                  </a:lnTo>
                  <a:lnTo>
                    <a:pt x="262" y="31"/>
                  </a:lnTo>
                  <a:lnTo>
                    <a:pt x="243" y="29"/>
                  </a:lnTo>
                  <a:lnTo>
                    <a:pt x="234" y="7"/>
                  </a:lnTo>
                  <a:lnTo>
                    <a:pt x="217" y="5"/>
                  </a:lnTo>
                  <a:lnTo>
                    <a:pt x="220" y="0"/>
                  </a:lnTo>
                  <a:lnTo>
                    <a:pt x="142" y="0"/>
                  </a:lnTo>
                  <a:lnTo>
                    <a:pt x="130" y="3"/>
                  </a:lnTo>
                  <a:lnTo>
                    <a:pt x="123" y="0"/>
                  </a:lnTo>
                  <a:lnTo>
                    <a:pt x="28" y="0"/>
                  </a:lnTo>
                  <a:lnTo>
                    <a:pt x="38" y="15"/>
                  </a:lnTo>
                  <a:lnTo>
                    <a:pt x="35" y="24"/>
                  </a:lnTo>
                  <a:close/>
                  <a:moveTo>
                    <a:pt x="217" y="121"/>
                  </a:moveTo>
                  <a:lnTo>
                    <a:pt x="229" y="126"/>
                  </a:lnTo>
                  <a:lnTo>
                    <a:pt x="232" y="135"/>
                  </a:lnTo>
                  <a:lnTo>
                    <a:pt x="215" y="126"/>
                  </a:lnTo>
                  <a:lnTo>
                    <a:pt x="217" y="1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3434D13-5753-783F-A3A3-4FC71D564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393" y="2052346"/>
              <a:ext cx="3302" cy="99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4" name="Freeform 133">
              <a:extLst>
                <a:ext uri="{FF2B5EF4-FFF2-40B4-BE49-F238E27FC236}">
                  <a16:creationId xmlns:a16="http://schemas.microsoft.com/office/drawing/2014/main" id="{76713049-490D-F78E-5753-A6E8C7762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611" y="1794857"/>
              <a:ext cx="340020" cy="141950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18" y="43"/>
                </a:cxn>
                <a:cxn ang="0">
                  <a:pos x="35" y="40"/>
                </a:cxn>
                <a:cxn ang="0">
                  <a:pos x="35" y="36"/>
                </a:cxn>
                <a:cxn ang="0">
                  <a:pos x="56" y="33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82" y="24"/>
                </a:cxn>
                <a:cxn ang="0">
                  <a:pos x="82" y="24"/>
                </a:cxn>
                <a:cxn ang="0">
                  <a:pos x="94" y="26"/>
                </a:cxn>
                <a:cxn ang="0">
                  <a:pos x="99" y="22"/>
                </a:cxn>
                <a:cxn ang="0">
                  <a:pos x="103" y="12"/>
                </a:cxn>
                <a:cxn ang="0">
                  <a:pos x="89" y="5"/>
                </a:cxn>
                <a:cxn ang="0">
                  <a:pos x="61" y="5"/>
                </a:cxn>
                <a:cxn ang="0">
                  <a:pos x="56" y="10"/>
                </a:cxn>
                <a:cxn ang="0">
                  <a:pos x="56" y="10"/>
                </a:cxn>
                <a:cxn ang="0">
                  <a:pos x="56" y="10"/>
                </a:cxn>
                <a:cxn ang="0">
                  <a:pos x="47" y="0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23" y="12"/>
                </a:cxn>
                <a:cxn ang="0">
                  <a:pos x="2" y="22"/>
                </a:cxn>
                <a:cxn ang="0">
                  <a:pos x="0" y="29"/>
                </a:cxn>
                <a:cxn ang="0">
                  <a:pos x="4" y="36"/>
                </a:cxn>
              </a:cxnLst>
              <a:rect l="0" t="0" r="r" b="b"/>
              <a:pathLst>
                <a:path w="103" h="43">
                  <a:moveTo>
                    <a:pt x="4" y="36"/>
                  </a:moveTo>
                  <a:lnTo>
                    <a:pt x="18" y="43"/>
                  </a:lnTo>
                  <a:lnTo>
                    <a:pt x="35" y="40"/>
                  </a:lnTo>
                  <a:lnTo>
                    <a:pt x="35" y="36"/>
                  </a:lnTo>
                  <a:lnTo>
                    <a:pt x="56" y="33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94" y="26"/>
                  </a:lnTo>
                  <a:lnTo>
                    <a:pt x="99" y="22"/>
                  </a:lnTo>
                  <a:lnTo>
                    <a:pt x="103" y="12"/>
                  </a:lnTo>
                  <a:lnTo>
                    <a:pt x="89" y="5"/>
                  </a:lnTo>
                  <a:lnTo>
                    <a:pt x="61" y="5"/>
                  </a:lnTo>
                  <a:lnTo>
                    <a:pt x="56" y="10"/>
                  </a:lnTo>
                  <a:lnTo>
                    <a:pt x="56" y="10"/>
                  </a:lnTo>
                  <a:lnTo>
                    <a:pt x="56" y="10"/>
                  </a:lnTo>
                  <a:lnTo>
                    <a:pt x="47" y="0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23" y="12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4" y="3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5" name="Freeform 134">
              <a:extLst>
                <a:ext uri="{FF2B5EF4-FFF2-40B4-BE49-F238E27FC236}">
                  <a16:creationId xmlns:a16="http://schemas.microsoft.com/office/drawing/2014/main" id="{EB9C29EF-7A46-3C81-FD76-AC5E8C51B7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426" y="2194295"/>
              <a:ext cx="366429" cy="217876"/>
            </a:xfrm>
            <a:custGeom>
              <a:avLst/>
              <a:gdLst/>
              <a:ahLst/>
              <a:cxnLst>
                <a:cxn ang="0">
                  <a:pos x="101" y="49"/>
                </a:cxn>
                <a:cxn ang="0">
                  <a:pos x="97" y="40"/>
                </a:cxn>
                <a:cxn ang="0">
                  <a:pos x="104" y="19"/>
                </a:cxn>
                <a:cxn ang="0">
                  <a:pos x="111" y="12"/>
                </a:cxn>
                <a:cxn ang="0">
                  <a:pos x="85" y="2"/>
                </a:cxn>
                <a:cxn ang="0">
                  <a:pos x="68" y="5"/>
                </a:cxn>
                <a:cxn ang="0">
                  <a:pos x="54" y="14"/>
                </a:cxn>
                <a:cxn ang="0">
                  <a:pos x="54" y="14"/>
                </a:cxn>
                <a:cxn ang="0">
                  <a:pos x="54" y="14"/>
                </a:cxn>
                <a:cxn ang="0">
                  <a:pos x="19" y="9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9" y="26"/>
                </a:cxn>
                <a:cxn ang="0">
                  <a:pos x="0" y="31"/>
                </a:cxn>
                <a:cxn ang="0">
                  <a:pos x="0" y="42"/>
                </a:cxn>
                <a:cxn ang="0">
                  <a:pos x="12" y="54"/>
                </a:cxn>
                <a:cxn ang="0">
                  <a:pos x="9" y="64"/>
                </a:cxn>
                <a:cxn ang="0">
                  <a:pos x="9" y="64"/>
                </a:cxn>
                <a:cxn ang="0">
                  <a:pos x="38" y="59"/>
                </a:cxn>
                <a:cxn ang="0">
                  <a:pos x="52" y="66"/>
                </a:cxn>
                <a:cxn ang="0">
                  <a:pos x="68" y="64"/>
                </a:cxn>
                <a:cxn ang="0">
                  <a:pos x="71" y="57"/>
                </a:cxn>
                <a:cxn ang="0">
                  <a:pos x="71" y="57"/>
                </a:cxn>
                <a:cxn ang="0">
                  <a:pos x="85" y="47"/>
                </a:cxn>
                <a:cxn ang="0">
                  <a:pos x="101" y="49"/>
                </a:cxn>
              </a:cxnLst>
              <a:rect l="0" t="0" r="r" b="b"/>
              <a:pathLst>
                <a:path w="111" h="66">
                  <a:moveTo>
                    <a:pt x="101" y="49"/>
                  </a:moveTo>
                  <a:lnTo>
                    <a:pt x="97" y="40"/>
                  </a:lnTo>
                  <a:lnTo>
                    <a:pt x="104" y="19"/>
                  </a:lnTo>
                  <a:lnTo>
                    <a:pt x="111" y="12"/>
                  </a:lnTo>
                  <a:lnTo>
                    <a:pt x="85" y="2"/>
                  </a:lnTo>
                  <a:lnTo>
                    <a:pt x="68" y="5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19" y="9"/>
                  </a:lnTo>
                  <a:lnTo>
                    <a:pt x="4" y="0"/>
                  </a:lnTo>
                  <a:lnTo>
                    <a:pt x="0" y="9"/>
                  </a:lnTo>
                  <a:lnTo>
                    <a:pt x="9" y="26"/>
                  </a:lnTo>
                  <a:lnTo>
                    <a:pt x="0" y="31"/>
                  </a:lnTo>
                  <a:lnTo>
                    <a:pt x="0" y="42"/>
                  </a:lnTo>
                  <a:lnTo>
                    <a:pt x="12" y="54"/>
                  </a:lnTo>
                  <a:lnTo>
                    <a:pt x="9" y="64"/>
                  </a:lnTo>
                  <a:lnTo>
                    <a:pt x="9" y="64"/>
                  </a:lnTo>
                  <a:lnTo>
                    <a:pt x="38" y="59"/>
                  </a:lnTo>
                  <a:lnTo>
                    <a:pt x="52" y="66"/>
                  </a:lnTo>
                  <a:lnTo>
                    <a:pt x="68" y="64"/>
                  </a:lnTo>
                  <a:lnTo>
                    <a:pt x="71" y="57"/>
                  </a:lnTo>
                  <a:lnTo>
                    <a:pt x="71" y="57"/>
                  </a:lnTo>
                  <a:lnTo>
                    <a:pt x="85" y="47"/>
                  </a:lnTo>
                  <a:lnTo>
                    <a:pt x="101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6" name="Freeform 136">
              <a:extLst>
                <a:ext uri="{FF2B5EF4-FFF2-40B4-BE49-F238E27FC236}">
                  <a16:creationId xmlns:a16="http://schemas.microsoft.com/office/drawing/2014/main" id="{5DC13A2C-03CE-E538-FB79-48499CFCFE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560" y="1976420"/>
              <a:ext cx="9905" cy="1320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3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7" name="Freeform 137">
              <a:extLst>
                <a:ext uri="{FF2B5EF4-FFF2-40B4-BE49-F238E27FC236}">
                  <a16:creationId xmlns:a16="http://schemas.microsoft.com/office/drawing/2014/main" id="{DEF496E3-01AC-1305-AF21-BD9A536A8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560" y="1841073"/>
              <a:ext cx="452259" cy="198068"/>
            </a:xfrm>
            <a:custGeom>
              <a:avLst/>
              <a:gdLst/>
              <a:ahLst/>
              <a:cxnLst>
                <a:cxn ang="0">
                  <a:pos x="118" y="52"/>
                </a:cxn>
                <a:cxn ang="0">
                  <a:pos x="118" y="50"/>
                </a:cxn>
                <a:cxn ang="0">
                  <a:pos x="118" y="50"/>
                </a:cxn>
                <a:cxn ang="0">
                  <a:pos x="118" y="50"/>
                </a:cxn>
                <a:cxn ang="0">
                  <a:pos x="125" y="45"/>
                </a:cxn>
                <a:cxn ang="0">
                  <a:pos x="128" y="29"/>
                </a:cxn>
                <a:cxn ang="0">
                  <a:pos x="137" y="29"/>
                </a:cxn>
                <a:cxn ang="0">
                  <a:pos x="137" y="22"/>
                </a:cxn>
                <a:cxn ang="0">
                  <a:pos x="137" y="22"/>
                </a:cxn>
                <a:cxn ang="0">
                  <a:pos x="133" y="15"/>
                </a:cxn>
                <a:cxn ang="0">
                  <a:pos x="135" y="8"/>
                </a:cxn>
                <a:cxn ang="0">
                  <a:pos x="99" y="0"/>
                </a:cxn>
                <a:cxn ang="0">
                  <a:pos x="95" y="10"/>
                </a:cxn>
                <a:cxn ang="0">
                  <a:pos x="78" y="5"/>
                </a:cxn>
                <a:cxn ang="0">
                  <a:pos x="78" y="5"/>
                </a:cxn>
                <a:cxn ang="0">
                  <a:pos x="76" y="12"/>
                </a:cxn>
                <a:cxn ang="0">
                  <a:pos x="76" y="12"/>
                </a:cxn>
                <a:cxn ang="0">
                  <a:pos x="59" y="19"/>
                </a:cxn>
                <a:cxn ang="0">
                  <a:pos x="59" y="19"/>
                </a:cxn>
                <a:cxn ang="0">
                  <a:pos x="64" y="34"/>
                </a:cxn>
                <a:cxn ang="0">
                  <a:pos x="64" y="34"/>
                </a:cxn>
                <a:cxn ang="0">
                  <a:pos x="47" y="29"/>
                </a:cxn>
                <a:cxn ang="0">
                  <a:pos x="29" y="36"/>
                </a:cxn>
                <a:cxn ang="0">
                  <a:pos x="17" y="34"/>
                </a:cxn>
                <a:cxn ang="0">
                  <a:pos x="17" y="34"/>
                </a:cxn>
                <a:cxn ang="0">
                  <a:pos x="12" y="41"/>
                </a:cxn>
                <a:cxn ang="0">
                  <a:pos x="12" y="41"/>
                </a:cxn>
                <a:cxn ang="0">
                  <a:pos x="5" y="34"/>
                </a:cxn>
                <a:cxn ang="0">
                  <a:pos x="5" y="34"/>
                </a:cxn>
                <a:cxn ang="0">
                  <a:pos x="3" y="34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0" y="41"/>
                </a:cxn>
                <a:cxn ang="0">
                  <a:pos x="3" y="43"/>
                </a:cxn>
                <a:cxn ang="0">
                  <a:pos x="3" y="45"/>
                </a:cxn>
                <a:cxn ang="0">
                  <a:pos x="12" y="50"/>
                </a:cxn>
                <a:cxn ang="0">
                  <a:pos x="19" y="50"/>
                </a:cxn>
                <a:cxn ang="0">
                  <a:pos x="19" y="50"/>
                </a:cxn>
                <a:cxn ang="0">
                  <a:pos x="19" y="50"/>
                </a:cxn>
                <a:cxn ang="0">
                  <a:pos x="50" y="43"/>
                </a:cxn>
                <a:cxn ang="0">
                  <a:pos x="52" y="52"/>
                </a:cxn>
                <a:cxn ang="0">
                  <a:pos x="76" y="57"/>
                </a:cxn>
                <a:cxn ang="0">
                  <a:pos x="76" y="57"/>
                </a:cxn>
                <a:cxn ang="0">
                  <a:pos x="90" y="60"/>
                </a:cxn>
                <a:cxn ang="0">
                  <a:pos x="90" y="60"/>
                </a:cxn>
                <a:cxn ang="0">
                  <a:pos x="97" y="55"/>
                </a:cxn>
                <a:cxn ang="0">
                  <a:pos x="118" y="52"/>
                </a:cxn>
              </a:cxnLst>
              <a:rect l="0" t="0" r="r" b="b"/>
              <a:pathLst>
                <a:path w="137" h="60">
                  <a:moveTo>
                    <a:pt x="118" y="52"/>
                  </a:moveTo>
                  <a:lnTo>
                    <a:pt x="118" y="50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25" y="45"/>
                  </a:lnTo>
                  <a:lnTo>
                    <a:pt x="128" y="29"/>
                  </a:lnTo>
                  <a:lnTo>
                    <a:pt x="137" y="29"/>
                  </a:lnTo>
                  <a:lnTo>
                    <a:pt x="137" y="22"/>
                  </a:lnTo>
                  <a:lnTo>
                    <a:pt x="137" y="22"/>
                  </a:lnTo>
                  <a:lnTo>
                    <a:pt x="133" y="15"/>
                  </a:lnTo>
                  <a:lnTo>
                    <a:pt x="135" y="8"/>
                  </a:lnTo>
                  <a:lnTo>
                    <a:pt x="99" y="0"/>
                  </a:lnTo>
                  <a:lnTo>
                    <a:pt x="95" y="10"/>
                  </a:lnTo>
                  <a:lnTo>
                    <a:pt x="78" y="5"/>
                  </a:lnTo>
                  <a:lnTo>
                    <a:pt x="78" y="5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59" y="19"/>
                  </a:lnTo>
                  <a:lnTo>
                    <a:pt x="59" y="19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47" y="29"/>
                  </a:lnTo>
                  <a:lnTo>
                    <a:pt x="29" y="36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5" y="34"/>
                  </a:lnTo>
                  <a:lnTo>
                    <a:pt x="5" y="34"/>
                  </a:lnTo>
                  <a:lnTo>
                    <a:pt x="3" y="34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0" y="41"/>
                  </a:lnTo>
                  <a:lnTo>
                    <a:pt x="3" y="43"/>
                  </a:lnTo>
                  <a:lnTo>
                    <a:pt x="3" y="45"/>
                  </a:lnTo>
                  <a:lnTo>
                    <a:pt x="12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50" y="43"/>
                  </a:lnTo>
                  <a:lnTo>
                    <a:pt x="52" y="52"/>
                  </a:lnTo>
                  <a:lnTo>
                    <a:pt x="76" y="57"/>
                  </a:lnTo>
                  <a:lnTo>
                    <a:pt x="76" y="57"/>
                  </a:lnTo>
                  <a:lnTo>
                    <a:pt x="90" y="60"/>
                  </a:lnTo>
                  <a:lnTo>
                    <a:pt x="90" y="60"/>
                  </a:lnTo>
                  <a:lnTo>
                    <a:pt x="97" y="55"/>
                  </a:lnTo>
                  <a:lnTo>
                    <a:pt x="118" y="5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8" name="Freeform 138">
              <a:extLst>
                <a:ext uri="{FF2B5EF4-FFF2-40B4-BE49-F238E27FC236}">
                  <a16:creationId xmlns:a16="http://schemas.microsoft.com/office/drawing/2014/main" id="{CFE860DD-C118-2A4B-83B9-C206EED56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095" y="1874084"/>
              <a:ext cx="406042" cy="211274"/>
            </a:xfrm>
            <a:custGeom>
              <a:avLst/>
              <a:gdLst/>
              <a:ahLst/>
              <a:cxnLst>
                <a:cxn ang="0">
                  <a:pos x="43" y="64"/>
                </a:cxn>
                <a:cxn ang="0">
                  <a:pos x="52" y="59"/>
                </a:cxn>
                <a:cxn ang="0">
                  <a:pos x="64" y="54"/>
                </a:cxn>
                <a:cxn ang="0">
                  <a:pos x="76" y="57"/>
                </a:cxn>
                <a:cxn ang="0">
                  <a:pos x="76" y="57"/>
                </a:cxn>
                <a:cxn ang="0">
                  <a:pos x="92" y="52"/>
                </a:cxn>
                <a:cxn ang="0">
                  <a:pos x="107" y="24"/>
                </a:cxn>
                <a:cxn ang="0">
                  <a:pos x="123" y="14"/>
                </a:cxn>
                <a:cxn ang="0">
                  <a:pos x="123" y="14"/>
                </a:cxn>
                <a:cxn ang="0">
                  <a:pos x="118" y="12"/>
                </a:cxn>
                <a:cxn ang="0">
                  <a:pos x="109" y="2"/>
                </a:cxn>
                <a:cxn ang="0">
                  <a:pos x="109" y="2"/>
                </a:cxn>
                <a:cxn ang="0">
                  <a:pos x="97" y="0"/>
                </a:cxn>
                <a:cxn ang="0">
                  <a:pos x="97" y="0"/>
                </a:cxn>
                <a:cxn ang="0">
                  <a:pos x="81" y="0"/>
                </a:cxn>
                <a:cxn ang="0">
                  <a:pos x="71" y="9"/>
                </a:cxn>
                <a:cxn ang="0">
                  <a:pos x="50" y="12"/>
                </a:cxn>
                <a:cxn ang="0">
                  <a:pos x="50" y="16"/>
                </a:cxn>
                <a:cxn ang="0">
                  <a:pos x="33" y="19"/>
                </a:cxn>
                <a:cxn ang="0">
                  <a:pos x="19" y="12"/>
                </a:cxn>
                <a:cxn ang="0">
                  <a:pos x="19" y="19"/>
                </a:cxn>
                <a:cxn ang="0">
                  <a:pos x="10" y="19"/>
                </a:cxn>
                <a:cxn ang="0">
                  <a:pos x="7" y="35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5" y="40"/>
                </a:cxn>
                <a:cxn ang="0">
                  <a:pos x="5" y="40"/>
                </a:cxn>
                <a:cxn ang="0">
                  <a:pos x="10" y="47"/>
                </a:cxn>
                <a:cxn ang="0">
                  <a:pos x="10" y="47"/>
                </a:cxn>
                <a:cxn ang="0">
                  <a:pos x="24" y="59"/>
                </a:cxn>
                <a:cxn ang="0">
                  <a:pos x="43" y="64"/>
                </a:cxn>
              </a:cxnLst>
              <a:rect l="0" t="0" r="r" b="b"/>
              <a:pathLst>
                <a:path w="123" h="64">
                  <a:moveTo>
                    <a:pt x="43" y="64"/>
                  </a:moveTo>
                  <a:lnTo>
                    <a:pt x="52" y="59"/>
                  </a:lnTo>
                  <a:lnTo>
                    <a:pt x="64" y="54"/>
                  </a:lnTo>
                  <a:lnTo>
                    <a:pt x="76" y="57"/>
                  </a:lnTo>
                  <a:lnTo>
                    <a:pt x="76" y="57"/>
                  </a:lnTo>
                  <a:lnTo>
                    <a:pt x="92" y="52"/>
                  </a:lnTo>
                  <a:lnTo>
                    <a:pt x="107" y="24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18" y="12"/>
                  </a:lnTo>
                  <a:lnTo>
                    <a:pt x="109" y="2"/>
                  </a:lnTo>
                  <a:lnTo>
                    <a:pt x="109" y="2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81" y="0"/>
                  </a:lnTo>
                  <a:lnTo>
                    <a:pt x="71" y="9"/>
                  </a:lnTo>
                  <a:lnTo>
                    <a:pt x="50" y="12"/>
                  </a:lnTo>
                  <a:lnTo>
                    <a:pt x="50" y="16"/>
                  </a:lnTo>
                  <a:lnTo>
                    <a:pt x="33" y="19"/>
                  </a:lnTo>
                  <a:lnTo>
                    <a:pt x="19" y="12"/>
                  </a:lnTo>
                  <a:lnTo>
                    <a:pt x="19" y="19"/>
                  </a:lnTo>
                  <a:lnTo>
                    <a:pt x="10" y="19"/>
                  </a:lnTo>
                  <a:lnTo>
                    <a:pt x="7" y="35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24" y="59"/>
                  </a:lnTo>
                  <a:lnTo>
                    <a:pt x="43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9" name="Freeform 139">
              <a:extLst>
                <a:ext uri="{FF2B5EF4-FFF2-40B4-BE49-F238E27FC236}">
                  <a16:creationId xmlns:a16="http://schemas.microsoft.com/office/drawing/2014/main" id="{6979F8A8-2DBD-F945-BCC0-24F7779B74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983" y="1897191"/>
              <a:ext cx="561196" cy="343320"/>
            </a:xfrm>
            <a:custGeom>
              <a:avLst/>
              <a:gdLst/>
              <a:ahLst/>
              <a:cxnLst>
                <a:cxn ang="0">
                  <a:pos x="16" y="45"/>
                </a:cxn>
                <a:cxn ang="0">
                  <a:pos x="0" y="50"/>
                </a:cxn>
                <a:cxn ang="0">
                  <a:pos x="9" y="61"/>
                </a:cxn>
                <a:cxn ang="0">
                  <a:pos x="9" y="61"/>
                </a:cxn>
                <a:cxn ang="0">
                  <a:pos x="24" y="71"/>
                </a:cxn>
                <a:cxn ang="0">
                  <a:pos x="24" y="71"/>
                </a:cxn>
                <a:cxn ang="0">
                  <a:pos x="21" y="78"/>
                </a:cxn>
                <a:cxn ang="0">
                  <a:pos x="21" y="78"/>
                </a:cxn>
                <a:cxn ang="0">
                  <a:pos x="33" y="85"/>
                </a:cxn>
                <a:cxn ang="0">
                  <a:pos x="38" y="80"/>
                </a:cxn>
                <a:cxn ang="0">
                  <a:pos x="38" y="80"/>
                </a:cxn>
                <a:cxn ang="0">
                  <a:pos x="42" y="90"/>
                </a:cxn>
                <a:cxn ang="0">
                  <a:pos x="42" y="90"/>
                </a:cxn>
                <a:cxn ang="0">
                  <a:pos x="57" y="99"/>
                </a:cxn>
                <a:cxn ang="0">
                  <a:pos x="92" y="104"/>
                </a:cxn>
                <a:cxn ang="0">
                  <a:pos x="92" y="104"/>
                </a:cxn>
                <a:cxn ang="0">
                  <a:pos x="106" y="95"/>
                </a:cxn>
                <a:cxn ang="0">
                  <a:pos x="123" y="92"/>
                </a:cxn>
                <a:cxn ang="0">
                  <a:pos x="123" y="92"/>
                </a:cxn>
                <a:cxn ang="0">
                  <a:pos x="149" y="102"/>
                </a:cxn>
                <a:cxn ang="0">
                  <a:pos x="149" y="102"/>
                </a:cxn>
                <a:cxn ang="0">
                  <a:pos x="151" y="90"/>
                </a:cxn>
                <a:cxn ang="0">
                  <a:pos x="158" y="78"/>
                </a:cxn>
                <a:cxn ang="0">
                  <a:pos x="168" y="78"/>
                </a:cxn>
                <a:cxn ang="0">
                  <a:pos x="170" y="69"/>
                </a:cxn>
                <a:cxn ang="0">
                  <a:pos x="163" y="64"/>
                </a:cxn>
                <a:cxn ang="0">
                  <a:pos x="154" y="69"/>
                </a:cxn>
                <a:cxn ang="0">
                  <a:pos x="142" y="64"/>
                </a:cxn>
                <a:cxn ang="0">
                  <a:pos x="142" y="52"/>
                </a:cxn>
                <a:cxn ang="0">
                  <a:pos x="144" y="38"/>
                </a:cxn>
                <a:cxn ang="0">
                  <a:pos x="139" y="28"/>
                </a:cxn>
                <a:cxn ang="0">
                  <a:pos x="128" y="14"/>
                </a:cxn>
                <a:cxn ang="0">
                  <a:pos x="120" y="2"/>
                </a:cxn>
                <a:cxn ang="0">
                  <a:pos x="113" y="0"/>
                </a:cxn>
                <a:cxn ang="0">
                  <a:pos x="106" y="5"/>
                </a:cxn>
                <a:cxn ang="0">
                  <a:pos x="90" y="9"/>
                </a:cxn>
                <a:cxn ang="0">
                  <a:pos x="90" y="9"/>
                </a:cxn>
                <a:cxn ang="0">
                  <a:pos x="47" y="7"/>
                </a:cxn>
                <a:cxn ang="0">
                  <a:pos x="47" y="7"/>
                </a:cxn>
                <a:cxn ang="0">
                  <a:pos x="31" y="17"/>
                </a:cxn>
                <a:cxn ang="0">
                  <a:pos x="16" y="45"/>
                </a:cxn>
              </a:cxnLst>
              <a:rect l="0" t="0" r="r" b="b"/>
              <a:pathLst>
                <a:path w="170" h="104">
                  <a:moveTo>
                    <a:pt x="16" y="45"/>
                  </a:moveTo>
                  <a:lnTo>
                    <a:pt x="0" y="50"/>
                  </a:lnTo>
                  <a:lnTo>
                    <a:pt x="9" y="61"/>
                  </a:lnTo>
                  <a:lnTo>
                    <a:pt x="9" y="61"/>
                  </a:lnTo>
                  <a:lnTo>
                    <a:pt x="24" y="71"/>
                  </a:lnTo>
                  <a:lnTo>
                    <a:pt x="24" y="71"/>
                  </a:lnTo>
                  <a:lnTo>
                    <a:pt x="21" y="78"/>
                  </a:lnTo>
                  <a:lnTo>
                    <a:pt x="21" y="78"/>
                  </a:lnTo>
                  <a:lnTo>
                    <a:pt x="33" y="85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2" y="90"/>
                  </a:lnTo>
                  <a:lnTo>
                    <a:pt x="42" y="90"/>
                  </a:lnTo>
                  <a:lnTo>
                    <a:pt x="57" y="99"/>
                  </a:lnTo>
                  <a:lnTo>
                    <a:pt x="92" y="104"/>
                  </a:lnTo>
                  <a:lnTo>
                    <a:pt x="92" y="104"/>
                  </a:lnTo>
                  <a:lnTo>
                    <a:pt x="106" y="95"/>
                  </a:lnTo>
                  <a:lnTo>
                    <a:pt x="123" y="92"/>
                  </a:lnTo>
                  <a:lnTo>
                    <a:pt x="123" y="92"/>
                  </a:lnTo>
                  <a:lnTo>
                    <a:pt x="149" y="102"/>
                  </a:lnTo>
                  <a:lnTo>
                    <a:pt x="149" y="102"/>
                  </a:lnTo>
                  <a:lnTo>
                    <a:pt x="151" y="90"/>
                  </a:lnTo>
                  <a:lnTo>
                    <a:pt x="158" y="78"/>
                  </a:lnTo>
                  <a:lnTo>
                    <a:pt x="168" y="78"/>
                  </a:lnTo>
                  <a:lnTo>
                    <a:pt x="170" y="69"/>
                  </a:lnTo>
                  <a:lnTo>
                    <a:pt x="163" y="64"/>
                  </a:lnTo>
                  <a:lnTo>
                    <a:pt x="154" y="69"/>
                  </a:lnTo>
                  <a:lnTo>
                    <a:pt x="142" y="64"/>
                  </a:lnTo>
                  <a:lnTo>
                    <a:pt x="142" y="52"/>
                  </a:lnTo>
                  <a:lnTo>
                    <a:pt x="144" y="38"/>
                  </a:lnTo>
                  <a:lnTo>
                    <a:pt x="139" y="28"/>
                  </a:lnTo>
                  <a:lnTo>
                    <a:pt x="128" y="14"/>
                  </a:lnTo>
                  <a:lnTo>
                    <a:pt x="120" y="2"/>
                  </a:lnTo>
                  <a:lnTo>
                    <a:pt x="113" y="0"/>
                  </a:lnTo>
                  <a:lnTo>
                    <a:pt x="106" y="5"/>
                  </a:lnTo>
                  <a:lnTo>
                    <a:pt x="90" y="9"/>
                  </a:lnTo>
                  <a:lnTo>
                    <a:pt x="90" y="9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31" y="17"/>
                  </a:lnTo>
                  <a:lnTo>
                    <a:pt x="16" y="4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0" name="Freeform 140">
              <a:extLst>
                <a:ext uri="{FF2B5EF4-FFF2-40B4-BE49-F238E27FC236}">
                  <a16:creationId xmlns:a16="http://schemas.microsoft.com/office/drawing/2014/main" id="{6AA2254A-8174-6F96-49E2-EEA766E72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081" y="1755243"/>
              <a:ext cx="46216" cy="49518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5"/>
                </a:cxn>
                <a:cxn ang="0">
                  <a:pos x="2" y="15"/>
                </a:cxn>
                <a:cxn ang="0">
                  <a:pos x="2" y="15"/>
                </a:cxn>
                <a:cxn ang="0">
                  <a:pos x="2" y="15"/>
                </a:cxn>
                <a:cxn ang="0">
                  <a:pos x="4" y="15"/>
                </a:cxn>
                <a:cxn ang="0">
                  <a:pos x="12" y="15"/>
                </a:cxn>
                <a:cxn ang="0">
                  <a:pos x="12" y="15"/>
                </a:cxn>
                <a:cxn ang="0">
                  <a:pos x="14" y="8"/>
                </a:cxn>
              </a:cxnLst>
              <a:rect l="0" t="0" r="r" b="b"/>
              <a:pathLst>
                <a:path w="14" h="15">
                  <a:moveTo>
                    <a:pt x="14" y="8"/>
                  </a:moveTo>
                  <a:lnTo>
                    <a:pt x="14" y="8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5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4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4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1" name="Freeform 141">
              <a:extLst>
                <a:ext uri="{FF2B5EF4-FFF2-40B4-BE49-F238E27FC236}">
                  <a16:creationId xmlns:a16="http://schemas.microsoft.com/office/drawing/2014/main" id="{62D3904D-CE7A-364E-60E8-E094DAB210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193" y="2309836"/>
              <a:ext cx="16507" cy="16507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5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2" y="5"/>
                </a:cxn>
              </a:cxnLst>
              <a:rect l="0" t="0" r="r" b="b"/>
              <a:pathLst>
                <a:path w="5" h="5">
                  <a:moveTo>
                    <a:pt x="2" y="5"/>
                  </a:moveTo>
                  <a:lnTo>
                    <a:pt x="2" y="5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2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2" name="Freeform 145">
              <a:extLst>
                <a:ext uri="{FF2B5EF4-FFF2-40B4-BE49-F238E27FC236}">
                  <a16:creationId xmlns:a16="http://schemas.microsoft.com/office/drawing/2014/main" id="{BA44049E-84A8-ACEF-847E-542C3BBE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915" y="1646304"/>
              <a:ext cx="227780" cy="158456"/>
            </a:xfrm>
            <a:custGeom>
              <a:avLst/>
              <a:gdLst/>
              <a:ahLst/>
              <a:cxnLst>
                <a:cxn ang="0">
                  <a:pos x="21" y="29"/>
                </a:cxn>
                <a:cxn ang="0">
                  <a:pos x="31" y="29"/>
                </a:cxn>
                <a:cxn ang="0">
                  <a:pos x="28" y="36"/>
                </a:cxn>
                <a:cxn ang="0">
                  <a:pos x="40" y="36"/>
                </a:cxn>
                <a:cxn ang="0">
                  <a:pos x="54" y="48"/>
                </a:cxn>
                <a:cxn ang="0">
                  <a:pos x="59" y="48"/>
                </a:cxn>
                <a:cxn ang="0">
                  <a:pos x="59" y="48"/>
                </a:cxn>
                <a:cxn ang="0">
                  <a:pos x="57" y="38"/>
                </a:cxn>
                <a:cxn ang="0">
                  <a:pos x="64" y="33"/>
                </a:cxn>
                <a:cxn ang="0">
                  <a:pos x="64" y="33"/>
                </a:cxn>
                <a:cxn ang="0">
                  <a:pos x="64" y="33"/>
                </a:cxn>
                <a:cxn ang="0">
                  <a:pos x="69" y="29"/>
                </a:cxn>
                <a:cxn ang="0">
                  <a:pos x="64" y="17"/>
                </a:cxn>
                <a:cxn ang="0">
                  <a:pos x="59" y="7"/>
                </a:cxn>
                <a:cxn ang="0">
                  <a:pos x="45" y="0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31" y="5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24" y="7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2" y="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1" y="29"/>
                </a:cxn>
              </a:cxnLst>
              <a:rect l="0" t="0" r="r" b="b"/>
              <a:pathLst>
                <a:path w="69" h="48">
                  <a:moveTo>
                    <a:pt x="21" y="29"/>
                  </a:moveTo>
                  <a:lnTo>
                    <a:pt x="31" y="29"/>
                  </a:lnTo>
                  <a:lnTo>
                    <a:pt x="28" y="36"/>
                  </a:lnTo>
                  <a:lnTo>
                    <a:pt x="40" y="36"/>
                  </a:lnTo>
                  <a:lnTo>
                    <a:pt x="54" y="48"/>
                  </a:lnTo>
                  <a:lnTo>
                    <a:pt x="59" y="48"/>
                  </a:lnTo>
                  <a:lnTo>
                    <a:pt x="59" y="48"/>
                  </a:lnTo>
                  <a:lnTo>
                    <a:pt x="57" y="38"/>
                  </a:lnTo>
                  <a:lnTo>
                    <a:pt x="64" y="33"/>
                  </a:lnTo>
                  <a:lnTo>
                    <a:pt x="64" y="33"/>
                  </a:lnTo>
                  <a:lnTo>
                    <a:pt x="64" y="33"/>
                  </a:lnTo>
                  <a:lnTo>
                    <a:pt x="69" y="29"/>
                  </a:lnTo>
                  <a:lnTo>
                    <a:pt x="64" y="17"/>
                  </a:lnTo>
                  <a:lnTo>
                    <a:pt x="59" y="7"/>
                  </a:lnTo>
                  <a:lnTo>
                    <a:pt x="45" y="0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5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4" y="7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2" y="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1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3" name="Freeform 147">
              <a:extLst>
                <a:ext uri="{FF2B5EF4-FFF2-40B4-BE49-F238E27FC236}">
                  <a16:creationId xmlns:a16="http://schemas.microsoft.com/office/drawing/2014/main" id="{E61B3554-4924-C668-4C7A-794340D3C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589" y="2247113"/>
              <a:ext cx="399440" cy="181564"/>
            </a:xfrm>
            <a:custGeom>
              <a:avLst/>
              <a:gdLst/>
              <a:ahLst/>
              <a:cxnLst>
                <a:cxn ang="0">
                  <a:pos x="71" y="22"/>
                </a:cxn>
                <a:cxn ang="0">
                  <a:pos x="52" y="7"/>
                </a:cxn>
                <a:cxn ang="0">
                  <a:pos x="29" y="7"/>
                </a:cxn>
                <a:cxn ang="0">
                  <a:pos x="12" y="0"/>
                </a:cxn>
                <a:cxn ang="0">
                  <a:pos x="0" y="3"/>
                </a:cxn>
                <a:cxn ang="0">
                  <a:pos x="19" y="12"/>
                </a:cxn>
                <a:cxn ang="0">
                  <a:pos x="29" y="19"/>
                </a:cxn>
                <a:cxn ang="0">
                  <a:pos x="33" y="36"/>
                </a:cxn>
                <a:cxn ang="0">
                  <a:pos x="29" y="43"/>
                </a:cxn>
                <a:cxn ang="0">
                  <a:pos x="45" y="45"/>
                </a:cxn>
                <a:cxn ang="0">
                  <a:pos x="52" y="43"/>
                </a:cxn>
                <a:cxn ang="0">
                  <a:pos x="62" y="52"/>
                </a:cxn>
                <a:cxn ang="0">
                  <a:pos x="62" y="52"/>
                </a:cxn>
                <a:cxn ang="0">
                  <a:pos x="76" y="50"/>
                </a:cxn>
                <a:cxn ang="0">
                  <a:pos x="90" y="48"/>
                </a:cxn>
                <a:cxn ang="0">
                  <a:pos x="90" y="48"/>
                </a:cxn>
                <a:cxn ang="0">
                  <a:pos x="95" y="45"/>
                </a:cxn>
                <a:cxn ang="0">
                  <a:pos x="102" y="48"/>
                </a:cxn>
                <a:cxn ang="0">
                  <a:pos x="118" y="55"/>
                </a:cxn>
                <a:cxn ang="0">
                  <a:pos x="121" y="48"/>
                </a:cxn>
                <a:cxn ang="0">
                  <a:pos x="121" y="48"/>
                </a:cxn>
                <a:cxn ang="0">
                  <a:pos x="111" y="41"/>
                </a:cxn>
                <a:cxn ang="0">
                  <a:pos x="111" y="41"/>
                </a:cxn>
                <a:cxn ang="0">
                  <a:pos x="116" y="36"/>
                </a:cxn>
                <a:cxn ang="0">
                  <a:pos x="116" y="36"/>
                </a:cxn>
                <a:cxn ang="0">
                  <a:pos x="102" y="29"/>
                </a:cxn>
                <a:cxn ang="0">
                  <a:pos x="102" y="29"/>
                </a:cxn>
                <a:cxn ang="0">
                  <a:pos x="104" y="22"/>
                </a:cxn>
                <a:cxn ang="0">
                  <a:pos x="104" y="22"/>
                </a:cxn>
                <a:cxn ang="0">
                  <a:pos x="88" y="17"/>
                </a:cxn>
                <a:cxn ang="0">
                  <a:pos x="71" y="22"/>
                </a:cxn>
              </a:cxnLst>
              <a:rect l="0" t="0" r="r" b="b"/>
              <a:pathLst>
                <a:path w="121" h="55">
                  <a:moveTo>
                    <a:pt x="71" y="22"/>
                  </a:moveTo>
                  <a:lnTo>
                    <a:pt x="52" y="7"/>
                  </a:lnTo>
                  <a:lnTo>
                    <a:pt x="29" y="7"/>
                  </a:lnTo>
                  <a:lnTo>
                    <a:pt x="12" y="0"/>
                  </a:lnTo>
                  <a:lnTo>
                    <a:pt x="0" y="3"/>
                  </a:lnTo>
                  <a:lnTo>
                    <a:pt x="19" y="12"/>
                  </a:lnTo>
                  <a:lnTo>
                    <a:pt x="29" y="19"/>
                  </a:lnTo>
                  <a:lnTo>
                    <a:pt x="33" y="36"/>
                  </a:lnTo>
                  <a:lnTo>
                    <a:pt x="29" y="43"/>
                  </a:lnTo>
                  <a:lnTo>
                    <a:pt x="45" y="45"/>
                  </a:lnTo>
                  <a:lnTo>
                    <a:pt x="52" y="43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76" y="50"/>
                  </a:lnTo>
                  <a:lnTo>
                    <a:pt x="90" y="48"/>
                  </a:lnTo>
                  <a:lnTo>
                    <a:pt x="90" y="48"/>
                  </a:lnTo>
                  <a:lnTo>
                    <a:pt x="95" y="45"/>
                  </a:lnTo>
                  <a:lnTo>
                    <a:pt x="102" y="48"/>
                  </a:lnTo>
                  <a:lnTo>
                    <a:pt x="118" y="55"/>
                  </a:lnTo>
                  <a:lnTo>
                    <a:pt x="121" y="48"/>
                  </a:lnTo>
                  <a:lnTo>
                    <a:pt x="121" y="48"/>
                  </a:lnTo>
                  <a:lnTo>
                    <a:pt x="111" y="41"/>
                  </a:lnTo>
                  <a:lnTo>
                    <a:pt x="111" y="41"/>
                  </a:lnTo>
                  <a:lnTo>
                    <a:pt x="116" y="36"/>
                  </a:lnTo>
                  <a:lnTo>
                    <a:pt x="116" y="36"/>
                  </a:lnTo>
                  <a:lnTo>
                    <a:pt x="102" y="29"/>
                  </a:lnTo>
                  <a:lnTo>
                    <a:pt x="102" y="29"/>
                  </a:lnTo>
                  <a:lnTo>
                    <a:pt x="104" y="22"/>
                  </a:lnTo>
                  <a:lnTo>
                    <a:pt x="104" y="22"/>
                  </a:lnTo>
                  <a:lnTo>
                    <a:pt x="88" y="17"/>
                  </a:lnTo>
                  <a:lnTo>
                    <a:pt x="71" y="2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4" name="Freeform 149">
              <a:extLst>
                <a:ext uri="{FF2B5EF4-FFF2-40B4-BE49-F238E27FC236}">
                  <a16:creationId xmlns:a16="http://schemas.microsoft.com/office/drawing/2014/main" id="{4C6F8951-1919-7369-C9CD-81F71AD59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188" y="1943407"/>
              <a:ext cx="264092" cy="125443"/>
            </a:xfrm>
            <a:custGeom>
              <a:avLst/>
              <a:gdLst/>
              <a:ahLst/>
              <a:cxnLst>
                <a:cxn ang="0">
                  <a:pos x="35" y="31"/>
                </a:cxn>
                <a:cxn ang="0">
                  <a:pos x="49" y="36"/>
                </a:cxn>
                <a:cxn ang="0">
                  <a:pos x="57" y="26"/>
                </a:cxn>
                <a:cxn ang="0">
                  <a:pos x="71" y="29"/>
                </a:cxn>
                <a:cxn ang="0">
                  <a:pos x="78" y="24"/>
                </a:cxn>
                <a:cxn ang="0">
                  <a:pos x="80" y="19"/>
                </a:cxn>
                <a:cxn ang="0">
                  <a:pos x="80" y="19"/>
                </a:cxn>
                <a:cxn ang="0">
                  <a:pos x="73" y="19"/>
                </a:cxn>
                <a:cxn ang="0">
                  <a:pos x="64" y="14"/>
                </a:cxn>
                <a:cxn ang="0">
                  <a:pos x="64" y="14"/>
                </a:cxn>
                <a:cxn ang="0">
                  <a:pos x="61" y="14"/>
                </a:cxn>
                <a:cxn ang="0">
                  <a:pos x="61" y="14"/>
                </a:cxn>
                <a:cxn ang="0">
                  <a:pos x="61" y="10"/>
                </a:cxn>
                <a:cxn ang="0">
                  <a:pos x="64" y="5"/>
                </a:cxn>
                <a:cxn ang="0">
                  <a:pos x="64" y="5"/>
                </a:cxn>
                <a:cxn ang="0">
                  <a:pos x="64" y="3"/>
                </a:cxn>
                <a:cxn ang="0">
                  <a:pos x="64" y="3"/>
                </a:cxn>
                <a:cxn ang="0">
                  <a:pos x="61" y="5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42" y="0"/>
                </a:cxn>
                <a:cxn ang="0">
                  <a:pos x="28" y="0"/>
                </a:cxn>
                <a:cxn ang="0">
                  <a:pos x="19" y="7"/>
                </a:cxn>
                <a:cxn ang="0">
                  <a:pos x="0" y="24"/>
                </a:cxn>
                <a:cxn ang="0">
                  <a:pos x="2" y="31"/>
                </a:cxn>
                <a:cxn ang="0">
                  <a:pos x="5" y="29"/>
                </a:cxn>
                <a:cxn ang="0">
                  <a:pos x="9" y="26"/>
                </a:cxn>
                <a:cxn ang="0">
                  <a:pos x="14" y="29"/>
                </a:cxn>
                <a:cxn ang="0">
                  <a:pos x="14" y="33"/>
                </a:cxn>
                <a:cxn ang="0">
                  <a:pos x="16" y="38"/>
                </a:cxn>
                <a:cxn ang="0">
                  <a:pos x="33" y="38"/>
                </a:cxn>
                <a:cxn ang="0">
                  <a:pos x="35" y="31"/>
                </a:cxn>
              </a:cxnLst>
              <a:rect l="0" t="0" r="r" b="b"/>
              <a:pathLst>
                <a:path w="80" h="38">
                  <a:moveTo>
                    <a:pt x="35" y="31"/>
                  </a:moveTo>
                  <a:lnTo>
                    <a:pt x="49" y="36"/>
                  </a:lnTo>
                  <a:lnTo>
                    <a:pt x="57" y="26"/>
                  </a:lnTo>
                  <a:lnTo>
                    <a:pt x="71" y="29"/>
                  </a:lnTo>
                  <a:lnTo>
                    <a:pt x="78" y="24"/>
                  </a:lnTo>
                  <a:lnTo>
                    <a:pt x="80" y="19"/>
                  </a:lnTo>
                  <a:lnTo>
                    <a:pt x="80" y="19"/>
                  </a:lnTo>
                  <a:lnTo>
                    <a:pt x="73" y="19"/>
                  </a:lnTo>
                  <a:lnTo>
                    <a:pt x="64" y="14"/>
                  </a:lnTo>
                  <a:lnTo>
                    <a:pt x="64" y="14"/>
                  </a:lnTo>
                  <a:lnTo>
                    <a:pt x="61" y="14"/>
                  </a:lnTo>
                  <a:lnTo>
                    <a:pt x="61" y="14"/>
                  </a:lnTo>
                  <a:lnTo>
                    <a:pt x="61" y="10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64" y="3"/>
                  </a:lnTo>
                  <a:lnTo>
                    <a:pt x="64" y="3"/>
                  </a:lnTo>
                  <a:lnTo>
                    <a:pt x="61" y="5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42" y="0"/>
                  </a:lnTo>
                  <a:lnTo>
                    <a:pt x="28" y="0"/>
                  </a:lnTo>
                  <a:lnTo>
                    <a:pt x="19" y="7"/>
                  </a:lnTo>
                  <a:lnTo>
                    <a:pt x="0" y="24"/>
                  </a:lnTo>
                  <a:lnTo>
                    <a:pt x="2" y="31"/>
                  </a:lnTo>
                  <a:lnTo>
                    <a:pt x="5" y="29"/>
                  </a:lnTo>
                  <a:lnTo>
                    <a:pt x="9" y="26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6" y="38"/>
                  </a:lnTo>
                  <a:lnTo>
                    <a:pt x="33" y="38"/>
                  </a:lnTo>
                  <a:lnTo>
                    <a:pt x="35" y="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5" name="Freeform 150">
              <a:extLst>
                <a:ext uri="{FF2B5EF4-FFF2-40B4-BE49-F238E27FC236}">
                  <a16:creationId xmlns:a16="http://schemas.microsoft.com/office/drawing/2014/main" id="{76FD198D-DB8C-0B8E-9B2B-7E38005C9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940" y="3580778"/>
              <a:ext cx="623919" cy="967238"/>
            </a:xfrm>
            <a:custGeom>
              <a:avLst/>
              <a:gdLst/>
              <a:ahLst/>
              <a:cxnLst>
                <a:cxn ang="0">
                  <a:pos x="28" y="10"/>
                </a:cxn>
                <a:cxn ang="0">
                  <a:pos x="33" y="38"/>
                </a:cxn>
                <a:cxn ang="0">
                  <a:pos x="47" y="60"/>
                </a:cxn>
                <a:cxn ang="0">
                  <a:pos x="43" y="67"/>
                </a:cxn>
                <a:cxn ang="0">
                  <a:pos x="38" y="123"/>
                </a:cxn>
                <a:cxn ang="0">
                  <a:pos x="17" y="145"/>
                </a:cxn>
                <a:cxn ang="0">
                  <a:pos x="0" y="168"/>
                </a:cxn>
                <a:cxn ang="0">
                  <a:pos x="5" y="180"/>
                </a:cxn>
                <a:cxn ang="0">
                  <a:pos x="12" y="192"/>
                </a:cxn>
                <a:cxn ang="0">
                  <a:pos x="17" y="192"/>
                </a:cxn>
                <a:cxn ang="0">
                  <a:pos x="14" y="192"/>
                </a:cxn>
                <a:cxn ang="0">
                  <a:pos x="17" y="192"/>
                </a:cxn>
                <a:cxn ang="0">
                  <a:pos x="24" y="194"/>
                </a:cxn>
                <a:cxn ang="0">
                  <a:pos x="19" y="194"/>
                </a:cxn>
                <a:cxn ang="0">
                  <a:pos x="19" y="194"/>
                </a:cxn>
                <a:cxn ang="0">
                  <a:pos x="26" y="201"/>
                </a:cxn>
                <a:cxn ang="0">
                  <a:pos x="31" y="220"/>
                </a:cxn>
                <a:cxn ang="0">
                  <a:pos x="28" y="234"/>
                </a:cxn>
                <a:cxn ang="0">
                  <a:pos x="40" y="249"/>
                </a:cxn>
                <a:cxn ang="0">
                  <a:pos x="14" y="249"/>
                </a:cxn>
                <a:cxn ang="0">
                  <a:pos x="10" y="256"/>
                </a:cxn>
                <a:cxn ang="0">
                  <a:pos x="10" y="256"/>
                </a:cxn>
                <a:cxn ang="0">
                  <a:pos x="33" y="275"/>
                </a:cxn>
                <a:cxn ang="0">
                  <a:pos x="38" y="293"/>
                </a:cxn>
                <a:cxn ang="0">
                  <a:pos x="57" y="286"/>
                </a:cxn>
                <a:cxn ang="0">
                  <a:pos x="62" y="293"/>
                </a:cxn>
                <a:cxn ang="0">
                  <a:pos x="76" y="284"/>
                </a:cxn>
                <a:cxn ang="0">
                  <a:pos x="92" y="284"/>
                </a:cxn>
                <a:cxn ang="0">
                  <a:pos x="104" y="272"/>
                </a:cxn>
                <a:cxn ang="0">
                  <a:pos x="102" y="265"/>
                </a:cxn>
                <a:cxn ang="0">
                  <a:pos x="128" y="265"/>
                </a:cxn>
                <a:cxn ang="0">
                  <a:pos x="163" y="230"/>
                </a:cxn>
                <a:cxn ang="0">
                  <a:pos x="170" y="232"/>
                </a:cxn>
                <a:cxn ang="0">
                  <a:pos x="170" y="223"/>
                </a:cxn>
                <a:cxn ang="0">
                  <a:pos x="158" y="199"/>
                </a:cxn>
                <a:cxn ang="0">
                  <a:pos x="151" y="199"/>
                </a:cxn>
                <a:cxn ang="0">
                  <a:pos x="151" y="199"/>
                </a:cxn>
                <a:cxn ang="0">
                  <a:pos x="158" y="187"/>
                </a:cxn>
                <a:cxn ang="0">
                  <a:pos x="158" y="187"/>
                </a:cxn>
                <a:cxn ang="0">
                  <a:pos x="156" y="180"/>
                </a:cxn>
                <a:cxn ang="0">
                  <a:pos x="165" y="173"/>
                </a:cxn>
                <a:cxn ang="0">
                  <a:pos x="175" y="145"/>
                </a:cxn>
                <a:cxn ang="0">
                  <a:pos x="189" y="145"/>
                </a:cxn>
                <a:cxn ang="0">
                  <a:pos x="189" y="145"/>
                </a:cxn>
                <a:cxn ang="0">
                  <a:pos x="189" y="76"/>
                </a:cxn>
                <a:cxn ang="0">
                  <a:pos x="47" y="0"/>
                </a:cxn>
                <a:cxn ang="0">
                  <a:pos x="28" y="10"/>
                </a:cxn>
              </a:cxnLst>
              <a:rect l="0" t="0" r="r" b="b"/>
              <a:pathLst>
                <a:path w="189" h="293">
                  <a:moveTo>
                    <a:pt x="28" y="10"/>
                  </a:moveTo>
                  <a:lnTo>
                    <a:pt x="33" y="38"/>
                  </a:lnTo>
                  <a:lnTo>
                    <a:pt x="47" y="60"/>
                  </a:lnTo>
                  <a:lnTo>
                    <a:pt x="43" y="67"/>
                  </a:lnTo>
                  <a:lnTo>
                    <a:pt x="38" y="123"/>
                  </a:lnTo>
                  <a:lnTo>
                    <a:pt x="17" y="145"/>
                  </a:lnTo>
                  <a:lnTo>
                    <a:pt x="0" y="168"/>
                  </a:lnTo>
                  <a:lnTo>
                    <a:pt x="5" y="180"/>
                  </a:lnTo>
                  <a:lnTo>
                    <a:pt x="12" y="192"/>
                  </a:lnTo>
                  <a:lnTo>
                    <a:pt x="17" y="192"/>
                  </a:lnTo>
                  <a:lnTo>
                    <a:pt x="14" y="192"/>
                  </a:lnTo>
                  <a:lnTo>
                    <a:pt x="17" y="192"/>
                  </a:lnTo>
                  <a:lnTo>
                    <a:pt x="24" y="194"/>
                  </a:lnTo>
                  <a:lnTo>
                    <a:pt x="19" y="194"/>
                  </a:lnTo>
                  <a:lnTo>
                    <a:pt x="19" y="194"/>
                  </a:lnTo>
                  <a:lnTo>
                    <a:pt x="26" y="201"/>
                  </a:lnTo>
                  <a:lnTo>
                    <a:pt x="31" y="220"/>
                  </a:lnTo>
                  <a:lnTo>
                    <a:pt x="28" y="234"/>
                  </a:lnTo>
                  <a:lnTo>
                    <a:pt x="40" y="249"/>
                  </a:lnTo>
                  <a:lnTo>
                    <a:pt x="14" y="249"/>
                  </a:lnTo>
                  <a:lnTo>
                    <a:pt x="10" y="256"/>
                  </a:lnTo>
                  <a:lnTo>
                    <a:pt x="10" y="256"/>
                  </a:lnTo>
                  <a:lnTo>
                    <a:pt x="33" y="275"/>
                  </a:lnTo>
                  <a:lnTo>
                    <a:pt x="38" y="293"/>
                  </a:lnTo>
                  <a:lnTo>
                    <a:pt x="57" y="286"/>
                  </a:lnTo>
                  <a:lnTo>
                    <a:pt x="62" y="293"/>
                  </a:lnTo>
                  <a:lnTo>
                    <a:pt x="76" y="284"/>
                  </a:lnTo>
                  <a:lnTo>
                    <a:pt x="92" y="284"/>
                  </a:lnTo>
                  <a:lnTo>
                    <a:pt x="104" y="272"/>
                  </a:lnTo>
                  <a:lnTo>
                    <a:pt x="102" y="265"/>
                  </a:lnTo>
                  <a:lnTo>
                    <a:pt x="128" y="265"/>
                  </a:lnTo>
                  <a:lnTo>
                    <a:pt x="163" y="230"/>
                  </a:lnTo>
                  <a:lnTo>
                    <a:pt x="170" y="232"/>
                  </a:lnTo>
                  <a:lnTo>
                    <a:pt x="170" y="223"/>
                  </a:lnTo>
                  <a:lnTo>
                    <a:pt x="158" y="199"/>
                  </a:lnTo>
                  <a:lnTo>
                    <a:pt x="151" y="199"/>
                  </a:lnTo>
                  <a:lnTo>
                    <a:pt x="151" y="199"/>
                  </a:lnTo>
                  <a:lnTo>
                    <a:pt x="158" y="187"/>
                  </a:lnTo>
                  <a:lnTo>
                    <a:pt x="158" y="187"/>
                  </a:lnTo>
                  <a:lnTo>
                    <a:pt x="156" y="180"/>
                  </a:lnTo>
                  <a:lnTo>
                    <a:pt x="165" y="173"/>
                  </a:lnTo>
                  <a:lnTo>
                    <a:pt x="175" y="145"/>
                  </a:lnTo>
                  <a:lnTo>
                    <a:pt x="189" y="145"/>
                  </a:lnTo>
                  <a:lnTo>
                    <a:pt x="189" y="145"/>
                  </a:lnTo>
                  <a:lnTo>
                    <a:pt x="189" y="76"/>
                  </a:lnTo>
                  <a:lnTo>
                    <a:pt x="47" y="0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6" name="Freeform 151">
              <a:extLst>
                <a:ext uri="{FF2B5EF4-FFF2-40B4-BE49-F238E27FC236}">
                  <a16:creationId xmlns:a16="http://schemas.microsoft.com/office/drawing/2014/main" id="{32B8146B-0638-CDCA-B090-F4CD628DB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475" y="2263621"/>
              <a:ext cx="108939" cy="102337"/>
            </a:xfrm>
            <a:custGeom>
              <a:avLst/>
              <a:gdLst/>
              <a:ahLst/>
              <a:cxnLst>
                <a:cxn ang="0">
                  <a:pos x="29" y="21"/>
                </a:cxn>
                <a:cxn ang="0">
                  <a:pos x="29" y="21"/>
                </a:cxn>
                <a:cxn ang="0">
                  <a:pos x="33" y="14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7" y="10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10" y="24"/>
                </a:cxn>
                <a:cxn ang="0">
                  <a:pos x="10" y="31"/>
                </a:cxn>
                <a:cxn ang="0">
                  <a:pos x="19" y="24"/>
                </a:cxn>
                <a:cxn ang="0">
                  <a:pos x="29" y="21"/>
                </a:cxn>
              </a:cxnLst>
              <a:rect l="0" t="0" r="r" b="b"/>
              <a:pathLst>
                <a:path w="33" h="31">
                  <a:moveTo>
                    <a:pt x="29" y="21"/>
                  </a:moveTo>
                  <a:lnTo>
                    <a:pt x="29" y="21"/>
                  </a:lnTo>
                  <a:lnTo>
                    <a:pt x="33" y="14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10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0" y="24"/>
                  </a:lnTo>
                  <a:lnTo>
                    <a:pt x="10" y="31"/>
                  </a:lnTo>
                  <a:lnTo>
                    <a:pt x="19" y="24"/>
                  </a:lnTo>
                  <a:lnTo>
                    <a:pt x="29" y="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7" name="Freeform 157">
              <a:extLst>
                <a:ext uri="{FF2B5EF4-FFF2-40B4-BE49-F238E27FC236}">
                  <a16:creationId xmlns:a16="http://schemas.microsoft.com/office/drawing/2014/main" id="{8158ABF7-B643-592B-1D9C-BD56A0669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6508" y="3488346"/>
              <a:ext cx="983743" cy="904515"/>
            </a:xfrm>
            <a:custGeom>
              <a:avLst/>
              <a:gdLst/>
              <a:ahLst/>
              <a:cxnLst>
                <a:cxn ang="0">
                  <a:pos x="128" y="241"/>
                </a:cxn>
                <a:cxn ang="0">
                  <a:pos x="149" y="215"/>
                </a:cxn>
                <a:cxn ang="0">
                  <a:pos x="170" y="203"/>
                </a:cxn>
                <a:cxn ang="0">
                  <a:pos x="208" y="184"/>
                </a:cxn>
                <a:cxn ang="0">
                  <a:pos x="239" y="187"/>
                </a:cxn>
                <a:cxn ang="0">
                  <a:pos x="284" y="180"/>
                </a:cxn>
                <a:cxn ang="0">
                  <a:pos x="298" y="109"/>
                </a:cxn>
                <a:cxn ang="0">
                  <a:pos x="279" y="109"/>
                </a:cxn>
                <a:cxn ang="0">
                  <a:pos x="279" y="97"/>
                </a:cxn>
                <a:cxn ang="0">
                  <a:pos x="255" y="90"/>
                </a:cxn>
                <a:cxn ang="0">
                  <a:pos x="243" y="80"/>
                </a:cxn>
                <a:cxn ang="0">
                  <a:pos x="243" y="73"/>
                </a:cxn>
                <a:cxn ang="0">
                  <a:pos x="135" y="0"/>
                </a:cxn>
                <a:cxn ang="0">
                  <a:pos x="104" y="0"/>
                </a:cxn>
                <a:cxn ang="0">
                  <a:pos x="125" y="161"/>
                </a:cxn>
                <a:cxn ang="0">
                  <a:pos x="123" y="177"/>
                </a:cxn>
                <a:cxn ang="0">
                  <a:pos x="28" y="177"/>
                </a:cxn>
                <a:cxn ang="0">
                  <a:pos x="26" y="184"/>
                </a:cxn>
                <a:cxn ang="0">
                  <a:pos x="17" y="175"/>
                </a:cxn>
                <a:cxn ang="0">
                  <a:pos x="10" y="187"/>
                </a:cxn>
                <a:cxn ang="0">
                  <a:pos x="5" y="208"/>
                </a:cxn>
                <a:cxn ang="0">
                  <a:pos x="17" y="232"/>
                </a:cxn>
                <a:cxn ang="0">
                  <a:pos x="17" y="232"/>
                </a:cxn>
                <a:cxn ang="0">
                  <a:pos x="17" y="232"/>
                </a:cxn>
                <a:cxn ang="0">
                  <a:pos x="38" y="236"/>
                </a:cxn>
                <a:cxn ang="0">
                  <a:pos x="38" y="236"/>
                </a:cxn>
                <a:cxn ang="0">
                  <a:pos x="57" y="232"/>
                </a:cxn>
                <a:cxn ang="0">
                  <a:pos x="57" y="232"/>
                </a:cxn>
                <a:cxn ang="0">
                  <a:pos x="71" y="251"/>
                </a:cxn>
                <a:cxn ang="0">
                  <a:pos x="85" y="269"/>
                </a:cxn>
                <a:cxn ang="0">
                  <a:pos x="97" y="274"/>
                </a:cxn>
                <a:cxn ang="0">
                  <a:pos x="109" y="262"/>
                </a:cxn>
                <a:cxn ang="0">
                  <a:pos x="109" y="272"/>
                </a:cxn>
                <a:cxn ang="0">
                  <a:pos x="123" y="269"/>
                </a:cxn>
                <a:cxn ang="0">
                  <a:pos x="123" y="269"/>
                </a:cxn>
              </a:cxnLst>
              <a:rect l="0" t="0" r="r" b="b"/>
              <a:pathLst>
                <a:path w="298" h="274">
                  <a:moveTo>
                    <a:pt x="123" y="269"/>
                  </a:moveTo>
                  <a:lnTo>
                    <a:pt x="128" y="241"/>
                  </a:lnTo>
                  <a:lnTo>
                    <a:pt x="139" y="236"/>
                  </a:lnTo>
                  <a:lnTo>
                    <a:pt x="149" y="215"/>
                  </a:lnTo>
                  <a:lnTo>
                    <a:pt x="158" y="220"/>
                  </a:lnTo>
                  <a:lnTo>
                    <a:pt x="170" y="203"/>
                  </a:lnTo>
                  <a:lnTo>
                    <a:pt x="184" y="201"/>
                  </a:lnTo>
                  <a:lnTo>
                    <a:pt x="208" y="184"/>
                  </a:lnTo>
                  <a:lnTo>
                    <a:pt x="227" y="187"/>
                  </a:lnTo>
                  <a:lnTo>
                    <a:pt x="239" y="187"/>
                  </a:lnTo>
                  <a:lnTo>
                    <a:pt x="246" y="180"/>
                  </a:lnTo>
                  <a:lnTo>
                    <a:pt x="284" y="180"/>
                  </a:lnTo>
                  <a:lnTo>
                    <a:pt x="298" y="161"/>
                  </a:lnTo>
                  <a:lnTo>
                    <a:pt x="298" y="109"/>
                  </a:lnTo>
                  <a:lnTo>
                    <a:pt x="298" y="109"/>
                  </a:lnTo>
                  <a:lnTo>
                    <a:pt x="279" y="109"/>
                  </a:lnTo>
                  <a:lnTo>
                    <a:pt x="279" y="109"/>
                  </a:lnTo>
                  <a:lnTo>
                    <a:pt x="279" y="97"/>
                  </a:lnTo>
                  <a:lnTo>
                    <a:pt x="279" y="97"/>
                  </a:lnTo>
                  <a:lnTo>
                    <a:pt x="255" y="90"/>
                  </a:lnTo>
                  <a:lnTo>
                    <a:pt x="243" y="80"/>
                  </a:lnTo>
                  <a:lnTo>
                    <a:pt x="243" y="80"/>
                  </a:lnTo>
                  <a:lnTo>
                    <a:pt x="243" y="73"/>
                  </a:lnTo>
                  <a:lnTo>
                    <a:pt x="243" y="73"/>
                  </a:lnTo>
                  <a:lnTo>
                    <a:pt x="135" y="0"/>
                  </a:lnTo>
                  <a:lnTo>
                    <a:pt x="135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21" y="158"/>
                  </a:lnTo>
                  <a:lnTo>
                    <a:pt x="125" y="161"/>
                  </a:lnTo>
                  <a:lnTo>
                    <a:pt x="125" y="161"/>
                  </a:lnTo>
                  <a:lnTo>
                    <a:pt x="123" y="177"/>
                  </a:lnTo>
                  <a:lnTo>
                    <a:pt x="54" y="177"/>
                  </a:lnTo>
                  <a:lnTo>
                    <a:pt x="28" y="177"/>
                  </a:lnTo>
                  <a:lnTo>
                    <a:pt x="26" y="184"/>
                  </a:lnTo>
                  <a:lnTo>
                    <a:pt x="26" y="184"/>
                  </a:lnTo>
                  <a:lnTo>
                    <a:pt x="17" y="175"/>
                  </a:lnTo>
                  <a:lnTo>
                    <a:pt x="17" y="175"/>
                  </a:lnTo>
                  <a:lnTo>
                    <a:pt x="12" y="175"/>
                  </a:lnTo>
                  <a:lnTo>
                    <a:pt x="10" y="187"/>
                  </a:lnTo>
                  <a:lnTo>
                    <a:pt x="0" y="189"/>
                  </a:lnTo>
                  <a:lnTo>
                    <a:pt x="5" y="208"/>
                  </a:lnTo>
                  <a:lnTo>
                    <a:pt x="17" y="22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28" y="241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47" y="241"/>
                  </a:lnTo>
                  <a:lnTo>
                    <a:pt x="57" y="232"/>
                  </a:lnTo>
                  <a:lnTo>
                    <a:pt x="57" y="232"/>
                  </a:lnTo>
                  <a:lnTo>
                    <a:pt x="57" y="232"/>
                  </a:lnTo>
                  <a:lnTo>
                    <a:pt x="61" y="246"/>
                  </a:lnTo>
                  <a:lnTo>
                    <a:pt x="71" y="251"/>
                  </a:lnTo>
                  <a:lnTo>
                    <a:pt x="78" y="274"/>
                  </a:lnTo>
                  <a:lnTo>
                    <a:pt x="85" y="269"/>
                  </a:lnTo>
                  <a:lnTo>
                    <a:pt x="85" y="269"/>
                  </a:lnTo>
                  <a:lnTo>
                    <a:pt x="97" y="274"/>
                  </a:lnTo>
                  <a:lnTo>
                    <a:pt x="97" y="274"/>
                  </a:lnTo>
                  <a:lnTo>
                    <a:pt x="109" y="262"/>
                  </a:lnTo>
                  <a:lnTo>
                    <a:pt x="109" y="262"/>
                  </a:lnTo>
                  <a:lnTo>
                    <a:pt x="109" y="272"/>
                  </a:lnTo>
                  <a:lnTo>
                    <a:pt x="123" y="269"/>
                  </a:lnTo>
                  <a:lnTo>
                    <a:pt x="123" y="269"/>
                  </a:lnTo>
                  <a:lnTo>
                    <a:pt x="123" y="269"/>
                  </a:lnTo>
                  <a:lnTo>
                    <a:pt x="123" y="2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8" name="Freeform 158">
              <a:extLst>
                <a:ext uri="{FF2B5EF4-FFF2-40B4-BE49-F238E27FC236}">
                  <a16:creationId xmlns:a16="http://schemas.microsoft.com/office/drawing/2014/main" id="{5A21F2BE-6984-FDFF-7CF9-51B61B94F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6201" y="4003325"/>
              <a:ext cx="366429" cy="257489"/>
            </a:xfrm>
            <a:custGeom>
              <a:avLst/>
              <a:gdLst/>
              <a:ahLst/>
              <a:cxnLst>
                <a:cxn ang="0">
                  <a:pos x="16" y="78"/>
                </a:cxn>
                <a:cxn ang="0">
                  <a:pos x="33" y="76"/>
                </a:cxn>
                <a:cxn ang="0">
                  <a:pos x="42" y="71"/>
                </a:cxn>
                <a:cxn ang="0">
                  <a:pos x="70" y="71"/>
                </a:cxn>
                <a:cxn ang="0">
                  <a:pos x="94" y="78"/>
                </a:cxn>
                <a:cxn ang="0">
                  <a:pos x="111" y="76"/>
                </a:cxn>
                <a:cxn ang="0">
                  <a:pos x="111" y="76"/>
                </a:cxn>
                <a:cxn ang="0">
                  <a:pos x="111" y="66"/>
                </a:cxn>
                <a:cxn ang="0">
                  <a:pos x="99" y="52"/>
                </a:cxn>
                <a:cxn ang="0">
                  <a:pos x="94" y="33"/>
                </a:cxn>
                <a:cxn ang="0">
                  <a:pos x="94" y="33"/>
                </a:cxn>
                <a:cxn ang="0">
                  <a:pos x="78" y="19"/>
                </a:cxn>
                <a:cxn ang="0">
                  <a:pos x="73" y="10"/>
                </a:cxn>
                <a:cxn ang="0">
                  <a:pos x="68" y="10"/>
                </a:cxn>
                <a:cxn ang="0">
                  <a:pos x="59" y="0"/>
                </a:cxn>
                <a:cxn ang="0">
                  <a:pos x="23" y="2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9" y="31"/>
                </a:cxn>
                <a:cxn ang="0">
                  <a:pos x="0" y="33"/>
                </a:cxn>
                <a:cxn ang="0">
                  <a:pos x="11" y="40"/>
                </a:cxn>
                <a:cxn ang="0">
                  <a:pos x="18" y="57"/>
                </a:cxn>
                <a:cxn ang="0">
                  <a:pos x="37" y="57"/>
                </a:cxn>
                <a:cxn ang="0">
                  <a:pos x="49" y="52"/>
                </a:cxn>
                <a:cxn ang="0">
                  <a:pos x="66" y="59"/>
                </a:cxn>
                <a:cxn ang="0">
                  <a:pos x="66" y="59"/>
                </a:cxn>
                <a:cxn ang="0">
                  <a:pos x="59" y="62"/>
                </a:cxn>
                <a:cxn ang="0">
                  <a:pos x="56" y="62"/>
                </a:cxn>
                <a:cxn ang="0">
                  <a:pos x="56" y="62"/>
                </a:cxn>
                <a:cxn ang="0">
                  <a:pos x="44" y="57"/>
                </a:cxn>
                <a:cxn ang="0">
                  <a:pos x="44" y="57"/>
                </a:cxn>
                <a:cxn ang="0">
                  <a:pos x="33" y="64"/>
                </a:cxn>
                <a:cxn ang="0">
                  <a:pos x="14" y="66"/>
                </a:cxn>
                <a:cxn ang="0">
                  <a:pos x="14" y="69"/>
                </a:cxn>
                <a:cxn ang="0">
                  <a:pos x="14" y="78"/>
                </a:cxn>
                <a:cxn ang="0">
                  <a:pos x="14" y="78"/>
                </a:cxn>
                <a:cxn ang="0">
                  <a:pos x="16" y="78"/>
                </a:cxn>
              </a:cxnLst>
              <a:rect l="0" t="0" r="r" b="b"/>
              <a:pathLst>
                <a:path w="111" h="78">
                  <a:moveTo>
                    <a:pt x="16" y="78"/>
                  </a:moveTo>
                  <a:lnTo>
                    <a:pt x="33" y="76"/>
                  </a:lnTo>
                  <a:lnTo>
                    <a:pt x="42" y="71"/>
                  </a:lnTo>
                  <a:lnTo>
                    <a:pt x="70" y="71"/>
                  </a:lnTo>
                  <a:lnTo>
                    <a:pt x="94" y="78"/>
                  </a:lnTo>
                  <a:lnTo>
                    <a:pt x="111" y="76"/>
                  </a:lnTo>
                  <a:lnTo>
                    <a:pt x="111" y="76"/>
                  </a:lnTo>
                  <a:lnTo>
                    <a:pt x="111" y="66"/>
                  </a:lnTo>
                  <a:lnTo>
                    <a:pt x="99" y="52"/>
                  </a:lnTo>
                  <a:lnTo>
                    <a:pt x="94" y="33"/>
                  </a:lnTo>
                  <a:lnTo>
                    <a:pt x="94" y="33"/>
                  </a:lnTo>
                  <a:lnTo>
                    <a:pt x="78" y="19"/>
                  </a:lnTo>
                  <a:lnTo>
                    <a:pt x="73" y="10"/>
                  </a:lnTo>
                  <a:lnTo>
                    <a:pt x="68" y="10"/>
                  </a:lnTo>
                  <a:lnTo>
                    <a:pt x="59" y="0"/>
                  </a:lnTo>
                  <a:lnTo>
                    <a:pt x="23" y="2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9" y="31"/>
                  </a:lnTo>
                  <a:lnTo>
                    <a:pt x="0" y="33"/>
                  </a:lnTo>
                  <a:lnTo>
                    <a:pt x="11" y="40"/>
                  </a:lnTo>
                  <a:lnTo>
                    <a:pt x="18" y="57"/>
                  </a:lnTo>
                  <a:lnTo>
                    <a:pt x="37" y="57"/>
                  </a:lnTo>
                  <a:lnTo>
                    <a:pt x="49" y="52"/>
                  </a:lnTo>
                  <a:lnTo>
                    <a:pt x="66" y="59"/>
                  </a:lnTo>
                  <a:lnTo>
                    <a:pt x="66" y="59"/>
                  </a:lnTo>
                  <a:lnTo>
                    <a:pt x="59" y="62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44" y="57"/>
                  </a:lnTo>
                  <a:lnTo>
                    <a:pt x="44" y="57"/>
                  </a:lnTo>
                  <a:lnTo>
                    <a:pt x="33" y="64"/>
                  </a:lnTo>
                  <a:lnTo>
                    <a:pt x="14" y="66"/>
                  </a:lnTo>
                  <a:lnTo>
                    <a:pt x="14" y="69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6" y="7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9" name="Freeform 160">
              <a:extLst>
                <a:ext uri="{FF2B5EF4-FFF2-40B4-BE49-F238E27FC236}">
                  <a16:creationId xmlns:a16="http://schemas.microsoft.com/office/drawing/2014/main" id="{D6D354BB-9775-A038-6286-5EA9B1D82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769" y="1646304"/>
              <a:ext cx="554593" cy="194769"/>
            </a:xfrm>
            <a:custGeom>
              <a:avLst/>
              <a:gdLst/>
              <a:ahLst/>
              <a:cxnLst>
                <a:cxn ang="0">
                  <a:pos x="24" y="26"/>
                </a:cxn>
                <a:cxn ang="0">
                  <a:pos x="33" y="33"/>
                </a:cxn>
                <a:cxn ang="0">
                  <a:pos x="43" y="26"/>
                </a:cxn>
                <a:cxn ang="0">
                  <a:pos x="54" y="36"/>
                </a:cxn>
                <a:cxn ang="0">
                  <a:pos x="66" y="38"/>
                </a:cxn>
                <a:cxn ang="0">
                  <a:pos x="71" y="48"/>
                </a:cxn>
                <a:cxn ang="0">
                  <a:pos x="71" y="48"/>
                </a:cxn>
                <a:cxn ang="0">
                  <a:pos x="83" y="45"/>
                </a:cxn>
                <a:cxn ang="0">
                  <a:pos x="83" y="45"/>
                </a:cxn>
                <a:cxn ang="0">
                  <a:pos x="92" y="55"/>
                </a:cxn>
                <a:cxn ang="0">
                  <a:pos x="92" y="55"/>
                </a:cxn>
                <a:cxn ang="0">
                  <a:pos x="97" y="50"/>
                </a:cxn>
                <a:cxn ang="0">
                  <a:pos x="125" y="50"/>
                </a:cxn>
                <a:cxn ang="0">
                  <a:pos x="139" y="57"/>
                </a:cxn>
                <a:cxn ang="0">
                  <a:pos x="139" y="57"/>
                </a:cxn>
                <a:cxn ang="0">
                  <a:pos x="142" y="57"/>
                </a:cxn>
                <a:cxn ang="0">
                  <a:pos x="144" y="59"/>
                </a:cxn>
                <a:cxn ang="0">
                  <a:pos x="144" y="59"/>
                </a:cxn>
                <a:cxn ang="0">
                  <a:pos x="139" y="48"/>
                </a:cxn>
                <a:cxn ang="0">
                  <a:pos x="149" y="36"/>
                </a:cxn>
                <a:cxn ang="0">
                  <a:pos x="165" y="24"/>
                </a:cxn>
                <a:cxn ang="0">
                  <a:pos x="168" y="15"/>
                </a:cxn>
                <a:cxn ang="0">
                  <a:pos x="158" y="0"/>
                </a:cxn>
                <a:cxn ang="0">
                  <a:pos x="0" y="0"/>
                </a:cxn>
                <a:cxn ang="0">
                  <a:pos x="2" y="5"/>
                </a:cxn>
                <a:cxn ang="0">
                  <a:pos x="0" y="15"/>
                </a:cxn>
                <a:cxn ang="0">
                  <a:pos x="28" y="22"/>
                </a:cxn>
                <a:cxn ang="0">
                  <a:pos x="28" y="22"/>
                </a:cxn>
                <a:cxn ang="0">
                  <a:pos x="28" y="22"/>
                </a:cxn>
                <a:cxn ang="0">
                  <a:pos x="24" y="26"/>
                </a:cxn>
              </a:cxnLst>
              <a:rect l="0" t="0" r="r" b="b"/>
              <a:pathLst>
                <a:path w="168" h="59">
                  <a:moveTo>
                    <a:pt x="24" y="26"/>
                  </a:moveTo>
                  <a:lnTo>
                    <a:pt x="33" y="33"/>
                  </a:lnTo>
                  <a:lnTo>
                    <a:pt x="43" y="26"/>
                  </a:lnTo>
                  <a:lnTo>
                    <a:pt x="54" y="36"/>
                  </a:lnTo>
                  <a:lnTo>
                    <a:pt x="66" y="38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83" y="45"/>
                  </a:lnTo>
                  <a:lnTo>
                    <a:pt x="83" y="45"/>
                  </a:lnTo>
                  <a:lnTo>
                    <a:pt x="92" y="55"/>
                  </a:lnTo>
                  <a:lnTo>
                    <a:pt x="92" y="55"/>
                  </a:lnTo>
                  <a:lnTo>
                    <a:pt x="97" y="50"/>
                  </a:lnTo>
                  <a:lnTo>
                    <a:pt x="125" y="50"/>
                  </a:lnTo>
                  <a:lnTo>
                    <a:pt x="139" y="57"/>
                  </a:lnTo>
                  <a:lnTo>
                    <a:pt x="139" y="57"/>
                  </a:lnTo>
                  <a:lnTo>
                    <a:pt x="142" y="57"/>
                  </a:lnTo>
                  <a:lnTo>
                    <a:pt x="144" y="59"/>
                  </a:lnTo>
                  <a:lnTo>
                    <a:pt x="144" y="59"/>
                  </a:lnTo>
                  <a:lnTo>
                    <a:pt x="139" y="48"/>
                  </a:lnTo>
                  <a:lnTo>
                    <a:pt x="149" y="36"/>
                  </a:lnTo>
                  <a:lnTo>
                    <a:pt x="165" y="24"/>
                  </a:lnTo>
                  <a:lnTo>
                    <a:pt x="168" y="15"/>
                  </a:lnTo>
                  <a:lnTo>
                    <a:pt x="158" y="0"/>
                  </a:lnTo>
                  <a:lnTo>
                    <a:pt x="0" y="0"/>
                  </a:lnTo>
                  <a:lnTo>
                    <a:pt x="2" y="5"/>
                  </a:lnTo>
                  <a:lnTo>
                    <a:pt x="0" y="15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4" y="2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0" name="Freeform 161">
              <a:extLst>
                <a:ext uri="{FF2B5EF4-FFF2-40B4-BE49-F238E27FC236}">
                  <a16:creationId xmlns:a16="http://schemas.microsoft.com/office/drawing/2014/main" id="{66669A24-70C7-A0FC-88B3-2140DE7F8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487" y="2332944"/>
              <a:ext cx="148552" cy="10233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3" y="0"/>
                </a:cxn>
                <a:cxn ang="0">
                  <a:pos x="33" y="0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9" y="3"/>
                </a:cxn>
                <a:cxn ang="0">
                  <a:pos x="0" y="10"/>
                </a:cxn>
                <a:cxn ang="0">
                  <a:pos x="0" y="17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4" y="26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7" y="31"/>
                </a:cxn>
                <a:cxn ang="0">
                  <a:pos x="7" y="31"/>
                </a:cxn>
                <a:cxn ang="0">
                  <a:pos x="9" y="29"/>
                </a:cxn>
                <a:cxn ang="0">
                  <a:pos x="11" y="31"/>
                </a:cxn>
                <a:cxn ang="0">
                  <a:pos x="11" y="31"/>
                </a:cxn>
                <a:cxn ang="0">
                  <a:pos x="26" y="26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45" y="12"/>
                </a:cxn>
                <a:cxn ang="0">
                  <a:pos x="33" y="0"/>
                </a:cxn>
              </a:cxnLst>
              <a:rect l="0" t="0" r="r" b="b"/>
              <a:pathLst>
                <a:path w="45" h="31">
                  <a:moveTo>
                    <a:pt x="33" y="0"/>
                  </a:moveTo>
                  <a:lnTo>
                    <a:pt x="33" y="0"/>
                  </a:lnTo>
                  <a:lnTo>
                    <a:pt x="33" y="0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9" y="3"/>
                  </a:lnTo>
                  <a:lnTo>
                    <a:pt x="0" y="10"/>
                  </a:lnTo>
                  <a:lnTo>
                    <a:pt x="0" y="17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4" y="26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7" y="31"/>
                  </a:lnTo>
                  <a:lnTo>
                    <a:pt x="7" y="31"/>
                  </a:lnTo>
                  <a:lnTo>
                    <a:pt x="9" y="29"/>
                  </a:lnTo>
                  <a:lnTo>
                    <a:pt x="11" y="31"/>
                  </a:lnTo>
                  <a:lnTo>
                    <a:pt x="11" y="31"/>
                  </a:lnTo>
                  <a:lnTo>
                    <a:pt x="26" y="26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5" y="1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1" name="Freeform 162">
              <a:extLst>
                <a:ext uri="{FF2B5EF4-FFF2-40B4-BE49-F238E27FC236}">
                  <a16:creationId xmlns:a16="http://schemas.microsoft.com/office/drawing/2014/main" id="{67A1EA70-5C2D-E0D6-029C-4C4D4DBF15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5961" y="1646304"/>
              <a:ext cx="62723" cy="9905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9" y="0"/>
                </a:cxn>
              </a:cxnLst>
              <a:rect l="0" t="0" r="r" b="b"/>
              <a:pathLst>
                <a:path w="19" h="3">
                  <a:moveTo>
                    <a:pt x="19" y="0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2" name="Freeform 163">
              <a:extLst>
                <a:ext uri="{FF2B5EF4-FFF2-40B4-BE49-F238E27FC236}">
                  <a16:creationId xmlns:a16="http://schemas.microsoft.com/office/drawing/2014/main" id="{204DE9D0-AF06-B879-B0DD-0EDDB5C06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219" y="1695822"/>
              <a:ext cx="382934" cy="178262"/>
            </a:xfrm>
            <a:custGeom>
              <a:avLst/>
              <a:gdLst/>
              <a:ahLst/>
              <a:cxnLst>
                <a:cxn ang="0">
                  <a:pos x="26" y="49"/>
                </a:cxn>
                <a:cxn ang="0">
                  <a:pos x="26" y="49"/>
                </a:cxn>
                <a:cxn ang="0">
                  <a:pos x="43" y="54"/>
                </a:cxn>
                <a:cxn ang="0">
                  <a:pos x="47" y="44"/>
                </a:cxn>
                <a:cxn ang="0">
                  <a:pos x="83" y="52"/>
                </a:cxn>
                <a:cxn ang="0">
                  <a:pos x="104" y="42"/>
                </a:cxn>
                <a:cxn ang="0">
                  <a:pos x="116" y="33"/>
                </a:cxn>
                <a:cxn ang="0">
                  <a:pos x="116" y="33"/>
                </a:cxn>
                <a:cxn ang="0">
                  <a:pos x="111" y="23"/>
                </a:cxn>
                <a:cxn ang="0">
                  <a:pos x="99" y="21"/>
                </a:cxn>
                <a:cxn ang="0">
                  <a:pos x="88" y="11"/>
                </a:cxn>
                <a:cxn ang="0">
                  <a:pos x="78" y="18"/>
                </a:cxn>
                <a:cxn ang="0">
                  <a:pos x="69" y="11"/>
                </a:cxn>
                <a:cxn ang="0">
                  <a:pos x="69" y="11"/>
                </a:cxn>
                <a:cxn ang="0">
                  <a:pos x="73" y="7"/>
                </a:cxn>
                <a:cxn ang="0">
                  <a:pos x="73" y="7"/>
                </a:cxn>
                <a:cxn ang="0">
                  <a:pos x="45" y="0"/>
                </a:cxn>
                <a:cxn ang="0">
                  <a:pos x="36" y="0"/>
                </a:cxn>
                <a:cxn ang="0">
                  <a:pos x="3" y="11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26" y="49"/>
                </a:cxn>
              </a:cxnLst>
              <a:rect l="0" t="0" r="r" b="b"/>
              <a:pathLst>
                <a:path w="116" h="54">
                  <a:moveTo>
                    <a:pt x="26" y="49"/>
                  </a:moveTo>
                  <a:lnTo>
                    <a:pt x="26" y="49"/>
                  </a:lnTo>
                  <a:lnTo>
                    <a:pt x="43" y="54"/>
                  </a:lnTo>
                  <a:lnTo>
                    <a:pt x="47" y="44"/>
                  </a:lnTo>
                  <a:lnTo>
                    <a:pt x="83" y="52"/>
                  </a:lnTo>
                  <a:lnTo>
                    <a:pt x="104" y="42"/>
                  </a:lnTo>
                  <a:lnTo>
                    <a:pt x="116" y="33"/>
                  </a:lnTo>
                  <a:lnTo>
                    <a:pt x="116" y="33"/>
                  </a:lnTo>
                  <a:lnTo>
                    <a:pt x="111" y="23"/>
                  </a:lnTo>
                  <a:lnTo>
                    <a:pt x="99" y="21"/>
                  </a:lnTo>
                  <a:lnTo>
                    <a:pt x="88" y="11"/>
                  </a:lnTo>
                  <a:lnTo>
                    <a:pt x="78" y="18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3" y="11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6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3" name="Freeform 165">
              <a:extLst>
                <a:ext uri="{FF2B5EF4-FFF2-40B4-BE49-F238E27FC236}">
                  <a16:creationId xmlns:a16="http://schemas.microsoft.com/office/drawing/2014/main" id="{3C8309BF-CEF5-22E1-9D38-BED9EBCE51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966" y="3580778"/>
              <a:ext cx="944128" cy="719651"/>
            </a:xfrm>
            <a:custGeom>
              <a:avLst/>
              <a:gdLst/>
              <a:ahLst/>
              <a:cxnLst>
                <a:cxn ang="0">
                  <a:pos x="244" y="180"/>
                </a:cxn>
                <a:cxn ang="0">
                  <a:pos x="239" y="168"/>
                </a:cxn>
                <a:cxn ang="0">
                  <a:pos x="256" y="145"/>
                </a:cxn>
                <a:cxn ang="0">
                  <a:pos x="277" y="123"/>
                </a:cxn>
                <a:cxn ang="0">
                  <a:pos x="282" y="67"/>
                </a:cxn>
                <a:cxn ang="0">
                  <a:pos x="286" y="60"/>
                </a:cxn>
                <a:cxn ang="0">
                  <a:pos x="272" y="38"/>
                </a:cxn>
                <a:cxn ang="0">
                  <a:pos x="267" y="10"/>
                </a:cxn>
                <a:cxn ang="0">
                  <a:pos x="253" y="17"/>
                </a:cxn>
                <a:cxn ang="0">
                  <a:pos x="239" y="5"/>
                </a:cxn>
                <a:cxn ang="0">
                  <a:pos x="213" y="0"/>
                </a:cxn>
                <a:cxn ang="0">
                  <a:pos x="213" y="0"/>
                </a:cxn>
                <a:cxn ang="0">
                  <a:pos x="133" y="50"/>
                </a:cxn>
                <a:cxn ang="0">
                  <a:pos x="102" y="76"/>
                </a:cxn>
                <a:cxn ang="0">
                  <a:pos x="74" y="81"/>
                </a:cxn>
                <a:cxn ang="0">
                  <a:pos x="74" y="81"/>
                </a:cxn>
                <a:cxn ang="0">
                  <a:pos x="74" y="133"/>
                </a:cxn>
                <a:cxn ang="0">
                  <a:pos x="60" y="152"/>
                </a:cxn>
                <a:cxn ang="0">
                  <a:pos x="22" y="152"/>
                </a:cxn>
                <a:cxn ang="0">
                  <a:pos x="15" y="159"/>
                </a:cxn>
                <a:cxn ang="0">
                  <a:pos x="3" y="159"/>
                </a:cxn>
                <a:cxn ang="0">
                  <a:pos x="0" y="166"/>
                </a:cxn>
                <a:cxn ang="0">
                  <a:pos x="15" y="194"/>
                </a:cxn>
                <a:cxn ang="0">
                  <a:pos x="26" y="201"/>
                </a:cxn>
                <a:cxn ang="0">
                  <a:pos x="38" y="201"/>
                </a:cxn>
                <a:cxn ang="0">
                  <a:pos x="41" y="213"/>
                </a:cxn>
                <a:cxn ang="0">
                  <a:pos x="41" y="213"/>
                </a:cxn>
                <a:cxn ang="0">
                  <a:pos x="50" y="204"/>
                </a:cxn>
                <a:cxn ang="0">
                  <a:pos x="50" y="204"/>
                </a:cxn>
                <a:cxn ang="0">
                  <a:pos x="62" y="218"/>
                </a:cxn>
                <a:cxn ang="0">
                  <a:pos x="64" y="204"/>
                </a:cxn>
                <a:cxn ang="0">
                  <a:pos x="71" y="194"/>
                </a:cxn>
                <a:cxn ang="0">
                  <a:pos x="71" y="185"/>
                </a:cxn>
                <a:cxn ang="0">
                  <a:pos x="97" y="178"/>
                </a:cxn>
                <a:cxn ang="0">
                  <a:pos x="97" y="178"/>
                </a:cxn>
                <a:cxn ang="0">
                  <a:pos x="112" y="182"/>
                </a:cxn>
                <a:cxn ang="0">
                  <a:pos x="123" y="194"/>
                </a:cxn>
                <a:cxn ang="0">
                  <a:pos x="123" y="194"/>
                </a:cxn>
                <a:cxn ang="0">
                  <a:pos x="140" y="187"/>
                </a:cxn>
                <a:cxn ang="0">
                  <a:pos x="140" y="187"/>
                </a:cxn>
                <a:cxn ang="0">
                  <a:pos x="154" y="194"/>
                </a:cxn>
                <a:cxn ang="0">
                  <a:pos x="171" y="197"/>
                </a:cxn>
                <a:cxn ang="0">
                  <a:pos x="171" y="197"/>
                </a:cxn>
                <a:cxn ang="0">
                  <a:pos x="180" y="190"/>
                </a:cxn>
                <a:cxn ang="0">
                  <a:pos x="204" y="187"/>
                </a:cxn>
                <a:cxn ang="0">
                  <a:pos x="204" y="187"/>
                </a:cxn>
                <a:cxn ang="0">
                  <a:pos x="223" y="194"/>
                </a:cxn>
                <a:cxn ang="0">
                  <a:pos x="223" y="194"/>
                </a:cxn>
                <a:cxn ang="0">
                  <a:pos x="230" y="185"/>
                </a:cxn>
                <a:cxn ang="0">
                  <a:pos x="244" y="180"/>
                </a:cxn>
              </a:cxnLst>
              <a:rect l="0" t="0" r="r" b="b"/>
              <a:pathLst>
                <a:path w="286" h="218">
                  <a:moveTo>
                    <a:pt x="244" y="180"/>
                  </a:moveTo>
                  <a:lnTo>
                    <a:pt x="239" y="168"/>
                  </a:lnTo>
                  <a:lnTo>
                    <a:pt x="256" y="145"/>
                  </a:lnTo>
                  <a:lnTo>
                    <a:pt x="277" y="123"/>
                  </a:lnTo>
                  <a:lnTo>
                    <a:pt x="282" y="67"/>
                  </a:lnTo>
                  <a:lnTo>
                    <a:pt x="286" y="60"/>
                  </a:lnTo>
                  <a:lnTo>
                    <a:pt x="272" y="38"/>
                  </a:lnTo>
                  <a:lnTo>
                    <a:pt x="267" y="10"/>
                  </a:lnTo>
                  <a:lnTo>
                    <a:pt x="253" y="17"/>
                  </a:lnTo>
                  <a:lnTo>
                    <a:pt x="239" y="5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133" y="50"/>
                  </a:lnTo>
                  <a:lnTo>
                    <a:pt x="102" y="76"/>
                  </a:lnTo>
                  <a:lnTo>
                    <a:pt x="74" y="81"/>
                  </a:lnTo>
                  <a:lnTo>
                    <a:pt x="74" y="81"/>
                  </a:lnTo>
                  <a:lnTo>
                    <a:pt x="74" y="133"/>
                  </a:lnTo>
                  <a:lnTo>
                    <a:pt x="60" y="152"/>
                  </a:lnTo>
                  <a:lnTo>
                    <a:pt x="22" y="152"/>
                  </a:lnTo>
                  <a:lnTo>
                    <a:pt x="15" y="159"/>
                  </a:lnTo>
                  <a:lnTo>
                    <a:pt x="3" y="159"/>
                  </a:lnTo>
                  <a:lnTo>
                    <a:pt x="0" y="166"/>
                  </a:lnTo>
                  <a:lnTo>
                    <a:pt x="15" y="194"/>
                  </a:lnTo>
                  <a:lnTo>
                    <a:pt x="26" y="201"/>
                  </a:lnTo>
                  <a:lnTo>
                    <a:pt x="38" y="201"/>
                  </a:lnTo>
                  <a:lnTo>
                    <a:pt x="41" y="213"/>
                  </a:lnTo>
                  <a:lnTo>
                    <a:pt x="41" y="213"/>
                  </a:lnTo>
                  <a:lnTo>
                    <a:pt x="50" y="204"/>
                  </a:lnTo>
                  <a:lnTo>
                    <a:pt x="50" y="204"/>
                  </a:lnTo>
                  <a:lnTo>
                    <a:pt x="62" y="218"/>
                  </a:lnTo>
                  <a:lnTo>
                    <a:pt x="64" y="204"/>
                  </a:lnTo>
                  <a:lnTo>
                    <a:pt x="71" y="194"/>
                  </a:lnTo>
                  <a:lnTo>
                    <a:pt x="71" y="185"/>
                  </a:lnTo>
                  <a:lnTo>
                    <a:pt x="97" y="178"/>
                  </a:lnTo>
                  <a:lnTo>
                    <a:pt x="97" y="178"/>
                  </a:lnTo>
                  <a:lnTo>
                    <a:pt x="112" y="182"/>
                  </a:lnTo>
                  <a:lnTo>
                    <a:pt x="123" y="194"/>
                  </a:lnTo>
                  <a:lnTo>
                    <a:pt x="123" y="194"/>
                  </a:lnTo>
                  <a:lnTo>
                    <a:pt x="140" y="187"/>
                  </a:lnTo>
                  <a:lnTo>
                    <a:pt x="140" y="187"/>
                  </a:lnTo>
                  <a:lnTo>
                    <a:pt x="154" y="194"/>
                  </a:lnTo>
                  <a:lnTo>
                    <a:pt x="171" y="197"/>
                  </a:lnTo>
                  <a:lnTo>
                    <a:pt x="171" y="197"/>
                  </a:lnTo>
                  <a:lnTo>
                    <a:pt x="180" y="190"/>
                  </a:lnTo>
                  <a:lnTo>
                    <a:pt x="204" y="187"/>
                  </a:lnTo>
                  <a:lnTo>
                    <a:pt x="204" y="187"/>
                  </a:lnTo>
                  <a:lnTo>
                    <a:pt x="223" y="194"/>
                  </a:lnTo>
                  <a:lnTo>
                    <a:pt x="223" y="194"/>
                  </a:lnTo>
                  <a:lnTo>
                    <a:pt x="230" y="185"/>
                  </a:lnTo>
                  <a:lnTo>
                    <a:pt x="244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4" name="Freeform 168">
              <a:extLst>
                <a:ext uri="{FF2B5EF4-FFF2-40B4-BE49-F238E27FC236}">
                  <a16:creationId xmlns:a16="http://schemas.microsoft.com/office/drawing/2014/main" id="{14B721D0-E761-7ACB-6F54-3EB059529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011" y="1880686"/>
              <a:ext cx="211274" cy="227780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7" y="7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1" y="43"/>
                </a:cxn>
                <a:cxn ang="0">
                  <a:pos x="29" y="57"/>
                </a:cxn>
                <a:cxn ang="0">
                  <a:pos x="29" y="69"/>
                </a:cxn>
                <a:cxn ang="0">
                  <a:pos x="29" y="69"/>
                </a:cxn>
                <a:cxn ang="0">
                  <a:pos x="43" y="57"/>
                </a:cxn>
                <a:cxn ang="0">
                  <a:pos x="43" y="45"/>
                </a:cxn>
                <a:cxn ang="0">
                  <a:pos x="64" y="48"/>
                </a:cxn>
                <a:cxn ang="0">
                  <a:pos x="55" y="36"/>
                </a:cxn>
                <a:cxn ang="0">
                  <a:pos x="55" y="26"/>
                </a:cxn>
                <a:cxn ang="0">
                  <a:pos x="48" y="22"/>
                </a:cxn>
                <a:cxn ang="0">
                  <a:pos x="48" y="14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64" h="69">
                  <a:moveTo>
                    <a:pt x="0" y="5"/>
                  </a:moveTo>
                  <a:lnTo>
                    <a:pt x="7" y="7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1" y="43"/>
                  </a:lnTo>
                  <a:lnTo>
                    <a:pt x="29" y="57"/>
                  </a:lnTo>
                  <a:lnTo>
                    <a:pt x="29" y="69"/>
                  </a:lnTo>
                  <a:lnTo>
                    <a:pt x="29" y="69"/>
                  </a:lnTo>
                  <a:lnTo>
                    <a:pt x="43" y="57"/>
                  </a:lnTo>
                  <a:lnTo>
                    <a:pt x="43" y="45"/>
                  </a:lnTo>
                  <a:lnTo>
                    <a:pt x="64" y="48"/>
                  </a:lnTo>
                  <a:lnTo>
                    <a:pt x="55" y="36"/>
                  </a:lnTo>
                  <a:lnTo>
                    <a:pt x="55" y="26"/>
                  </a:lnTo>
                  <a:lnTo>
                    <a:pt x="48" y="22"/>
                  </a:lnTo>
                  <a:lnTo>
                    <a:pt x="48" y="14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5" name="Freeform 169">
              <a:extLst>
                <a:ext uri="{FF2B5EF4-FFF2-40B4-BE49-F238E27FC236}">
                  <a16:creationId xmlns:a16="http://schemas.microsoft.com/office/drawing/2014/main" id="{E5E01779-7506-79AF-5BD7-CDF37F918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363" y="4267417"/>
              <a:ext cx="693242" cy="514980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0" y="71"/>
                </a:cxn>
                <a:cxn ang="0">
                  <a:pos x="12" y="74"/>
                </a:cxn>
                <a:cxn ang="0">
                  <a:pos x="21" y="88"/>
                </a:cxn>
                <a:cxn ang="0">
                  <a:pos x="40" y="100"/>
                </a:cxn>
                <a:cxn ang="0">
                  <a:pos x="40" y="100"/>
                </a:cxn>
                <a:cxn ang="0">
                  <a:pos x="40" y="111"/>
                </a:cxn>
                <a:cxn ang="0">
                  <a:pos x="52" y="116"/>
                </a:cxn>
                <a:cxn ang="0">
                  <a:pos x="59" y="128"/>
                </a:cxn>
                <a:cxn ang="0">
                  <a:pos x="75" y="142"/>
                </a:cxn>
                <a:cxn ang="0">
                  <a:pos x="83" y="137"/>
                </a:cxn>
                <a:cxn ang="0">
                  <a:pos x="90" y="142"/>
                </a:cxn>
                <a:cxn ang="0">
                  <a:pos x="101" y="137"/>
                </a:cxn>
                <a:cxn ang="0">
                  <a:pos x="109" y="149"/>
                </a:cxn>
                <a:cxn ang="0">
                  <a:pos x="118" y="156"/>
                </a:cxn>
                <a:cxn ang="0">
                  <a:pos x="137" y="152"/>
                </a:cxn>
                <a:cxn ang="0">
                  <a:pos x="144" y="156"/>
                </a:cxn>
                <a:cxn ang="0">
                  <a:pos x="158" y="149"/>
                </a:cxn>
                <a:cxn ang="0">
                  <a:pos x="168" y="152"/>
                </a:cxn>
                <a:cxn ang="0">
                  <a:pos x="175" y="145"/>
                </a:cxn>
                <a:cxn ang="0">
                  <a:pos x="184" y="137"/>
                </a:cxn>
                <a:cxn ang="0">
                  <a:pos x="201" y="130"/>
                </a:cxn>
                <a:cxn ang="0">
                  <a:pos x="201" y="130"/>
                </a:cxn>
                <a:cxn ang="0">
                  <a:pos x="210" y="137"/>
                </a:cxn>
                <a:cxn ang="0">
                  <a:pos x="210" y="137"/>
                </a:cxn>
                <a:cxn ang="0">
                  <a:pos x="208" y="123"/>
                </a:cxn>
                <a:cxn ang="0">
                  <a:pos x="201" y="123"/>
                </a:cxn>
                <a:cxn ang="0">
                  <a:pos x="189" y="100"/>
                </a:cxn>
                <a:cxn ang="0">
                  <a:pos x="170" y="83"/>
                </a:cxn>
                <a:cxn ang="0">
                  <a:pos x="160" y="81"/>
                </a:cxn>
                <a:cxn ang="0">
                  <a:pos x="160" y="81"/>
                </a:cxn>
                <a:cxn ang="0">
                  <a:pos x="163" y="69"/>
                </a:cxn>
                <a:cxn ang="0">
                  <a:pos x="175" y="69"/>
                </a:cxn>
                <a:cxn ang="0">
                  <a:pos x="175" y="69"/>
                </a:cxn>
                <a:cxn ang="0">
                  <a:pos x="177" y="50"/>
                </a:cxn>
                <a:cxn ang="0">
                  <a:pos x="175" y="38"/>
                </a:cxn>
                <a:cxn ang="0">
                  <a:pos x="160" y="24"/>
                </a:cxn>
                <a:cxn ang="0">
                  <a:pos x="163" y="0"/>
                </a:cxn>
                <a:cxn ang="0">
                  <a:pos x="146" y="3"/>
                </a:cxn>
                <a:cxn ang="0">
                  <a:pos x="142" y="5"/>
                </a:cxn>
                <a:cxn ang="0">
                  <a:pos x="146" y="22"/>
                </a:cxn>
                <a:cxn ang="0">
                  <a:pos x="127" y="43"/>
                </a:cxn>
                <a:cxn ang="0">
                  <a:pos x="118" y="45"/>
                </a:cxn>
                <a:cxn ang="0">
                  <a:pos x="118" y="45"/>
                </a:cxn>
                <a:cxn ang="0">
                  <a:pos x="104" y="36"/>
                </a:cxn>
                <a:cxn ang="0">
                  <a:pos x="104" y="36"/>
                </a:cxn>
                <a:cxn ang="0">
                  <a:pos x="94" y="43"/>
                </a:cxn>
                <a:cxn ang="0">
                  <a:pos x="85" y="52"/>
                </a:cxn>
                <a:cxn ang="0">
                  <a:pos x="85" y="52"/>
                </a:cxn>
                <a:cxn ang="0">
                  <a:pos x="68" y="52"/>
                </a:cxn>
                <a:cxn ang="0">
                  <a:pos x="66" y="48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16" y="36"/>
                </a:cxn>
                <a:cxn ang="0">
                  <a:pos x="7" y="62"/>
                </a:cxn>
                <a:cxn ang="0">
                  <a:pos x="0" y="64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210" h="156">
                  <a:moveTo>
                    <a:pt x="0" y="64"/>
                  </a:moveTo>
                  <a:lnTo>
                    <a:pt x="0" y="64"/>
                  </a:lnTo>
                  <a:lnTo>
                    <a:pt x="0" y="71"/>
                  </a:lnTo>
                  <a:lnTo>
                    <a:pt x="12" y="74"/>
                  </a:lnTo>
                  <a:lnTo>
                    <a:pt x="21" y="88"/>
                  </a:lnTo>
                  <a:lnTo>
                    <a:pt x="40" y="100"/>
                  </a:lnTo>
                  <a:lnTo>
                    <a:pt x="40" y="100"/>
                  </a:lnTo>
                  <a:lnTo>
                    <a:pt x="40" y="111"/>
                  </a:lnTo>
                  <a:lnTo>
                    <a:pt x="52" y="116"/>
                  </a:lnTo>
                  <a:lnTo>
                    <a:pt x="59" y="128"/>
                  </a:lnTo>
                  <a:lnTo>
                    <a:pt x="75" y="142"/>
                  </a:lnTo>
                  <a:lnTo>
                    <a:pt x="83" y="137"/>
                  </a:lnTo>
                  <a:lnTo>
                    <a:pt x="90" y="142"/>
                  </a:lnTo>
                  <a:lnTo>
                    <a:pt x="101" y="137"/>
                  </a:lnTo>
                  <a:lnTo>
                    <a:pt x="109" y="149"/>
                  </a:lnTo>
                  <a:lnTo>
                    <a:pt x="118" y="156"/>
                  </a:lnTo>
                  <a:lnTo>
                    <a:pt x="137" y="152"/>
                  </a:lnTo>
                  <a:lnTo>
                    <a:pt x="144" y="156"/>
                  </a:lnTo>
                  <a:lnTo>
                    <a:pt x="158" y="149"/>
                  </a:lnTo>
                  <a:lnTo>
                    <a:pt x="168" y="152"/>
                  </a:lnTo>
                  <a:lnTo>
                    <a:pt x="175" y="145"/>
                  </a:lnTo>
                  <a:lnTo>
                    <a:pt x="184" y="137"/>
                  </a:lnTo>
                  <a:lnTo>
                    <a:pt x="201" y="130"/>
                  </a:lnTo>
                  <a:lnTo>
                    <a:pt x="201" y="130"/>
                  </a:lnTo>
                  <a:lnTo>
                    <a:pt x="210" y="137"/>
                  </a:lnTo>
                  <a:lnTo>
                    <a:pt x="210" y="137"/>
                  </a:lnTo>
                  <a:lnTo>
                    <a:pt x="208" y="123"/>
                  </a:lnTo>
                  <a:lnTo>
                    <a:pt x="201" y="123"/>
                  </a:lnTo>
                  <a:lnTo>
                    <a:pt x="189" y="100"/>
                  </a:lnTo>
                  <a:lnTo>
                    <a:pt x="170" y="83"/>
                  </a:lnTo>
                  <a:lnTo>
                    <a:pt x="160" y="81"/>
                  </a:lnTo>
                  <a:lnTo>
                    <a:pt x="160" y="81"/>
                  </a:lnTo>
                  <a:lnTo>
                    <a:pt x="163" y="69"/>
                  </a:lnTo>
                  <a:lnTo>
                    <a:pt x="175" y="69"/>
                  </a:lnTo>
                  <a:lnTo>
                    <a:pt x="175" y="69"/>
                  </a:lnTo>
                  <a:lnTo>
                    <a:pt x="177" y="50"/>
                  </a:lnTo>
                  <a:lnTo>
                    <a:pt x="175" y="38"/>
                  </a:lnTo>
                  <a:lnTo>
                    <a:pt x="160" y="24"/>
                  </a:lnTo>
                  <a:lnTo>
                    <a:pt x="163" y="0"/>
                  </a:lnTo>
                  <a:lnTo>
                    <a:pt x="146" y="3"/>
                  </a:lnTo>
                  <a:lnTo>
                    <a:pt x="142" y="5"/>
                  </a:lnTo>
                  <a:lnTo>
                    <a:pt x="146" y="22"/>
                  </a:lnTo>
                  <a:lnTo>
                    <a:pt x="127" y="43"/>
                  </a:lnTo>
                  <a:lnTo>
                    <a:pt x="118" y="45"/>
                  </a:lnTo>
                  <a:lnTo>
                    <a:pt x="118" y="45"/>
                  </a:lnTo>
                  <a:lnTo>
                    <a:pt x="104" y="36"/>
                  </a:lnTo>
                  <a:lnTo>
                    <a:pt x="104" y="36"/>
                  </a:lnTo>
                  <a:lnTo>
                    <a:pt x="94" y="43"/>
                  </a:lnTo>
                  <a:lnTo>
                    <a:pt x="85" y="52"/>
                  </a:lnTo>
                  <a:lnTo>
                    <a:pt x="85" y="52"/>
                  </a:lnTo>
                  <a:lnTo>
                    <a:pt x="68" y="52"/>
                  </a:lnTo>
                  <a:lnTo>
                    <a:pt x="66" y="48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16" y="36"/>
                  </a:lnTo>
                  <a:lnTo>
                    <a:pt x="7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6" name="Freeform 170">
              <a:extLst>
                <a:ext uri="{FF2B5EF4-FFF2-40B4-BE49-F238E27FC236}">
                  <a16:creationId xmlns:a16="http://schemas.microsoft.com/office/drawing/2014/main" id="{9B32399C-F570-17CC-6CDA-A60E39F69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061" y="4340043"/>
              <a:ext cx="779071" cy="521582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111" y="35"/>
                </a:cxn>
                <a:cxn ang="0">
                  <a:pos x="85" y="35"/>
                </a:cxn>
                <a:cxn ang="0">
                  <a:pos x="87" y="42"/>
                </a:cxn>
                <a:cxn ang="0">
                  <a:pos x="75" y="54"/>
                </a:cxn>
                <a:cxn ang="0">
                  <a:pos x="59" y="54"/>
                </a:cxn>
                <a:cxn ang="0">
                  <a:pos x="45" y="63"/>
                </a:cxn>
                <a:cxn ang="0">
                  <a:pos x="40" y="56"/>
                </a:cxn>
                <a:cxn ang="0">
                  <a:pos x="21" y="63"/>
                </a:cxn>
                <a:cxn ang="0">
                  <a:pos x="7" y="87"/>
                </a:cxn>
                <a:cxn ang="0">
                  <a:pos x="0" y="89"/>
                </a:cxn>
                <a:cxn ang="0">
                  <a:pos x="0" y="89"/>
                </a:cxn>
                <a:cxn ang="0">
                  <a:pos x="2" y="104"/>
                </a:cxn>
                <a:cxn ang="0">
                  <a:pos x="14" y="130"/>
                </a:cxn>
                <a:cxn ang="0">
                  <a:pos x="30" y="146"/>
                </a:cxn>
                <a:cxn ang="0">
                  <a:pos x="33" y="158"/>
                </a:cxn>
                <a:cxn ang="0">
                  <a:pos x="33" y="158"/>
                </a:cxn>
                <a:cxn ang="0">
                  <a:pos x="40" y="134"/>
                </a:cxn>
                <a:cxn ang="0">
                  <a:pos x="40" y="134"/>
                </a:cxn>
                <a:cxn ang="0">
                  <a:pos x="56" y="132"/>
                </a:cxn>
                <a:cxn ang="0">
                  <a:pos x="78" y="134"/>
                </a:cxn>
                <a:cxn ang="0">
                  <a:pos x="78" y="134"/>
                </a:cxn>
                <a:cxn ang="0">
                  <a:pos x="78" y="134"/>
                </a:cxn>
                <a:cxn ang="0">
                  <a:pos x="78" y="134"/>
                </a:cxn>
                <a:cxn ang="0">
                  <a:pos x="75" y="130"/>
                </a:cxn>
                <a:cxn ang="0">
                  <a:pos x="75" y="120"/>
                </a:cxn>
                <a:cxn ang="0">
                  <a:pos x="75" y="120"/>
                </a:cxn>
                <a:cxn ang="0">
                  <a:pos x="85" y="111"/>
                </a:cxn>
                <a:cxn ang="0">
                  <a:pos x="97" y="106"/>
                </a:cxn>
                <a:cxn ang="0">
                  <a:pos x="111" y="118"/>
                </a:cxn>
                <a:cxn ang="0">
                  <a:pos x="146" y="123"/>
                </a:cxn>
                <a:cxn ang="0">
                  <a:pos x="153" y="111"/>
                </a:cxn>
                <a:cxn ang="0">
                  <a:pos x="160" y="115"/>
                </a:cxn>
                <a:cxn ang="0">
                  <a:pos x="182" y="106"/>
                </a:cxn>
                <a:cxn ang="0">
                  <a:pos x="196" y="108"/>
                </a:cxn>
                <a:cxn ang="0">
                  <a:pos x="200" y="101"/>
                </a:cxn>
                <a:cxn ang="0">
                  <a:pos x="219" y="106"/>
                </a:cxn>
                <a:cxn ang="0">
                  <a:pos x="236" y="106"/>
                </a:cxn>
                <a:cxn ang="0">
                  <a:pos x="236" y="106"/>
                </a:cxn>
                <a:cxn ang="0">
                  <a:pos x="229" y="94"/>
                </a:cxn>
                <a:cxn ang="0">
                  <a:pos x="217" y="89"/>
                </a:cxn>
                <a:cxn ang="0">
                  <a:pos x="217" y="89"/>
                </a:cxn>
                <a:cxn ang="0">
                  <a:pos x="217" y="78"/>
                </a:cxn>
                <a:cxn ang="0">
                  <a:pos x="198" y="66"/>
                </a:cxn>
                <a:cxn ang="0">
                  <a:pos x="189" y="52"/>
                </a:cxn>
                <a:cxn ang="0">
                  <a:pos x="177" y="49"/>
                </a:cxn>
                <a:cxn ang="0">
                  <a:pos x="177" y="49"/>
                </a:cxn>
                <a:cxn ang="0">
                  <a:pos x="177" y="42"/>
                </a:cxn>
                <a:cxn ang="0">
                  <a:pos x="177" y="42"/>
                </a:cxn>
                <a:cxn ang="0">
                  <a:pos x="163" y="40"/>
                </a:cxn>
                <a:cxn ang="0">
                  <a:pos x="163" y="40"/>
                </a:cxn>
                <a:cxn ang="0">
                  <a:pos x="167" y="21"/>
                </a:cxn>
                <a:cxn ang="0">
                  <a:pos x="167" y="21"/>
                </a:cxn>
                <a:cxn ang="0">
                  <a:pos x="153" y="2"/>
                </a:cxn>
                <a:cxn ang="0">
                  <a:pos x="146" y="0"/>
                </a:cxn>
              </a:cxnLst>
              <a:rect l="0" t="0" r="r" b="b"/>
              <a:pathLst>
                <a:path w="236" h="158">
                  <a:moveTo>
                    <a:pt x="146" y="0"/>
                  </a:moveTo>
                  <a:lnTo>
                    <a:pt x="111" y="35"/>
                  </a:lnTo>
                  <a:lnTo>
                    <a:pt x="85" y="35"/>
                  </a:lnTo>
                  <a:lnTo>
                    <a:pt x="87" y="42"/>
                  </a:lnTo>
                  <a:lnTo>
                    <a:pt x="75" y="54"/>
                  </a:lnTo>
                  <a:lnTo>
                    <a:pt x="59" y="54"/>
                  </a:lnTo>
                  <a:lnTo>
                    <a:pt x="45" y="63"/>
                  </a:lnTo>
                  <a:lnTo>
                    <a:pt x="40" y="56"/>
                  </a:lnTo>
                  <a:lnTo>
                    <a:pt x="21" y="63"/>
                  </a:lnTo>
                  <a:lnTo>
                    <a:pt x="7" y="87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2" y="104"/>
                  </a:lnTo>
                  <a:lnTo>
                    <a:pt x="14" y="130"/>
                  </a:lnTo>
                  <a:lnTo>
                    <a:pt x="30" y="146"/>
                  </a:lnTo>
                  <a:lnTo>
                    <a:pt x="33" y="158"/>
                  </a:lnTo>
                  <a:lnTo>
                    <a:pt x="33" y="158"/>
                  </a:lnTo>
                  <a:lnTo>
                    <a:pt x="40" y="134"/>
                  </a:lnTo>
                  <a:lnTo>
                    <a:pt x="40" y="134"/>
                  </a:lnTo>
                  <a:lnTo>
                    <a:pt x="56" y="132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75" y="13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85" y="111"/>
                  </a:lnTo>
                  <a:lnTo>
                    <a:pt x="97" y="106"/>
                  </a:lnTo>
                  <a:lnTo>
                    <a:pt x="111" y="118"/>
                  </a:lnTo>
                  <a:lnTo>
                    <a:pt x="146" y="123"/>
                  </a:lnTo>
                  <a:lnTo>
                    <a:pt x="153" y="111"/>
                  </a:lnTo>
                  <a:lnTo>
                    <a:pt x="160" y="115"/>
                  </a:lnTo>
                  <a:lnTo>
                    <a:pt x="182" y="106"/>
                  </a:lnTo>
                  <a:lnTo>
                    <a:pt x="196" y="108"/>
                  </a:lnTo>
                  <a:lnTo>
                    <a:pt x="200" y="101"/>
                  </a:lnTo>
                  <a:lnTo>
                    <a:pt x="219" y="106"/>
                  </a:lnTo>
                  <a:lnTo>
                    <a:pt x="236" y="106"/>
                  </a:lnTo>
                  <a:lnTo>
                    <a:pt x="236" y="106"/>
                  </a:lnTo>
                  <a:lnTo>
                    <a:pt x="229" y="94"/>
                  </a:lnTo>
                  <a:lnTo>
                    <a:pt x="217" y="89"/>
                  </a:lnTo>
                  <a:lnTo>
                    <a:pt x="217" y="89"/>
                  </a:lnTo>
                  <a:lnTo>
                    <a:pt x="217" y="78"/>
                  </a:lnTo>
                  <a:lnTo>
                    <a:pt x="198" y="66"/>
                  </a:lnTo>
                  <a:lnTo>
                    <a:pt x="189" y="52"/>
                  </a:lnTo>
                  <a:lnTo>
                    <a:pt x="177" y="49"/>
                  </a:lnTo>
                  <a:lnTo>
                    <a:pt x="177" y="49"/>
                  </a:lnTo>
                  <a:lnTo>
                    <a:pt x="177" y="42"/>
                  </a:lnTo>
                  <a:lnTo>
                    <a:pt x="177" y="42"/>
                  </a:lnTo>
                  <a:lnTo>
                    <a:pt x="163" y="40"/>
                  </a:lnTo>
                  <a:lnTo>
                    <a:pt x="163" y="40"/>
                  </a:lnTo>
                  <a:lnTo>
                    <a:pt x="167" y="21"/>
                  </a:lnTo>
                  <a:lnTo>
                    <a:pt x="167" y="21"/>
                  </a:lnTo>
                  <a:lnTo>
                    <a:pt x="153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7" name="Freeform 99">
              <a:extLst>
                <a:ext uri="{FF2B5EF4-FFF2-40B4-BE49-F238E27FC236}">
                  <a16:creationId xmlns:a16="http://schemas.microsoft.com/office/drawing/2014/main" id="{AA7DA9C8-E9A4-7452-E11E-0F2759A2E3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385" y="2699372"/>
              <a:ext cx="1224727" cy="1148801"/>
            </a:xfrm>
            <a:custGeom>
              <a:avLst/>
              <a:gdLst/>
              <a:ahLst/>
              <a:cxnLst>
                <a:cxn ang="0">
                  <a:pos x="104" y="107"/>
                </a:cxn>
                <a:cxn ang="0">
                  <a:pos x="90" y="128"/>
                </a:cxn>
                <a:cxn ang="0">
                  <a:pos x="78" y="133"/>
                </a:cxn>
                <a:cxn ang="0">
                  <a:pos x="19" y="154"/>
                </a:cxn>
                <a:cxn ang="0">
                  <a:pos x="0" y="187"/>
                </a:cxn>
                <a:cxn ang="0">
                  <a:pos x="57" y="230"/>
                </a:cxn>
                <a:cxn ang="0">
                  <a:pos x="69" y="239"/>
                </a:cxn>
                <a:cxn ang="0">
                  <a:pos x="177" y="312"/>
                </a:cxn>
                <a:cxn ang="0">
                  <a:pos x="177" y="319"/>
                </a:cxn>
                <a:cxn ang="0">
                  <a:pos x="213" y="336"/>
                </a:cxn>
                <a:cxn ang="0">
                  <a:pos x="213" y="336"/>
                </a:cxn>
                <a:cxn ang="0">
                  <a:pos x="232" y="348"/>
                </a:cxn>
                <a:cxn ang="0">
                  <a:pos x="232" y="348"/>
                </a:cxn>
                <a:cxn ang="0">
                  <a:pos x="232" y="348"/>
                </a:cxn>
                <a:cxn ang="0">
                  <a:pos x="291" y="317"/>
                </a:cxn>
                <a:cxn ang="0">
                  <a:pos x="371" y="267"/>
                </a:cxn>
                <a:cxn ang="0">
                  <a:pos x="336" y="241"/>
                </a:cxn>
                <a:cxn ang="0">
                  <a:pos x="326" y="218"/>
                </a:cxn>
                <a:cxn ang="0">
                  <a:pos x="326" y="218"/>
                </a:cxn>
                <a:cxn ang="0">
                  <a:pos x="331" y="194"/>
                </a:cxn>
                <a:cxn ang="0">
                  <a:pos x="331" y="194"/>
                </a:cxn>
                <a:cxn ang="0">
                  <a:pos x="333" y="159"/>
                </a:cxn>
                <a:cxn ang="0">
                  <a:pos x="322" y="140"/>
                </a:cxn>
                <a:cxn ang="0">
                  <a:pos x="326" y="137"/>
                </a:cxn>
                <a:cxn ang="0">
                  <a:pos x="305" y="93"/>
                </a:cxn>
                <a:cxn ang="0">
                  <a:pos x="291" y="64"/>
                </a:cxn>
                <a:cxn ang="0">
                  <a:pos x="307" y="12"/>
                </a:cxn>
                <a:cxn ang="0">
                  <a:pos x="298" y="5"/>
                </a:cxn>
                <a:cxn ang="0">
                  <a:pos x="251" y="7"/>
                </a:cxn>
                <a:cxn ang="0">
                  <a:pos x="208" y="5"/>
                </a:cxn>
                <a:cxn ang="0">
                  <a:pos x="175" y="12"/>
                </a:cxn>
                <a:cxn ang="0">
                  <a:pos x="123" y="41"/>
                </a:cxn>
                <a:cxn ang="0">
                  <a:pos x="123" y="48"/>
                </a:cxn>
                <a:cxn ang="0">
                  <a:pos x="137" y="93"/>
                </a:cxn>
                <a:cxn ang="0">
                  <a:pos x="133" y="102"/>
                </a:cxn>
                <a:cxn ang="0">
                  <a:pos x="111" y="100"/>
                </a:cxn>
              </a:cxnLst>
              <a:rect l="0" t="0" r="r" b="b"/>
              <a:pathLst>
                <a:path w="371" h="348">
                  <a:moveTo>
                    <a:pt x="111" y="100"/>
                  </a:moveTo>
                  <a:lnTo>
                    <a:pt x="104" y="107"/>
                  </a:lnTo>
                  <a:lnTo>
                    <a:pt x="90" y="109"/>
                  </a:lnTo>
                  <a:lnTo>
                    <a:pt x="90" y="128"/>
                  </a:lnTo>
                  <a:lnTo>
                    <a:pt x="90" y="128"/>
                  </a:lnTo>
                  <a:lnTo>
                    <a:pt x="78" y="133"/>
                  </a:lnTo>
                  <a:lnTo>
                    <a:pt x="52" y="149"/>
                  </a:lnTo>
                  <a:lnTo>
                    <a:pt x="19" y="154"/>
                  </a:lnTo>
                  <a:lnTo>
                    <a:pt x="0" y="168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57" y="230"/>
                  </a:lnTo>
                  <a:lnTo>
                    <a:pt x="69" y="239"/>
                  </a:lnTo>
                  <a:lnTo>
                    <a:pt x="69" y="239"/>
                  </a:lnTo>
                  <a:lnTo>
                    <a:pt x="177" y="312"/>
                  </a:lnTo>
                  <a:lnTo>
                    <a:pt x="177" y="312"/>
                  </a:lnTo>
                  <a:lnTo>
                    <a:pt x="177" y="312"/>
                  </a:lnTo>
                  <a:lnTo>
                    <a:pt x="177" y="319"/>
                  </a:lnTo>
                  <a:lnTo>
                    <a:pt x="189" y="329"/>
                  </a:lnTo>
                  <a:lnTo>
                    <a:pt x="213" y="336"/>
                  </a:lnTo>
                  <a:lnTo>
                    <a:pt x="213" y="336"/>
                  </a:lnTo>
                  <a:lnTo>
                    <a:pt x="213" y="336"/>
                  </a:lnTo>
                  <a:lnTo>
                    <a:pt x="213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60" y="343"/>
                  </a:lnTo>
                  <a:lnTo>
                    <a:pt x="291" y="317"/>
                  </a:lnTo>
                  <a:lnTo>
                    <a:pt x="371" y="267"/>
                  </a:lnTo>
                  <a:lnTo>
                    <a:pt x="371" y="267"/>
                  </a:lnTo>
                  <a:lnTo>
                    <a:pt x="364" y="251"/>
                  </a:lnTo>
                  <a:lnTo>
                    <a:pt x="336" y="241"/>
                  </a:lnTo>
                  <a:lnTo>
                    <a:pt x="336" y="232"/>
                  </a:lnTo>
                  <a:lnTo>
                    <a:pt x="326" y="218"/>
                  </a:lnTo>
                  <a:lnTo>
                    <a:pt x="326" y="218"/>
                  </a:lnTo>
                  <a:lnTo>
                    <a:pt x="326" y="218"/>
                  </a:lnTo>
                  <a:lnTo>
                    <a:pt x="333" y="211"/>
                  </a:lnTo>
                  <a:lnTo>
                    <a:pt x="331" y="194"/>
                  </a:lnTo>
                  <a:lnTo>
                    <a:pt x="331" y="194"/>
                  </a:lnTo>
                  <a:lnTo>
                    <a:pt x="331" y="194"/>
                  </a:lnTo>
                  <a:lnTo>
                    <a:pt x="336" y="182"/>
                  </a:lnTo>
                  <a:lnTo>
                    <a:pt x="333" y="159"/>
                  </a:lnTo>
                  <a:lnTo>
                    <a:pt x="322" y="140"/>
                  </a:lnTo>
                  <a:lnTo>
                    <a:pt x="322" y="140"/>
                  </a:lnTo>
                  <a:lnTo>
                    <a:pt x="322" y="140"/>
                  </a:lnTo>
                  <a:lnTo>
                    <a:pt x="326" y="137"/>
                  </a:lnTo>
                  <a:lnTo>
                    <a:pt x="319" y="102"/>
                  </a:lnTo>
                  <a:lnTo>
                    <a:pt x="305" y="93"/>
                  </a:lnTo>
                  <a:lnTo>
                    <a:pt x="296" y="78"/>
                  </a:lnTo>
                  <a:lnTo>
                    <a:pt x="291" y="64"/>
                  </a:lnTo>
                  <a:lnTo>
                    <a:pt x="303" y="50"/>
                  </a:lnTo>
                  <a:lnTo>
                    <a:pt x="307" y="12"/>
                  </a:lnTo>
                  <a:lnTo>
                    <a:pt x="310" y="3"/>
                  </a:lnTo>
                  <a:lnTo>
                    <a:pt x="298" y="5"/>
                  </a:lnTo>
                  <a:lnTo>
                    <a:pt x="288" y="0"/>
                  </a:lnTo>
                  <a:lnTo>
                    <a:pt x="251" y="7"/>
                  </a:lnTo>
                  <a:lnTo>
                    <a:pt x="241" y="3"/>
                  </a:lnTo>
                  <a:lnTo>
                    <a:pt x="208" y="5"/>
                  </a:lnTo>
                  <a:lnTo>
                    <a:pt x="203" y="10"/>
                  </a:lnTo>
                  <a:lnTo>
                    <a:pt x="175" y="12"/>
                  </a:lnTo>
                  <a:lnTo>
                    <a:pt x="135" y="31"/>
                  </a:lnTo>
                  <a:lnTo>
                    <a:pt x="123" y="41"/>
                  </a:lnTo>
                  <a:lnTo>
                    <a:pt x="116" y="41"/>
                  </a:lnTo>
                  <a:lnTo>
                    <a:pt x="123" y="48"/>
                  </a:lnTo>
                  <a:lnTo>
                    <a:pt x="125" y="78"/>
                  </a:lnTo>
                  <a:lnTo>
                    <a:pt x="137" y="93"/>
                  </a:lnTo>
                  <a:lnTo>
                    <a:pt x="133" y="102"/>
                  </a:lnTo>
                  <a:lnTo>
                    <a:pt x="133" y="102"/>
                  </a:lnTo>
                  <a:lnTo>
                    <a:pt x="111" y="100"/>
                  </a:lnTo>
                  <a:lnTo>
                    <a:pt x="111" y="10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8" name="Freeform 166">
              <a:extLst>
                <a:ext uri="{FF2B5EF4-FFF2-40B4-BE49-F238E27FC236}">
                  <a16:creationId xmlns:a16="http://schemas.microsoft.com/office/drawing/2014/main" id="{B71BC89F-6746-D05B-E32D-0CFEF657F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354" y="2956862"/>
              <a:ext cx="940828" cy="874806"/>
            </a:xfrm>
            <a:custGeom>
              <a:avLst/>
              <a:gdLst/>
              <a:ahLst/>
              <a:cxnLst>
                <a:cxn ang="0">
                  <a:pos x="42" y="15"/>
                </a:cxn>
                <a:cxn ang="0">
                  <a:pos x="30" y="22"/>
                </a:cxn>
                <a:cxn ang="0">
                  <a:pos x="16" y="36"/>
                </a:cxn>
                <a:cxn ang="0">
                  <a:pos x="18" y="45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11" y="81"/>
                </a:cxn>
                <a:cxn ang="0">
                  <a:pos x="14" y="104"/>
                </a:cxn>
                <a:cxn ang="0">
                  <a:pos x="14" y="104"/>
                </a:cxn>
                <a:cxn ang="0">
                  <a:pos x="9" y="116"/>
                </a:cxn>
                <a:cxn ang="0">
                  <a:pos x="9" y="116"/>
                </a:cxn>
                <a:cxn ang="0">
                  <a:pos x="11" y="133"/>
                </a:cxn>
                <a:cxn ang="0">
                  <a:pos x="11" y="133"/>
                </a:cxn>
                <a:cxn ang="0">
                  <a:pos x="4" y="140"/>
                </a:cxn>
                <a:cxn ang="0">
                  <a:pos x="4" y="140"/>
                </a:cxn>
                <a:cxn ang="0">
                  <a:pos x="14" y="154"/>
                </a:cxn>
                <a:cxn ang="0">
                  <a:pos x="14" y="163"/>
                </a:cxn>
                <a:cxn ang="0">
                  <a:pos x="42" y="173"/>
                </a:cxn>
                <a:cxn ang="0">
                  <a:pos x="49" y="189"/>
                </a:cxn>
                <a:cxn ang="0">
                  <a:pos x="75" y="194"/>
                </a:cxn>
                <a:cxn ang="0">
                  <a:pos x="89" y="206"/>
                </a:cxn>
                <a:cxn ang="0">
                  <a:pos x="103" y="199"/>
                </a:cxn>
                <a:cxn ang="0">
                  <a:pos x="122" y="189"/>
                </a:cxn>
                <a:cxn ang="0">
                  <a:pos x="264" y="265"/>
                </a:cxn>
                <a:cxn ang="0">
                  <a:pos x="264" y="256"/>
                </a:cxn>
                <a:cxn ang="0">
                  <a:pos x="283" y="256"/>
                </a:cxn>
                <a:cxn ang="0">
                  <a:pos x="283" y="218"/>
                </a:cxn>
                <a:cxn ang="0">
                  <a:pos x="283" y="81"/>
                </a:cxn>
                <a:cxn ang="0">
                  <a:pos x="278" y="59"/>
                </a:cxn>
                <a:cxn ang="0">
                  <a:pos x="283" y="48"/>
                </a:cxn>
                <a:cxn ang="0">
                  <a:pos x="281" y="36"/>
                </a:cxn>
                <a:cxn ang="0">
                  <a:pos x="285" y="31"/>
                </a:cxn>
                <a:cxn ang="0">
                  <a:pos x="283" y="24"/>
                </a:cxn>
                <a:cxn ang="0">
                  <a:pos x="266" y="24"/>
                </a:cxn>
                <a:cxn ang="0">
                  <a:pos x="250" y="17"/>
                </a:cxn>
                <a:cxn ang="0">
                  <a:pos x="250" y="12"/>
                </a:cxn>
                <a:cxn ang="0">
                  <a:pos x="231" y="5"/>
                </a:cxn>
                <a:cxn ang="0">
                  <a:pos x="222" y="5"/>
                </a:cxn>
                <a:cxn ang="0">
                  <a:pos x="203" y="15"/>
                </a:cxn>
                <a:cxn ang="0">
                  <a:pos x="193" y="29"/>
                </a:cxn>
                <a:cxn ang="0">
                  <a:pos x="196" y="41"/>
                </a:cxn>
                <a:cxn ang="0">
                  <a:pos x="189" y="55"/>
                </a:cxn>
                <a:cxn ang="0">
                  <a:pos x="177" y="59"/>
                </a:cxn>
                <a:cxn ang="0">
                  <a:pos x="146" y="43"/>
                </a:cxn>
                <a:cxn ang="0">
                  <a:pos x="122" y="38"/>
                </a:cxn>
                <a:cxn ang="0">
                  <a:pos x="113" y="31"/>
                </a:cxn>
                <a:cxn ang="0">
                  <a:pos x="108" y="17"/>
                </a:cxn>
                <a:cxn ang="0">
                  <a:pos x="75" y="5"/>
                </a:cxn>
                <a:cxn ang="0">
                  <a:pos x="56" y="7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2" y="15"/>
                </a:cxn>
              </a:cxnLst>
              <a:rect l="0" t="0" r="r" b="b"/>
              <a:pathLst>
                <a:path w="285" h="265">
                  <a:moveTo>
                    <a:pt x="42" y="15"/>
                  </a:moveTo>
                  <a:lnTo>
                    <a:pt x="30" y="22"/>
                  </a:lnTo>
                  <a:lnTo>
                    <a:pt x="16" y="36"/>
                  </a:lnTo>
                  <a:lnTo>
                    <a:pt x="18" y="45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1" y="81"/>
                  </a:lnTo>
                  <a:lnTo>
                    <a:pt x="14" y="104"/>
                  </a:lnTo>
                  <a:lnTo>
                    <a:pt x="14" y="104"/>
                  </a:lnTo>
                  <a:lnTo>
                    <a:pt x="9" y="116"/>
                  </a:lnTo>
                  <a:lnTo>
                    <a:pt x="9" y="116"/>
                  </a:lnTo>
                  <a:lnTo>
                    <a:pt x="11" y="133"/>
                  </a:lnTo>
                  <a:lnTo>
                    <a:pt x="11" y="133"/>
                  </a:lnTo>
                  <a:lnTo>
                    <a:pt x="4" y="140"/>
                  </a:lnTo>
                  <a:lnTo>
                    <a:pt x="4" y="140"/>
                  </a:lnTo>
                  <a:lnTo>
                    <a:pt x="14" y="154"/>
                  </a:lnTo>
                  <a:lnTo>
                    <a:pt x="14" y="163"/>
                  </a:lnTo>
                  <a:lnTo>
                    <a:pt x="42" y="173"/>
                  </a:lnTo>
                  <a:lnTo>
                    <a:pt x="49" y="189"/>
                  </a:lnTo>
                  <a:lnTo>
                    <a:pt x="75" y="194"/>
                  </a:lnTo>
                  <a:lnTo>
                    <a:pt x="89" y="206"/>
                  </a:lnTo>
                  <a:lnTo>
                    <a:pt x="103" y="199"/>
                  </a:lnTo>
                  <a:lnTo>
                    <a:pt x="122" y="189"/>
                  </a:lnTo>
                  <a:lnTo>
                    <a:pt x="264" y="265"/>
                  </a:lnTo>
                  <a:lnTo>
                    <a:pt x="264" y="256"/>
                  </a:lnTo>
                  <a:lnTo>
                    <a:pt x="283" y="256"/>
                  </a:lnTo>
                  <a:lnTo>
                    <a:pt x="283" y="218"/>
                  </a:lnTo>
                  <a:lnTo>
                    <a:pt x="283" y="81"/>
                  </a:lnTo>
                  <a:lnTo>
                    <a:pt x="278" y="59"/>
                  </a:lnTo>
                  <a:lnTo>
                    <a:pt x="283" y="48"/>
                  </a:lnTo>
                  <a:lnTo>
                    <a:pt x="281" y="36"/>
                  </a:lnTo>
                  <a:lnTo>
                    <a:pt x="285" y="31"/>
                  </a:lnTo>
                  <a:lnTo>
                    <a:pt x="283" y="24"/>
                  </a:lnTo>
                  <a:lnTo>
                    <a:pt x="266" y="24"/>
                  </a:lnTo>
                  <a:lnTo>
                    <a:pt x="250" y="17"/>
                  </a:lnTo>
                  <a:lnTo>
                    <a:pt x="250" y="12"/>
                  </a:lnTo>
                  <a:lnTo>
                    <a:pt x="231" y="5"/>
                  </a:lnTo>
                  <a:lnTo>
                    <a:pt x="222" y="5"/>
                  </a:lnTo>
                  <a:lnTo>
                    <a:pt x="203" y="15"/>
                  </a:lnTo>
                  <a:lnTo>
                    <a:pt x="193" y="29"/>
                  </a:lnTo>
                  <a:lnTo>
                    <a:pt x="196" y="41"/>
                  </a:lnTo>
                  <a:lnTo>
                    <a:pt x="189" y="55"/>
                  </a:lnTo>
                  <a:lnTo>
                    <a:pt x="177" y="59"/>
                  </a:lnTo>
                  <a:lnTo>
                    <a:pt x="146" y="43"/>
                  </a:lnTo>
                  <a:lnTo>
                    <a:pt x="122" y="38"/>
                  </a:lnTo>
                  <a:lnTo>
                    <a:pt x="113" y="31"/>
                  </a:lnTo>
                  <a:lnTo>
                    <a:pt x="108" y="17"/>
                  </a:lnTo>
                  <a:lnTo>
                    <a:pt x="75" y="5"/>
                  </a:lnTo>
                  <a:lnTo>
                    <a:pt x="56" y="7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15"/>
                  </a:lnTo>
                  <a:close/>
                </a:path>
              </a:pathLst>
            </a:custGeom>
            <a:pattFill prst="dkVert">
              <a:fgClr>
                <a:schemeClr val="accent2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9" name="Freeform 167">
              <a:extLst>
                <a:ext uri="{FF2B5EF4-FFF2-40B4-BE49-F238E27FC236}">
                  <a16:creationId xmlns:a16="http://schemas.microsoft.com/office/drawing/2014/main" id="{49DA1B7A-CC00-E91F-7F4E-3D6721D37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5018" y="2676263"/>
              <a:ext cx="240985" cy="475365"/>
            </a:xfrm>
            <a:custGeom>
              <a:avLst/>
              <a:gdLst/>
              <a:ahLst/>
              <a:cxnLst>
                <a:cxn ang="0">
                  <a:pos x="12" y="57"/>
                </a:cxn>
                <a:cxn ang="0">
                  <a:pos x="0" y="71"/>
                </a:cxn>
                <a:cxn ang="0">
                  <a:pos x="5" y="85"/>
                </a:cxn>
                <a:cxn ang="0">
                  <a:pos x="14" y="100"/>
                </a:cxn>
                <a:cxn ang="0">
                  <a:pos x="28" y="109"/>
                </a:cxn>
                <a:cxn ang="0">
                  <a:pos x="35" y="144"/>
                </a:cxn>
                <a:cxn ang="0">
                  <a:pos x="35" y="144"/>
                </a:cxn>
                <a:cxn ang="0">
                  <a:pos x="49" y="130"/>
                </a:cxn>
                <a:cxn ang="0">
                  <a:pos x="47" y="121"/>
                </a:cxn>
                <a:cxn ang="0">
                  <a:pos x="61" y="107"/>
                </a:cxn>
                <a:cxn ang="0">
                  <a:pos x="73" y="100"/>
                </a:cxn>
                <a:cxn ang="0">
                  <a:pos x="73" y="85"/>
                </a:cxn>
                <a:cxn ang="0">
                  <a:pos x="73" y="85"/>
                </a:cxn>
                <a:cxn ang="0">
                  <a:pos x="66" y="85"/>
                </a:cxn>
                <a:cxn ang="0">
                  <a:pos x="64" y="74"/>
                </a:cxn>
                <a:cxn ang="0">
                  <a:pos x="49" y="76"/>
                </a:cxn>
                <a:cxn ang="0">
                  <a:pos x="47" y="62"/>
                </a:cxn>
                <a:cxn ang="0">
                  <a:pos x="54" y="59"/>
                </a:cxn>
                <a:cxn ang="0">
                  <a:pos x="66" y="45"/>
                </a:cxn>
                <a:cxn ang="0">
                  <a:pos x="56" y="33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64" y="7"/>
                </a:cxn>
                <a:cxn ang="0">
                  <a:pos x="49" y="14"/>
                </a:cxn>
                <a:cxn ang="0">
                  <a:pos x="49" y="5"/>
                </a:cxn>
                <a:cxn ang="0">
                  <a:pos x="40" y="0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16" y="19"/>
                </a:cxn>
                <a:cxn ang="0">
                  <a:pos x="12" y="57"/>
                </a:cxn>
              </a:cxnLst>
              <a:rect l="0" t="0" r="r" b="b"/>
              <a:pathLst>
                <a:path w="73" h="144">
                  <a:moveTo>
                    <a:pt x="12" y="57"/>
                  </a:moveTo>
                  <a:lnTo>
                    <a:pt x="0" y="71"/>
                  </a:lnTo>
                  <a:lnTo>
                    <a:pt x="5" y="85"/>
                  </a:lnTo>
                  <a:lnTo>
                    <a:pt x="14" y="100"/>
                  </a:lnTo>
                  <a:lnTo>
                    <a:pt x="28" y="109"/>
                  </a:lnTo>
                  <a:lnTo>
                    <a:pt x="35" y="144"/>
                  </a:lnTo>
                  <a:lnTo>
                    <a:pt x="35" y="144"/>
                  </a:lnTo>
                  <a:lnTo>
                    <a:pt x="49" y="130"/>
                  </a:lnTo>
                  <a:lnTo>
                    <a:pt x="47" y="121"/>
                  </a:lnTo>
                  <a:lnTo>
                    <a:pt x="61" y="107"/>
                  </a:lnTo>
                  <a:lnTo>
                    <a:pt x="73" y="100"/>
                  </a:lnTo>
                  <a:lnTo>
                    <a:pt x="73" y="85"/>
                  </a:lnTo>
                  <a:lnTo>
                    <a:pt x="73" y="85"/>
                  </a:lnTo>
                  <a:lnTo>
                    <a:pt x="66" y="85"/>
                  </a:lnTo>
                  <a:lnTo>
                    <a:pt x="64" y="74"/>
                  </a:lnTo>
                  <a:lnTo>
                    <a:pt x="49" y="76"/>
                  </a:lnTo>
                  <a:lnTo>
                    <a:pt x="47" y="62"/>
                  </a:lnTo>
                  <a:lnTo>
                    <a:pt x="54" y="59"/>
                  </a:lnTo>
                  <a:lnTo>
                    <a:pt x="66" y="45"/>
                  </a:lnTo>
                  <a:lnTo>
                    <a:pt x="56" y="33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64" y="7"/>
                  </a:lnTo>
                  <a:lnTo>
                    <a:pt x="49" y="14"/>
                  </a:lnTo>
                  <a:lnTo>
                    <a:pt x="49" y="5"/>
                  </a:lnTo>
                  <a:lnTo>
                    <a:pt x="40" y="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6" y="19"/>
                  </a:lnTo>
                  <a:lnTo>
                    <a:pt x="12" y="57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0" name="Freeform 44">
              <a:extLst>
                <a:ext uri="{FF2B5EF4-FFF2-40B4-BE49-F238E27FC236}">
                  <a16:creationId xmlns:a16="http://schemas.microsoft.com/office/drawing/2014/main" id="{75154964-7AD3-0BBC-2C5E-36EDDBF73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6824" y="3465239"/>
              <a:ext cx="9905" cy="660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1" name="Freeform 45">
              <a:extLst>
                <a:ext uri="{FF2B5EF4-FFF2-40B4-BE49-F238E27FC236}">
                  <a16:creationId xmlns:a16="http://schemas.microsoft.com/office/drawing/2014/main" id="{AF0943A4-7AEA-40F6-154B-E999CCAA2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0222" y="3395913"/>
              <a:ext cx="16507" cy="52819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2" y="16"/>
                </a:cxn>
                <a:cxn ang="0">
                  <a:pos x="2" y="16"/>
                </a:cxn>
              </a:cxnLst>
              <a:rect l="0" t="0" r="r" b="b"/>
              <a:pathLst>
                <a:path w="5" h="16">
                  <a:moveTo>
                    <a:pt x="2" y="16"/>
                  </a:moveTo>
                  <a:lnTo>
                    <a:pt x="5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2" name="Freeform 48">
              <a:extLst>
                <a:ext uri="{FF2B5EF4-FFF2-40B4-BE49-F238E27FC236}">
                  <a16:creationId xmlns:a16="http://schemas.microsoft.com/office/drawing/2014/main" id="{5F64EB4A-2C38-A68D-44DA-C747128E7E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3505" y="3409118"/>
              <a:ext cx="9905" cy="26408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" y="8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" y="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DC5E268-DD17-6D4B-A2FA-0EC90B20F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364" y="3263868"/>
              <a:ext cx="3302" cy="330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4" name="Freeform 77">
              <a:extLst>
                <a:ext uri="{FF2B5EF4-FFF2-40B4-BE49-F238E27FC236}">
                  <a16:creationId xmlns:a16="http://schemas.microsoft.com/office/drawing/2014/main" id="{EFB1878E-D57C-2C80-5F18-9BB8BBC56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303" y="3857351"/>
              <a:ext cx="617316" cy="379634"/>
            </a:xfrm>
            <a:custGeom>
              <a:avLst/>
              <a:gdLst/>
              <a:ahLst/>
              <a:cxnLst>
                <a:cxn ang="0">
                  <a:pos x="97" y="14"/>
                </a:cxn>
                <a:cxn ang="0">
                  <a:pos x="85" y="33"/>
                </a:cxn>
                <a:cxn ang="0">
                  <a:pos x="45" y="28"/>
                </a:cxn>
                <a:cxn ang="0">
                  <a:pos x="7" y="28"/>
                </a:cxn>
                <a:cxn ang="0">
                  <a:pos x="7" y="28"/>
                </a:cxn>
                <a:cxn ang="0">
                  <a:pos x="9" y="40"/>
                </a:cxn>
                <a:cxn ang="0">
                  <a:pos x="9" y="40"/>
                </a:cxn>
                <a:cxn ang="0">
                  <a:pos x="2" y="47"/>
                </a:cxn>
                <a:cxn ang="0">
                  <a:pos x="2" y="47"/>
                </a:cxn>
                <a:cxn ang="0">
                  <a:pos x="2" y="47"/>
                </a:cxn>
                <a:cxn ang="0">
                  <a:pos x="0" y="61"/>
                </a:cxn>
                <a:cxn ang="0">
                  <a:pos x="14" y="111"/>
                </a:cxn>
                <a:cxn ang="0">
                  <a:pos x="21" y="115"/>
                </a:cxn>
                <a:cxn ang="0">
                  <a:pos x="42" y="108"/>
                </a:cxn>
                <a:cxn ang="0">
                  <a:pos x="54" y="101"/>
                </a:cxn>
                <a:cxn ang="0">
                  <a:pos x="71" y="101"/>
                </a:cxn>
                <a:cxn ang="0">
                  <a:pos x="94" y="89"/>
                </a:cxn>
                <a:cxn ang="0">
                  <a:pos x="106" y="89"/>
                </a:cxn>
                <a:cxn ang="0">
                  <a:pos x="123" y="75"/>
                </a:cxn>
                <a:cxn ang="0">
                  <a:pos x="156" y="68"/>
                </a:cxn>
                <a:cxn ang="0">
                  <a:pos x="170" y="61"/>
                </a:cxn>
                <a:cxn ang="0">
                  <a:pos x="177" y="44"/>
                </a:cxn>
                <a:cxn ang="0">
                  <a:pos x="187" y="42"/>
                </a:cxn>
                <a:cxn ang="0">
                  <a:pos x="179" y="30"/>
                </a:cxn>
                <a:cxn ang="0">
                  <a:pos x="168" y="0"/>
                </a:cxn>
                <a:cxn ang="0">
                  <a:pos x="116" y="4"/>
                </a:cxn>
                <a:cxn ang="0">
                  <a:pos x="97" y="14"/>
                </a:cxn>
              </a:cxnLst>
              <a:rect l="0" t="0" r="r" b="b"/>
              <a:pathLst>
                <a:path w="187" h="115">
                  <a:moveTo>
                    <a:pt x="97" y="14"/>
                  </a:moveTo>
                  <a:lnTo>
                    <a:pt x="85" y="33"/>
                  </a:lnTo>
                  <a:lnTo>
                    <a:pt x="45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61"/>
                  </a:lnTo>
                  <a:lnTo>
                    <a:pt x="14" y="111"/>
                  </a:lnTo>
                  <a:lnTo>
                    <a:pt x="21" y="115"/>
                  </a:lnTo>
                  <a:lnTo>
                    <a:pt x="42" y="108"/>
                  </a:lnTo>
                  <a:lnTo>
                    <a:pt x="54" y="101"/>
                  </a:lnTo>
                  <a:lnTo>
                    <a:pt x="71" y="101"/>
                  </a:lnTo>
                  <a:lnTo>
                    <a:pt x="94" y="89"/>
                  </a:lnTo>
                  <a:lnTo>
                    <a:pt x="106" y="89"/>
                  </a:lnTo>
                  <a:lnTo>
                    <a:pt x="123" y="75"/>
                  </a:lnTo>
                  <a:lnTo>
                    <a:pt x="156" y="68"/>
                  </a:lnTo>
                  <a:lnTo>
                    <a:pt x="170" y="61"/>
                  </a:lnTo>
                  <a:lnTo>
                    <a:pt x="177" y="44"/>
                  </a:lnTo>
                  <a:lnTo>
                    <a:pt x="187" y="42"/>
                  </a:lnTo>
                  <a:lnTo>
                    <a:pt x="179" y="30"/>
                  </a:lnTo>
                  <a:lnTo>
                    <a:pt x="168" y="0"/>
                  </a:lnTo>
                  <a:lnTo>
                    <a:pt x="116" y="4"/>
                  </a:lnTo>
                  <a:lnTo>
                    <a:pt x="97" y="14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F6DD9EBC-F6F8-2FDA-244A-F39AA700D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6729" y="3465239"/>
              <a:ext cx="3302" cy="330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6" name="Freeform 79">
              <a:extLst>
                <a:ext uri="{FF2B5EF4-FFF2-40B4-BE49-F238E27FC236}">
                  <a16:creationId xmlns:a16="http://schemas.microsoft.com/office/drawing/2014/main" id="{56860904-01D5-7E19-08D9-3D733C467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902" y="3419023"/>
              <a:ext cx="290501" cy="217876"/>
            </a:xfrm>
            <a:custGeom>
              <a:avLst/>
              <a:gdLst/>
              <a:ahLst/>
              <a:cxnLst>
                <a:cxn ang="0">
                  <a:pos x="19" y="59"/>
                </a:cxn>
                <a:cxn ang="0">
                  <a:pos x="64" y="66"/>
                </a:cxn>
                <a:cxn ang="0">
                  <a:pos x="66" y="64"/>
                </a:cxn>
                <a:cxn ang="0">
                  <a:pos x="66" y="64"/>
                </a:cxn>
                <a:cxn ang="0">
                  <a:pos x="76" y="35"/>
                </a:cxn>
                <a:cxn ang="0">
                  <a:pos x="76" y="23"/>
                </a:cxn>
                <a:cxn ang="0">
                  <a:pos x="76" y="23"/>
                </a:cxn>
                <a:cxn ang="0">
                  <a:pos x="88" y="21"/>
                </a:cxn>
                <a:cxn ang="0">
                  <a:pos x="88" y="14"/>
                </a:cxn>
                <a:cxn ang="0">
                  <a:pos x="85" y="16"/>
                </a:cxn>
                <a:cxn ang="0">
                  <a:pos x="85" y="16"/>
                </a:cxn>
                <a:cxn ang="0">
                  <a:pos x="85" y="14"/>
                </a:cxn>
                <a:cxn ang="0">
                  <a:pos x="88" y="14"/>
                </a:cxn>
                <a:cxn ang="0">
                  <a:pos x="88" y="12"/>
                </a:cxn>
                <a:cxn ang="0">
                  <a:pos x="85" y="9"/>
                </a:cxn>
                <a:cxn ang="0">
                  <a:pos x="85" y="9"/>
                </a:cxn>
                <a:cxn ang="0">
                  <a:pos x="83" y="9"/>
                </a:cxn>
                <a:cxn ang="0">
                  <a:pos x="83" y="7"/>
                </a:cxn>
                <a:cxn ang="0">
                  <a:pos x="83" y="0"/>
                </a:cxn>
                <a:cxn ang="0">
                  <a:pos x="47" y="38"/>
                </a:cxn>
                <a:cxn ang="0">
                  <a:pos x="19" y="35"/>
                </a:cxn>
                <a:cxn ang="0">
                  <a:pos x="5" y="40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19" y="59"/>
                </a:cxn>
              </a:cxnLst>
              <a:rect l="0" t="0" r="r" b="b"/>
              <a:pathLst>
                <a:path w="88" h="66">
                  <a:moveTo>
                    <a:pt x="19" y="59"/>
                  </a:moveTo>
                  <a:lnTo>
                    <a:pt x="64" y="66"/>
                  </a:lnTo>
                  <a:lnTo>
                    <a:pt x="66" y="64"/>
                  </a:lnTo>
                  <a:lnTo>
                    <a:pt x="66" y="64"/>
                  </a:lnTo>
                  <a:lnTo>
                    <a:pt x="76" y="35"/>
                  </a:lnTo>
                  <a:lnTo>
                    <a:pt x="76" y="23"/>
                  </a:lnTo>
                  <a:lnTo>
                    <a:pt x="76" y="23"/>
                  </a:lnTo>
                  <a:lnTo>
                    <a:pt x="88" y="21"/>
                  </a:lnTo>
                  <a:lnTo>
                    <a:pt x="88" y="14"/>
                  </a:lnTo>
                  <a:lnTo>
                    <a:pt x="85" y="16"/>
                  </a:lnTo>
                  <a:lnTo>
                    <a:pt x="85" y="16"/>
                  </a:lnTo>
                  <a:lnTo>
                    <a:pt x="85" y="14"/>
                  </a:lnTo>
                  <a:lnTo>
                    <a:pt x="88" y="14"/>
                  </a:lnTo>
                  <a:lnTo>
                    <a:pt x="88" y="12"/>
                  </a:lnTo>
                  <a:lnTo>
                    <a:pt x="85" y="9"/>
                  </a:lnTo>
                  <a:lnTo>
                    <a:pt x="85" y="9"/>
                  </a:lnTo>
                  <a:lnTo>
                    <a:pt x="83" y="9"/>
                  </a:lnTo>
                  <a:lnTo>
                    <a:pt x="83" y="7"/>
                  </a:lnTo>
                  <a:lnTo>
                    <a:pt x="83" y="0"/>
                  </a:lnTo>
                  <a:lnTo>
                    <a:pt x="47" y="38"/>
                  </a:lnTo>
                  <a:lnTo>
                    <a:pt x="19" y="35"/>
                  </a:lnTo>
                  <a:lnTo>
                    <a:pt x="5" y="4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9" y="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7" name="Freeform 82">
              <a:extLst>
                <a:ext uri="{FF2B5EF4-FFF2-40B4-BE49-F238E27FC236}">
                  <a16:creationId xmlns:a16="http://schemas.microsoft.com/office/drawing/2014/main" id="{DA721B11-164A-3B16-A2F7-9DA1BEDE4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874" y="2521110"/>
              <a:ext cx="1145499" cy="960636"/>
            </a:xfrm>
            <a:custGeom>
              <a:avLst/>
              <a:gdLst/>
              <a:ahLst/>
              <a:cxnLst>
                <a:cxn ang="0">
                  <a:pos x="347" y="251"/>
                </a:cxn>
                <a:cxn ang="0">
                  <a:pos x="337" y="229"/>
                </a:cxn>
                <a:cxn ang="0">
                  <a:pos x="302" y="199"/>
                </a:cxn>
                <a:cxn ang="0">
                  <a:pos x="302" y="199"/>
                </a:cxn>
                <a:cxn ang="0">
                  <a:pos x="319" y="180"/>
                </a:cxn>
                <a:cxn ang="0">
                  <a:pos x="302" y="165"/>
                </a:cxn>
                <a:cxn ang="0">
                  <a:pos x="302" y="165"/>
                </a:cxn>
                <a:cxn ang="0">
                  <a:pos x="297" y="135"/>
                </a:cxn>
                <a:cxn ang="0">
                  <a:pos x="295" y="113"/>
                </a:cxn>
                <a:cxn ang="0">
                  <a:pos x="309" y="83"/>
                </a:cxn>
                <a:cxn ang="0">
                  <a:pos x="309" y="83"/>
                </a:cxn>
                <a:cxn ang="0">
                  <a:pos x="309" y="64"/>
                </a:cxn>
                <a:cxn ang="0">
                  <a:pos x="288" y="54"/>
                </a:cxn>
                <a:cxn ang="0">
                  <a:pos x="238" y="35"/>
                </a:cxn>
                <a:cxn ang="0">
                  <a:pos x="205" y="33"/>
                </a:cxn>
                <a:cxn ang="0">
                  <a:pos x="177" y="47"/>
                </a:cxn>
                <a:cxn ang="0">
                  <a:pos x="170" y="57"/>
                </a:cxn>
                <a:cxn ang="0">
                  <a:pos x="127" y="61"/>
                </a:cxn>
                <a:cxn ang="0">
                  <a:pos x="89" y="40"/>
                </a:cxn>
                <a:cxn ang="0">
                  <a:pos x="87" y="26"/>
                </a:cxn>
                <a:cxn ang="0">
                  <a:pos x="70" y="17"/>
                </a:cxn>
                <a:cxn ang="0">
                  <a:pos x="78" y="5"/>
                </a:cxn>
                <a:cxn ang="0">
                  <a:pos x="44" y="17"/>
                </a:cxn>
                <a:cxn ang="0">
                  <a:pos x="44" y="17"/>
                </a:cxn>
                <a:cxn ang="0">
                  <a:pos x="42" y="14"/>
                </a:cxn>
                <a:cxn ang="0">
                  <a:pos x="37" y="17"/>
                </a:cxn>
                <a:cxn ang="0">
                  <a:pos x="37" y="17"/>
                </a:cxn>
                <a:cxn ang="0">
                  <a:pos x="14" y="0"/>
                </a:cxn>
                <a:cxn ang="0">
                  <a:pos x="0" y="5"/>
                </a:cxn>
                <a:cxn ang="0">
                  <a:pos x="2" y="35"/>
                </a:cxn>
                <a:cxn ang="0">
                  <a:pos x="11" y="52"/>
                </a:cxn>
                <a:cxn ang="0">
                  <a:pos x="40" y="80"/>
                </a:cxn>
                <a:cxn ang="0">
                  <a:pos x="40" y="80"/>
                </a:cxn>
                <a:cxn ang="0">
                  <a:pos x="23" y="118"/>
                </a:cxn>
                <a:cxn ang="0">
                  <a:pos x="33" y="123"/>
                </a:cxn>
                <a:cxn ang="0">
                  <a:pos x="40" y="137"/>
                </a:cxn>
                <a:cxn ang="0">
                  <a:pos x="61" y="149"/>
                </a:cxn>
                <a:cxn ang="0">
                  <a:pos x="68" y="161"/>
                </a:cxn>
                <a:cxn ang="0">
                  <a:pos x="70" y="177"/>
                </a:cxn>
                <a:cxn ang="0">
                  <a:pos x="80" y="196"/>
                </a:cxn>
                <a:cxn ang="0">
                  <a:pos x="99" y="196"/>
                </a:cxn>
                <a:cxn ang="0">
                  <a:pos x="118" y="208"/>
                </a:cxn>
                <a:cxn ang="0">
                  <a:pos x="151" y="241"/>
                </a:cxn>
                <a:cxn ang="0">
                  <a:pos x="193" y="265"/>
                </a:cxn>
                <a:cxn ang="0">
                  <a:pos x="212" y="260"/>
                </a:cxn>
                <a:cxn ang="0">
                  <a:pos x="233" y="258"/>
                </a:cxn>
                <a:cxn ang="0">
                  <a:pos x="285" y="286"/>
                </a:cxn>
                <a:cxn ang="0">
                  <a:pos x="311" y="291"/>
                </a:cxn>
                <a:cxn ang="0">
                  <a:pos x="314" y="288"/>
                </a:cxn>
                <a:cxn ang="0">
                  <a:pos x="342" y="260"/>
                </a:cxn>
              </a:cxnLst>
              <a:rect l="0" t="0" r="r" b="b"/>
              <a:pathLst>
                <a:path w="347" h="291">
                  <a:moveTo>
                    <a:pt x="342" y="260"/>
                  </a:moveTo>
                  <a:lnTo>
                    <a:pt x="347" y="251"/>
                  </a:lnTo>
                  <a:lnTo>
                    <a:pt x="335" y="248"/>
                  </a:lnTo>
                  <a:lnTo>
                    <a:pt x="337" y="229"/>
                  </a:lnTo>
                  <a:lnTo>
                    <a:pt x="321" y="225"/>
                  </a:lnTo>
                  <a:lnTo>
                    <a:pt x="302" y="199"/>
                  </a:lnTo>
                  <a:lnTo>
                    <a:pt x="302" y="199"/>
                  </a:lnTo>
                  <a:lnTo>
                    <a:pt x="302" y="199"/>
                  </a:lnTo>
                  <a:lnTo>
                    <a:pt x="302" y="199"/>
                  </a:lnTo>
                  <a:lnTo>
                    <a:pt x="319" y="180"/>
                  </a:lnTo>
                  <a:lnTo>
                    <a:pt x="316" y="170"/>
                  </a:lnTo>
                  <a:lnTo>
                    <a:pt x="302" y="165"/>
                  </a:lnTo>
                  <a:lnTo>
                    <a:pt x="302" y="165"/>
                  </a:lnTo>
                  <a:lnTo>
                    <a:pt x="302" y="165"/>
                  </a:lnTo>
                  <a:lnTo>
                    <a:pt x="302" y="151"/>
                  </a:lnTo>
                  <a:lnTo>
                    <a:pt x="297" y="135"/>
                  </a:lnTo>
                  <a:lnTo>
                    <a:pt x="302" y="125"/>
                  </a:lnTo>
                  <a:lnTo>
                    <a:pt x="295" y="113"/>
                  </a:lnTo>
                  <a:lnTo>
                    <a:pt x="302" y="109"/>
                  </a:lnTo>
                  <a:lnTo>
                    <a:pt x="309" y="83"/>
                  </a:lnTo>
                  <a:lnTo>
                    <a:pt x="309" y="83"/>
                  </a:lnTo>
                  <a:lnTo>
                    <a:pt x="309" y="83"/>
                  </a:lnTo>
                  <a:lnTo>
                    <a:pt x="309" y="83"/>
                  </a:lnTo>
                  <a:lnTo>
                    <a:pt x="309" y="64"/>
                  </a:lnTo>
                  <a:lnTo>
                    <a:pt x="293" y="61"/>
                  </a:lnTo>
                  <a:lnTo>
                    <a:pt x="288" y="54"/>
                  </a:lnTo>
                  <a:lnTo>
                    <a:pt x="264" y="40"/>
                  </a:lnTo>
                  <a:lnTo>
                    <a:pt x="238" y="35"/>
                  </a:lnTo>
                  <a:lnTo>
                    <a:pt x="236" y="28"/>
                  </a:lnTo>
                  <a:lnTo>
                    <a:pt x="205" y="33"/>
                  </a:lnTo>
                  <a:lnTo>
                    <a:pt x="193" y="45"/>
                  </a:lnTo>
                  <a:lnTo>
                    <a:pt x="177" y="47"/>
                  </a:lnTo>
                  <a:lnTo>
                    <a:pt x="179" y="59"/>
                  </a:lnTo>
                  <a:lnTo>
                    <a:pt x="170" y="57"/>
                  </a:lnTo>
                  <a:lnTo>
                    <a:pt x="141" y="64"/>
                  </a:lnTo>
                  <a:lnTo>
                    <a:pt x="127" y="61"/>
                  </a:lnTo>
                  <a:lnTo>
                    <a:pt x="111" y="47"/>
                  </a:lnTo>
                  <a:lnTo>
                    <a:pt x="89" y="40"/>
                  </a:lnTo>
                  <a:lnTo>
                    <a:pt x="87" y="26"/>
                  </a:lnTo>
                  <a:lnTo>
                    <a:pt x="87" y="26"/>
                  </a:lnTo>
                  <a:lnTo>
                    <a:pt x="70" y="17"/>
                  </a:lnTo>
                  <a:lnTo>
                    <a:pt x="70" y="17"/>
                  </a:lnTo>
                  <a:lnTo>
                    <a:pt x="78" y="5"/>
                  </a:lnTo>
                  <a:lnTo>
                    <a:pt x="78" y="5"/>
                  </a:lnTo>
                  <a:lnTo>
                    <a:pt x="70" y="0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26" y="14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5"/>
                  </a:lnTo>
                  <a:lnTo>
                    <a:pt x="4" y="17"/>
                  </a:lnTo>
                  <a:lnTo>
                    <a:pt x="2" y="35"/>
                  </a:lnTo>
                  <a:lnTo>
                    <a:pt x="9" y="40"/>
                  </a:lnTo>
                  <a:lnTo>
                    <a:pt x="11" y="52"/>
                  </a:lnTo>
                  <a:lnTo>
                    <a:pt x="23" y="76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26" y="109"/>
                  </a:lnTo>
                  <a:lnTo>
                    <a:pt x="23" y="118"/>
                  </a:lnTo>
                  <a:lnTo>
                    <a:pt x="33" y="123"/>
                  </a:lnTo>
                  <a:lnTo>
                    <a:pt x="33" y="123"/>
                  </a:lnTo>
                  <a:lnTo>
                    <a:pt x="33" y="123"/>
                  </a:lnTo>
                  <a:lnTo>
                    <a:pt x="40" y="137"/>
                  </a:lnTo>
                  <a:lnTo>
                    <a:pt x="61" y="149"/>
                  </a:lnTo>
                  <a:lnTo>
                    <a:pt x="61" y="149"/>
                  </a:lnTo>
                  <a:lnTo>
                    <a:pt x="61" y="149"/>
                  </a:lnTo>
                  <a:lnTo>
                    <a:pt x="68" y="161"/>
                  </a:lnTo>
                  <a:lnTo>
                    <a:pt x="66" y="177"/>
                  </a:lnTo>
                  <a:lnTo>
                    <a:pt x="70" y="177"/>
                  </a:lnTo>
                  <a:lnTo>
                    <a:pt x="70" y="187"/>
                  </a:lnTo>
                  <a:lnTo>
                    <a:pt x="80" y="196"/>
                  </a:lnTo>
                  <a:lnTo>
                    <a:pt x="87" y="189"/>
                  </a:lnTo>
                  <a:lnTo>
                    <a:pt x="99" y="196"/>
                  </a:lnTo>
                  <a:lnTo>
                    <a:pt x="108" y="191"/>
                  </a:lnTo>
                  <a:lnTo>
                    <a:pt x="118" y="208"/>
                  </a:lnTo>
                  <a:lnTo>
                    <a:pt x="132" y="236"/>
                  </a:lnTo>
                  <a:lnTo>
                    <a:pt x="151" y="241"/>
                  </a:lnTo>
                  <a:lnTo>
                    <a:pt x="153" y="248"/>
                  </a:lnTo>
                  <a:lnTo>
                    <a:pt x="193" y="265"/>
                  </a:lnTo>
                  <a:lnTo>
                    <a:pt x="200" y="258"/>
                  </a:lnTo>
                  <a:lnTo>
                    <a:pt x="212" y="260"/>
                  </a:lnTo>
                  <a:lnTo>
                    <a:pt x="222" y="251"/>
                  </a:lnTo>
                  <a:lnTo>
                    <a:pt x="233" y="258"/>
                  </a:lnTo>
                  <a:lnTo>
                    <a:pt x="238" y="279"/>
                  </a:lnTo>
                  <a:lnTo>
                    <a:pt x="285" y="286"/>
                  </a:lnTo>
                  <a:lnTo>
                    <a:pt x="297" y="284"/>
                  </a:lnTo>
                  <a:lnTo>
                    <a:pt x="311" y="291"/>
                  </a:lnTo>
                  <a:lnTo>
                    <a:pt x="314" y="288"/>
                  </a:lnTo>
                  <a:lnTo>
                    <a:pt x="314" y="288"/>
                  </a:lnTo>
                  <a:lnTo>
                    <a:pt x="319" y="269"/>
                  </a:lnTo>
                  <a:lnTo>
                    <a:pt x="342" y="26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8" name="Freeform 89">
              <a:extLst>
                <a:ext uri="{FF2B5EF4-FFF2-40B4-BE49-F238E27FC236}">
                  <a16:creationId xmlns:a16="http://schemas.microsoft.com/office/drawing/2014/main" id="{EB415E68-12EF-95AF-828F-0B2D4783D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3809" y="3168135"/>
              <a:ext cx="112239" cy="9573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7"/>
                </a:cxn>
                <a:cxn ang="0">
                  <a:pos x="17" y="19"/>
                </a:cxn>
                <a:cxn ang="0">
                  <a:pos x="17" y="19"/>
                </a:cxn>
                <a:cxn ang="0">
                  <a:pos x="22" y="29"/>
                </a:cxn>
                <a:cxn ang="0">
                  <a:pos x="22" y="29"/>
                </a:cxn>
                <a:cxn ang="0">
                  <a:pos x="34" y="29"/>
                </a:cxn>
                <a:cxn ang="0">
                  <a:pos x="34" y="29"/>
                </a:cxn>
                <a:cxn ang="0">
                  <a:pos x="29" y="12"/>
                </a:cxn>
                <a:cxn ang="0">
                  <a:pos x="22" y="12"/>
                </a:cxn>
                <a:cxn ang="0">
                  <a:pos x="34" y="5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0" y="0"/>
                </a:cxn>
              </a:cxnLst>
              <a:rect l="0" t="0" r="r" b="b"/>
              <a:pathLst>
                <a:path w="34" h="29">
                  <a:moveTo>
                    <a:pt x="10" y="0"/>
                  </a:moveTo>
                  <a:lnTo>
                    <a:pt x="0" y="17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34" y="29"/>
                  </a:lnTo>
                  <a:lnTo>
                    <a:pt x="34" y="29"/>
                  </a:lnTo>
                  <a:lnTo>
                    <a:pt x="29" y="12"/>
                  </a:lnTo>
                  <a:lnTo>
                    <a:pt x="22" y="12"/>
                  </a:lnTo>
                  <a:lnTo>
                    <a:pt x="34" y="5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9" name="Freeform 135">
              <a:extLst>
                <a:ext uri="{FF2B5EF4-FFF2-40B4-BE49-F238E27FC236}">
                  <a16:creationId xmlns:a16="http://schemas.microsoft.com/office/drawing/2014/main" id="{F07EEAF4-68BE-5256-BEA5-44FEC0810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0012" y="3409118"/>
              <a:ext cx="46216" cy="102337"/>
            </a:xfrm>
            <a:custGeom>
              <a:avLst/>
              <a:gdLst/>
              <a:ahLst/>
              <a:cxnLst>
                <a:cxn ang="0">
                  <a:pos x="5" y="31"/>
                </a:cxn>
                <a:cxn ang="0">
                  <a:pos x="10" y="31"/>
                </a:cxn>
                <a:cxn ang="0">
                  <a:pos x="10" y="31"/>
                </a:cxn>
                <a:cxn ang="0">
                  <a:pos x="12" y="29"/>
                </a:cxn>
                <a:cxn ang="0">
                  <a:pos x="14" y="8"/>
                </a:cxn>
                <a:cxn ang="0">
                  <a:pos x="10" y="0"/>
                </a:cxn>
                <a:cxn ang="0">
                  <a:pos x="0" y="15"/>
                </a:cxn>
                <a:cxn ang="0">
                  <a:pos x="0" y="29"/>
                </a:cxn>
                <a:cxn ang="0">
                  <a:pos x="0" y="29"/>
                </a:cxn>
                <a:cxn ang="0">
                  <a:pos x="5" y="31"/>
                </a:cxn>
              </a:cxnLst>
              <a:rect l="0" t="0" r="r" b="b"/>
              <a:pathLst>
                <a:path w="14" h="31">
                  <a:moveTo>
                    <a:pt x="5" y="31"/>
                  </a:moveTo>
                  <a:lnTo>
                    <a:pt x="10" y="31"/>
                  </a:lnTo>
                  <a:lnTo>
                    <a:pt x="10" y="31"/>
                  </a:lnTo>
                  <a:lnTo>
                    <a:pt x="12" y="29"/>
                  </a:lnTo>
                  <a:lnTo>
                    <a:pt x="14" y="8"/>
                  </a:lnTo>
                  <a:lnTo>
                    <a:pt x="10" y="0"/>
                  </a:lnTo>
                  <a:lnTo>
                    <a:pt x="0" y="1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5" y="3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A0738545-DBD7-82B7-689C-EE6F3B3AC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786" y="2950259"/>
              <a:ext cx="247587" cy="273997"/>
            </a:xfrm>
            <a:custGeom>
              <a:avLst/>
              <a:gdLst/>
              <a:ahLst/>
              <a:cxnLst>
                <a:cxn ang="0">
                  <a:pos x="54" y="57"/>
                </a:cxn>
                <a:cxn ang="0">
                  <a:pos x="35" y="35"/>
                </a:cxn>
                <a:cxn ang="0">
                  <a:pos x="75" y="24"/>
                </a:cxn>
                <a:cxn ang="0">
                  <a:pos x="75" y="24"/>
                </a:cxn>
                <a:cxn ang="0">
                  <a:pos x="73" y="17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33" y="21"/>
                </a:cxn>
                <a:cxn ang="0">
                  <a:pos x="14" y="12"/>
                </a:cxn>
                <a:cxn ang="0">
                  <a:pos x="9" y="14"/>
                </a:cxn>
                <a:cxn ang="0">
                  <a:pos x="9" y="31"/>
                </a:cxn>
                <a:cxn ang="0">
                  <a:pos x="9" y="31"/>
                </a:cxn>
                <a:cxn ang="0">
                  <a:pos x="9" y="40"/>
                </a:cxn>
                <a:cxn ang="0">
                  <a:pos x="9" y="40"/>
                </a:cxn>
                <a:cxn ang="0">
                  <a:pos x="9" y="40"/>
                </a:cxn>
                <a:cxn ang="0">
                  <a:pos x="7" y="40"/>
                </a:cxn>
                <a:cxn ang="0">
                  <a:pos x="7" y="43"/>
                </a:cxn>
                <a:cxn ang="0">
                  <a:pos x="9" y="43"/>
                </a:cxn>
                <a:cxn ang="0">
                  <a:pos x="9" y="45"/>
                </a:cxn>
                <a:cxn ang="0">
                  <a:pos x="9" y="45"/>
                </a:cxn>
                <a:cxn ang="0">
                  <a:pos x="9" y="45"/>
                </a:cxn>
                <a:cxn ang="0">
                  <a:pos x="2" y="57"/>
                </a:cxn>
                <a:cxn ang="0">
                  <a:pos x="0" y="73"/>
                </a:cxn>
                <a:cxn ang="0">
                  <a:pos x="0" y="76"/>
                </a:cxn>
                <a:cxn ang="0">
                  <a:pos x="0" y="78"/>
                </a:cxn>
                <a:cxn ang="0">
                  <a:pos x="18" y="83"/>
                </a:cxn>
                <a:cxn ang="0">
                  <a:pos x="33" y="69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54" y="57"/>
                </a:cxn>
              </a:cxnLst>
              <a:rect l="0" t="0" r="r" b="b"/>
              <a:pathLst>
                <a:path w="75" h="83">
                  <a:moveTo>
                    <a:pt x="54" y="57"/>
                  </a:moveTo>
                  <a:lnTo>
                    <a:pt x="35" y="35"/>
                  </a:lnTo>
                  <a:lnTo>
                    <a:pt x="75" y="24"/>
                  </a:lnTo>
                  <a:lnTo>
                    <a:pt x="75" y="24"/>
                  </a:lnTo>
                  <a:lnTo>
                    <a:pt x="73" y="17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33" y="21"/>
                  </a:lnTo>
                  <a:lnTo>
                    <a:pt x="14" y="12"/>
                  </a:lnTo>
                  <a:lnTo>
                    <a:pt x="9" y="14"/>
                  </a:lnTo>
                  <a:lnTo>
                    <a:pt x="9" y="31"/>
                  </a:lnTo>
                  <a:lnTo>
                    <a:pt x="9" y="31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7" y="40"/>
                  </a:lnTo>
                  <a:lnTo>
                    <a:pt x="7" y="43"/>
                  </a:lnTo>
                  <a:lnTo>
                    <a:pt x="9" y="43"/>
                  </a:lnTo>
                  <a:lnTo>
                    <a:pt x="9" y="45"/>
                  </a:lnTo>
                  <a:lnTo>
                    <a:pt x="9" y="45"/>
                  </a:lnTo>
                  <a:lnTo>
                    <a:pt x="9" y="45"/>
                  </a:lnTo>
                  <a:lnTo>
                    <a:pt x="2" y="57"/>
                  </a:lnTo>
                  <a:lnTo>
                    <a:pt x="0" y="73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18" y="83"/>
                  </a:lnTo>
                  <a:lnTo>
                    <a:pt x="33" y="69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54" y="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1" name="Freeform 152">
              <a:extLst>
                <a:ext uri="{FF2B5EF4-FFF2-40B4-BE49-F238E27FC236}">
                  <a16:creationId xmlns:a16="http://schemas.microsoft.com/office/drawing/2014/main" id="{217A3713-684A-C93D-79F9-CB8D117A3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2388" y="2864429"/>
              <a:ext cx="85829" cy="102337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26" y="9"/>
                </a:cxn>
                <a:cxn ang="0">
                  <a:pos x="26" y="9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9" y="14"/>
                </a:cxn>
                <a:cxn ang="0">
                  <a:pos x="0" y="31"/>
                </a:cxn>
                <a:cxn ang="0">
                  <a:pos x="7" y="31"/>
                </a:cxn>
                <a:cxn ang="0">
                  <a:pos x="12" y="24"/>
                </a:cxn>
              </a:cxnLst>
              <a:rect l="0" t="0" r="r" b="b"/>
              <a:pathLst>
                <a:path w="26" h="31">
                  <a:moveTo>
                    <a:pt x="12" y="24"/>
                  </a:moveTo>
                  <a:lnTo>
                    <a:pt x="26" y="9"/>
                  </a:lnTo>
                  <a:lnTo>
                    <a:pt x="26" y="9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9" y="14"/>
                  </a:lnTo>
                  <a:lnTo>
                    <a:pt x="0" y="31"/>
                  </a:lnTo>
                  <a:lnTo>
                    <a:pt x="7" y="31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2B9AF5D0-1D20-DBC1-F203-3D5B22907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388" y="2966765"/>
              <a:ext cx="3302" cy="3302"/>
            </a:xfrm>
            <a:prstGeom prst="rect">
              <a:avLst/>
            </a:prstGeom>
            <a:solidFill>
              <a:srgbClr val="73BC44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3" name="Freeform 156">
              <a:extLst>
                <a:ext uri="{FF2B5EF4-FFF2-40B4-BE49-F238E27FC236}">
                  <a16:creationId xmlns:a16="http://schemas.microsoft.com/office/drawing/2014/main" id="{8CFB1C2A-E6D3-5E23-B2A3-A0FAA88BC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270" y="2943657"/>
              <a:ext cx="102337" cy="257490"/>
            </a:xfrm>
            <a:custGeom>
              <a:avLst/>
              <a:gdLst/>
              <a:ahLst/>
              <a:cxnLst>
                <a:cxn ang="0">
                  <a:pos x="24" y="47"/>
                </a:cxn>
                <a:cxn ang="0">
                  <a:pos x="24" y="47"/>
                </a:cxn>
                <a:cxn ang="0">
                  <a:pos x="22" y="45"/>
                </a:cxn>
                <a:cxn ang="0">
                  <a:pos x="22" y="45"/>
                </a:cxn>
                <a:cxn ang="0">
                  <a:pos x="22" y="45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24" y="42"/>
                </a:cxn>
                <a:cxn ang="0">
                  <a:pos x="22" y="37"/>
                </a:cxn>
                <a:cxn ang="0">
                  <a:pos x="24" y="33"/>
                </a:cxn>
                <a:cxn ang="0">
                  <a:pos x="24" y="33"/>
                </a:cxn>
                <a:cxn ang="0">
                  <a:pos x="24" y="16"/>
                </a:cxn>
                <a:cxn ang="0">
                  <a:pos x="29" y="14"/>
                </a:cxn>
                <a:cxn ang="0">
                  <a:pos x="31" y="9"/>
                </a:cxn>
                <a:cxn ang="0">
                  <a:pos x="29" y="0"/>
                </a:cxn>
                <a:cxn ang="0">
                  <a:pos x="24" y="7"/>
                </a:cxn>
                <a:cxn ang="0">
                  <a:pos x="17" y="7"/>
                </a:cxn>
                <a:cxn ang="0">
                  <a:pos x="12" y="23"/>
                </a:cxn>
                <a:cxn ang="0">
                  <a:pos x="0" y="42"/>
                </a:cxn>
                <a:cxn ang="0">
                  <a:pos x="12" y="73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5" y="78"/>
                </a:cxn>
                <a:cxn ang="0">
                  <a:pos x="15" y="75"/>
                </a:cxn>
                <a:cxn ang="0">
                  <a:pos x="15" y="75"/>
                </a:cxn>
                <a:cxn ang="0">
                  <a:pos x="17" y="59"/>
                </a:cxn>
                <a:cxn ang="0">
                  <a:pos x="24" y="47"/>
                </a:cxn>
              </a:cxnLst>
              <a:rect l="0" t="0" r="r" b="b"/>
              <a:pathLst>
                <a:path w="31" h="78">
                  <a:moveTo>
                    <a:pt x="24" y="47"/>
                  </a:moveTo>
                  <a:lnTo>
                    <a:pt x="24" y="47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2" y="37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24" y="16"/>
                  </a:lnTo>
                  <a:lnTo>
                    <a:pt x="29" y="14"/>
                  </a:lnTo>
                  <a:lnTo>
                    <a:pt x="31" y="9"/>
                  </a:lnTo>
                  <a:lnTo>
                    <a:pt x="29" y="0"/>
                  </a:lnTo>
                  <a:lnTo>
                    <a:pt x="24" y="7"/>
                  </a:lnTo>
                  <a:lnTo>
                    <a:pt x="17" y="7"/>
                  </a:lnTo>
                  <a:lnTo>
                    <a:pt x="12" y="23"/>
                  </a:lnTo>
                  <a:lnTo>
                    <a:pt x="0" y="42"/>
                  </a:lnTo>
                  <a:lnTo>
                    <a:pt x="12" y="73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5" y="78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17" y="59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4" name="Freeform 73">
              <a:extLst>
                <a:ext uri="{FF2B5EF4-FFF2-40B4-BE49-F238E27FC236}">
                  <a16:creationId xmlns:a16="http://schemas.microsoft.com/office/drawing/2014/main" id="{220E32FB-A450-8C6D-7E95-ACCFFF6D8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910" y="2784340"/>
              <a:ext cx="950731" cy="927624"/>
            </a:xfrm>
            <a:custGeom>
              <a:avLst/>
              <a:gdLst/>
              <a:ahLst/>
              <a:cxnLst>
                <a:cxn ang="0">
                  <a:pos x="52" y="265"/>
                </a:cxn>
                <a:cxn ang="0">
                  <a:pos x="54" y="243"/>
                </a:cxn>
                <a:cxn ang="0">
                  <a:pos x="71" y="225"/>
                </a:cxn>
                <a:cxn ang="0">
                  <a:pos x="83" y="217"/>
                </a:cxn>
                <a:cxn ang="0">
                  <a:pos x="90" y="196"/>
                </a:cxn>
                <a:cxn ang="0">
                  <a:pos x="97" y="194"/>
                </a:cxn>
                <a:cxn ang="0">
                  <a:pos x="102" y="177"/>
                </a:cxn>
                <a:cxn ang="0">
                  <a:pos x="111" y="177"/>
                </a:cxn>
                <a:cxn ang="0">
                  <a:pos x="132" y="180"/>
                </a:cxn>
                <a:cxn ang="0">
                  <a:pos x="149" y="173"/>
                </a:cxn>
                <a:cxn ang="0">
                  <a:pos x="151" y="163"/>
                </a:cxn>
                <a:cxn ang="0">
                  <a:pos x="151" y="144"/>
                </a:cxn>
                <a:cxn ang="0">
                  <a:pos x="170" y="130"/>
                </a:cxn>
                <a:cxn ang="0">
                  <a:pos x="203" y="125"/>
                </a:cxn>
                <a:cxn ang="0">
                  <a:pos x="229" y="109"/>
                </a:cxn>
                <a:cxn ang="0">
                  <a:pos x="241" y="104"/>
                </a:cxn>
                <a:cxn ang="0">
                  <a:pos x="241" y="85"/>
                </a:cxn>
                <a:cxn ang="0">
                  <a:pos x="255" y="83"/>
                </a:cxn>
                <a:cxn ang="0">
                  <a:pos x="262" y="76"/>
                </a:cxn>
                <a:cxn ang="0">
                  <a:pos x="262" y="76"/>
                </a:cxn>
                <a:cxn ang="0">
                  <a:pos x="262" y="76"/>
                </a:cxn>
                <a:cxn ang="0">
                  <a:pos x="284" y="78"/>
                </a:cxn>
                <a:cxn ang="0">
                  <a:pos x="288" y="69"/>
                </a:cxn>
                <a:cxn ang="0">
                  <a:pos x="276" y="54"/>
                </a:cxn>
                <a:cxn ang="0">
                  <a:pos x="274" y="24"/>
                </a:cxn>
                <a:cxn ang="0">
                  <a:pos x="267" y="17"/>
                </a:cxn>
                <a:cxn ang="0">
                  <a:pos x="255" y="17"/>
                </a:cxn>
                <a:cxn ang="0">
                  <a:pos x="255" y="12"/>
                </a:cxn>
                <a:cxn ang="0">
                  <a:pos x="255" y="12"/>
                </a:cxn>
                <a:cxn ang="0">
                  <a:pos x="255" y="12"/>
                </a:cxn>
                <a:cxn ang="0">
                  <a:pos x="255" y="12"/>
                </a:cxn>
                <a:cxn ang="0">
                  <a:pos x="253" y="12"/>
                </a:cxn>
                <a:cxn ang="0">
                  <a:pos x="227" y="17"/>
                </a:cxn>
                <a:cxn ang="0">
                  <a:pos x="213" y="7"/>
                </a:cxn>
                <a:cxn ang="0">
                  <a:pos x="210" y="2"/>
                </a:cxn>
                <a:cxn ang="0">
                  <a:pos x="210" y="0"/>
                </a:cxn>
                <a:cxn ang="0">
                  <a:pos x="210" y="0"/>
                </a:cxn>
                <a:cxn ang="0">
                  <a:pos x="210" y="0"/>
                </a:cxn>
                <a:cxn ang="0">
                  <a:pos x="210" y="0"/>
                </a:cxn>
                <a:cxn ang="0">
                  <a:pos x="201" y="2"/>
                </a:cxn>
                <a:cxn ang="0">
                  <a:pos x="194" y="21"/>
                </a:cxn>
                <a:cxn ang="0">
                  <a:pos x="184" y="38"/>
                </a:cxn>
                <a:cxn ang="0">
                  <a:pos x="154" y="54"/>
                </a:cxn>
                <a:cxn ang="0">
                  <a:pos x="142" y="66"/>
                </a:cxn>
                <a:cxn ang="0">
                  <a:pos x="139" y="73"/>
                </a:cxn>
                <a:cxn ang="0">
                  <a:pos x="130" y="90"/>
                </a:cxn>
                <a:cxn ang="0">
                  <a:pos x="130" y="104"/>
                </a:cxn>
                <a:cxn ang="0">
                  <a:pos x="135" y="111"/>
                </a:cxn>
                <a:cxn ang="0">
                  <a:pos x="130" y="121"/>
                </a:cxn>
                <a:cxn ang="0">
                  <a:pos x="118" y="137"/>
                </a:cxn>
                <a:cxn ang="0">
                  <a:pos x="99" y="151"/>
                </a:cxn>
                <a:cxn ang="0">
                  <a:pos x="73" y="158"/>
                </a:cxn>
                <a:cxn ang="0">
                  <a:pos x="61" y="182"/>
                </a:cxn>
                <a:cxn ang="0">
                  <a:pos x="47" y="191"/>
                </a:cxn>
                <a:cxn ang="0">
                  <a:pos x="38" y="220"/>
                </a:cxn>
                <a:cxn ang="0">
                  <a:pos x="26" y="234"/>
                </a:cxn>
                <a:cxn ang="0">
                  <a:pos x="7" y="267"/>
                </a:cxn>
                <a:cxn ang="0">
                  <a:pos x="0" y="281"/>
                </a:cxn>
                <a:cxn ang="0">
                  <a:pos x="40" y="281"/>
                </a:cxn>
                <a:cxn ang="0">
                  <a:pos x="52" y="265"/>
                </a:cxn>
              </a:cxnLst>
              <a:rect l="0" t="0" r="r" b="b"/>
              <a:pathLst>
                <a:path w="288" h="281">
                  <a:moveTo>
                    <a:pt x="52" y="265"/>
                  </a:moveTo>
                  <a:lnTo>
                    <a:pt x="54" y="243"/>
                  </a:lnTo>
                  <a:lnTo>
                    <a:pt x="71" y="225"/>
                  </a:lnTo>
                  <a:lnTo>
                    <a:pt x="83" y="217"/>
                  </a:lnTo>
                  <a:lnTo>
                    <a:pt x="90" y="196"/>
                  </a:lnTo>
                  <a:lnTo>
                    <a:pt x="97" y="194"/>
                  </a:lnTo>
                  <a:lnTo>
                    <a:pt x="102" y="177"/>
                  </a:lnTo>
                  <a:lnTo>
                    <a:pt x="111" y="177"/>
                  </a:lnTo>
                  <a:lnTo>
                    <a:pt x="132" y="180"/>
                  </a:lnTo>
                  <a:lnTo>
                    <a:pt x="149" y="173"/>
                  </a:lnTo>
                  <a:lnTo>
                    <a:pt x="151" y="163"/>
                  </a:lnTo>
                  <a:lnTo>
                    <a:pt x="151" y="144"/>
                  </a:lnTo>
                  <a:lnTo>
                    <a:pt x="170" y="130"/>
                  </a:lnTo>
                  <a:lnTo>
                    <a:pt x="203" y="125"/>
                  </a:lnTo>
                  <a:lnTo>
                    <a:pt x="229" y="109"/>
                  </a:lnTo>
                  <a:lnTo>
                    <a:pt x="241" y="104"/>
                  </a:lnTo>
                  <a:lnTo>
                    <a:pt x="241" y="85"/>
                  </a:lnTo>
                  <a:lnTo>
                    <a:pt x="255" y="83"/>
                  </a:lnTo>
                  <a:lnTo>
                    <a:pt x="262" y="76"/>
                  </a:lnTo>
                  <a:lnTo>
                    <a:pt x="262" y="76"/>
                  </a:lnTo>
                  <a:lnTo>
                    <a:pt x="262" y="76"/>
                  </a:lnTo>
                  <a:lnTo>
                    <a:pt x="284" y="78"/>
                  </a:lnTo>
                  <a:lnTo>
                    <a:pt x="288" y="69"/>
                  </a:lnTo>
                  <a:lnTo>
                    <a:pt x="276" y="54"/>
                  </a:lnTo>
                  <a:lnTo>
                    <a:pt x="274" y="24"/>
                  </a:lnTo>
                  <a:lnTo>
                    <a:pt x="267" y="17"/>
                  </a:lnTo>
                  <a:lnTo>
                    <a:pt x="255" y="17"/>
                  </a:lnTo>
                  <a:lnTo>
                    <a:pt x="255" y="12"/>
                  </a:lnTo>
                  <a:lnTo>
                    <a:pt x="255" y="12"/>
                  </a:lnTo>
                  <a:lnTo>
                    <a:pt x="255" y="12"/>
                  </a:lnTo>
                  <a:lnTo>
                    <a:pt x="255" y="12"/>
                  </a:lnTo>
                  <a:lnTo>
                    <a:pt x="253" y="12"/>
                  </a:lnTo>
                  <a:lnTo>
                    <a:pt x="227" y="17"/>
                  </a:lnTo>
                  <a:lnTo>
                    <a:pt x="213" y="7"/>
                  </a:lnTo>
                  <a:lnTo>
                    <a:pt x="210" y="2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01" y="2"/>
                  </a:lnTo>
                  <a:lnTo>
                    <a:pt x="194" y="21"/>
                  </a:lnTo>
                  <a:lnTo>
                    <a:pt x="184" y="38"/>
                  </a:lnTo>
                  <a:lnTo>
                    <a:pt x="154" y="54"/>
                  </a:lnTo>
                  <a:lnTo>
                    <a:pt x="142" y="66"/>
                  </a:lnTo>
                  <a:lnTo>
                    <a:pt x="139" y="73"/>
                  </a:lnTo>
                  <a:lnTo>
                    <a:pt x="130" y="90"/>
                  </a:lnTo>
                  <a:lnTo>
                    <a:pt x="130" y="104"/>
                  </a:lnTo>
                  <a:lnTo>
                    <a:pt x="135" y="111"/>
                  </a:lnTo>
                  <a:lnTo>
                    <a:pt x="130" y="121"/>
                  </a:lnTo>
                  <a:lnTo>
                    <a:pt x="118" y="137"/>
                  </a:lnTo>
                  <a:lnTo>
                    <a:pt x="99" y="151"/>
                  </a:lnTo>
                  <a:lnTo>
                    <a:pt x="73" y="158"/>
                  </a:lnTo>
                  <a:lnTo>
                    <a:pt x="61" y="182"/>
                  </a:lnTo>
                  <a:lnTo>
                    <a:pt x="47" y="191"/>
                  </a:lnTo>
                  <a:lnTo>
                    <a:pt x="38" y="220"/>
                  </a:lnTo>
                  <a:lnTo>
                    <a:pt x="26" y="234"/>
                  </a:lnTo>
                  <a:lnTo>
                    <a:pt x="7" y="267"/>
                  </a:lnTo>
                  <a:lnTo>
                    <a:pt x="0" y="281"/>
                  </a:lnTo>
                  <a:lnTo>
                    <a:pt x="40" y="281"/>
                  </a:lnTo>
                  <a:lnTo>
                    <a:pt x="52" y="26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5" name="Freeform 98">
              <a:extLst>
                <a:ext uri="{FF2B5EF4-FFF2-40B4-BE49-F238E27FC236}">
                  <a16:creationId xmlns:a16="http://schemas.microsoft.com/office/drawing/2014/main" id="{7720871D-3CFB-9774-547A-137A1332A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3611" y="3337496"/>
              <a:ext cx="726252" cy="772469"/>
            </a:xfrm>
            <a:custGeom>
              <a:avLst/>
              <a:gdLst/>
              <a:ahLst/>
              <a:cxnLst>
                <a:cxn ang="0">
                  <a:pos x="50" y="201"/>
                </a:cxn>
                <a:cxn ang="0">
                  <a:pos x="59" y="211"/>
                </a:cxn>
                <a:cxn ang="0">
                  <a:pos x="64" y="211"/>
                </a:cxn>
                <a:cxn ang="0">
                  <a:pos x="69" y="220"/>
                </a:cxn>
                <a:cxn ang="0">
                  <a:pos x="85" y="234"/>
                </a:cxn>
                <a:cxn ang="0">
                  <a:pos x="85" y="234"/>
                </a:cxn>
                <a:cxn ang="0">
                  <a:pos x="95" y="232"/>
                </a:cxn>
                <a:cxn ang="0">
                  <a:pos x="97" y="220"/>
                </a:cxn>
                <a:cxn ang="0">
                  <a:pos x="102" y="220"/>
                </a:cxn>
                <a:cxn ang="0">
                  <a:pos x="102" y="220"/>
                </a:cxn>
                <a:cxn ang="0">
                  <a:pos x="102" y="220"/>
                </a:cxn>
                <a:cxn ang="0">
                  <a:pos x="111" y="229"/>
                </a:cxn>
                <a:cxn ang="0">
                  <a:pos x="113" y="222"/>
                </a:cxn>
                <a:cxn ang="0">
                  <a:pos x="139" y="222"/>
                </a:cxn>
                <a:cxn ang="0">
                  <a:pos x="208" y="222"/>
                </a:cxn>
                <a:cxn ang="0">
                  <a:pos x="210" y="206"/>
                </a:cxn>
                <a:cxn ang="0">
                  <a:pos x="206" y="203"/>
                </a:cxn>
                <a:cxn ang="0">
                  <a:pos x="189" y="45"/>
                </a:cxn>
                <a:cxn ang="0">
                  <a:pos x="189" y="45"/>
                </a:cxn>
                <a:cxn ang="0">
                  <a:pos x="189" y="45"/>
                </a:cxn>
                <a:cxn ang="0">
                  <a:pos x="220" y="45"/>
                </a:cxn>
                <a:cxn ang="0">
                  <a:pos x="208" y="36"/>
                </a:cxn>
                <a:cxn ang="0">
                  <a:pos x="151" y="0"/>
                </a:cxn>
                <a:cxn ang="0">
                  <a:pos x="151" y="26"/>
                </a:cxn>
                <a:cxn ang="0">
                  <a:pos x="151" y="26"/>
                </a:cxn>
                <a:cxn ang="0">
                  <a:pos x="90" y="26"/>
                </a:cxn>
                <a:cxn ang="0">
                  <a:pos x="90" y="73"/>
                </a:cxn>
                <a:cxn ang="0">
                  <a:pos x="73" y="83"/>
                </a:cxn>
                <a:cxn ang="0">
                  <a:pos x="73" y="114"/>
                </a:cxn>
                <a:cxn ang="0">
                  <a:pos x="2" y="114"/>
                </a:cxn>
                <a:cxn ang="0">
                  <a:pos x="0" y="125"/>
                </a:cxn>
                <a:cxn ang="0">
                  <a:pos x="2" y="116"/>
                </a:cxn>
                <a:cxn ang="0">
                  <a:pos x="17" y="135"/>
                </a:cxn>
                <a:cxn ang="0">
                  <a:pos x="9" y="149"/>
                </a:cxn>
                <a:cxn ang="0">
                  <a:pos x="14" y="159"/>
                </a:cxn>
                <a:cxn ang="0">
                  <a:pos x="19" y="177"/>
                </a:cxn>
                <a:cxn ang="0">
                  <a:pos x="12" y="201"/>
                </a:cxn>
                <a:cxn ang="0">
                  <a:pos x="9" y="215"/>
                </a:cxn>
                <a:cxn ang="0">
                  <a:pos x="14" y="203"/>
                </a:cxn>
                <a:cxn ang="0">
                  <a:pos x="50" y="201"/>
                </a:cxn>
              </a:cxnLst>
              <a:rect l="0" t="0" r="r" b="b"/>
              <a:pathLst>
                <a:path w="220" h="234">
                  <a:moveTo>
                    <a:pt x="50" y="201"/>
                  </a:moveTo>
                  <a:lnTo>
                    <a:pt x="59" y="211"/>
                  </a:lnTo>
                  <a:lnTo>
                    <a:pt x="64" y="211"/>
                  </a:lnTo>
                  <a:lnTo>
                    <a:pt x="69" y="220"/>
                  </a:lnTo>
                  <a:lnTo>
                    <a:pt x="85" y="234"/>
                  </a:lnTo>
                  <a:lnTo>
                    <a:pt x="85" y="234"/>
                  </a:lnTo>
                  <a:lnTo>
                    <a:pt x="95" y="232"/>
                  </a:lnTo>
                  <a:lnTo>
                    <a:pt x="97" y="220"/>
                  </a:lnTo>
                  <a:lnTo>
                    <a:pt x="102" y="220"/>
                  </a:lnTo>
                  <a:lnTo>
                    <a:pt x="102" y="220"/>
                  </a:lnTo>
                  <a:lnTo>
                    <a:pt x="102" y="220"/>
                  </a:lnTo>
                  <a:lnTo>
                    <a:pt x="111" y="229"/>
                  </a:lnTo>
                  <a:lnTo>
                    <a:pt x="113" y="222"/>
                  </a:lnTo>
                  <a:lnTo>
                    <a:pt x="139" y="222"/>
                  </a:lnTo>
                  <a:lnTo>
                    <a:pt x="208" y="222"/>
                  </a:lnTo>
                  <a:lnTo>
                    <a:pt x="210" y="206"/>
                  </a:lnTo>
                  <a:lnTo>
                    <a:pt x="206" y="203"/>
                  </a:lnTo>
                  <a:lnTo>
                    <a:pt x="189" y="45"/>
                  </a:lnTo>
                  <a:lnTo>
                    <a:pt x="189" y="45"/>
                  </a:lnTo>
                  <a:lnTo>
                    <a:pt x="189" y="45"/>
                  </a:lnTo>
                  <a:lnTo>
                    <a:pt x="220" y="45"/>
                  </a:lnTo>
                  <a:lnTo>
                    <a:pt x="208" y="36"/>
                  </a:lnTo>
                  <a:lnTo>
                    <a:pt x="151" y="0"/>
                  </a:lnTo>
                  <a:lnTo>
                    <a:pt x="151" y="26"/>
                  </a:lnTo>
                  <a:lnTo>
                    <a:pt x="151" y="26"/>
                  </a:lnTo>
                  <a:lnTo>
                    <a:pt x="90" y="26"/>
                  </a:lnTo>
                  <a:lnTo>
                    <a:pt x="90" y="73"/>
                  </a:lnTo>
                  <a:lnTo>
                    <a:pt x="73" y="83"/>
                  </a:lnTo>
                  <a:lnTo>
                    <a:pt x="73" y="114"/>
                  </a:lnTo>
                  <a:lnTo>
                    <a:pt x="2" y="114"/>
                  </a:lnTo>
                  <a:lnTo>
                    <a:pt x="0" y="125"/>
                  </a:lnTo>
                  <a:lnTo>
                    <a:pt x="2" y="116"/>
                  </a:lnTo>
                  <a:lnTo>
                    <a:pt x="17" y="135"/>
                  </a:lnTo>
                  <a:lnTo>
                    <a:pt x="9" y="149"/>
                  </a:lnTo>
                  <a:lnTo>
                    <a:pt x="14" y="159"/>
                  </a:lnTo>
                  <a:lnTo>
                    <a:pt x="19" y="177"/>
                  </a:lnTo>
                  <a:lnTo>
                    <a:pt x="12" y="201"/>
                  </a:lnTo>
                  <a:lnTo>
                    <a:pt x="9" y="215"/>
                  </a:lnTo>
                  <a:lnTo>
                    <a:pt x="14" y="203"/>
                  </a:lnTo>
                  <a:lnTo>
                    <a:pt x="50" y="20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6" name="Freeform 124">
              <a:extLst>
                <a:ext uri="{FF2B5EF4-FFF2-40B4-BE49-F238E27FC236}">
                  <a16:creationId xmlns:a16="http://schemas.microsoft.com/office/drawing/2014/main" id="{430C8AF3-6BE4-9F1C-9994-1780BD5D5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910" y="3316686"/>
              <a:ext cx="498474" cy="435752"/>
            </a:xfrm>
            <a:custGeom>
              <a:avLst/>
              <a:gdLst/>
              <a:ahLst/>
              <a:cxnLst>
                <a:cxn ang="0">
                  <a:pos x="151" y="33"/>
                </a:cxn>
                <a:cxn ang="0">
                  <a:pos x="151" y="7"/>
                </a:cxn>
                <a:cxn ang="0">
                  <a:pos x="151" y="0"/>
                </a:cxn>
                <a:cxn ang="0">
                  <a:pos x="149" y="10"/>
                </a:cxn>
                <a:cxn ang="0">
                  <a:pos x="132" y="17"/>
                </a:cxn>
                <a:cxn ang="0">
                  <a:pos x="111" y="14"/>
                </a:cxn>
                <a:cxn ang="0">
                  <a:pos x="102" y="14"/>
                </a:cxn>
                <a:cxn ang="0">
                  <a:pos x="97" y="31"/>
                </a:cxn>
                <a:cxn ang="0">
                  <a:pos x="90" y="33"/>
                </a:cxn>
                <a:cxn ang="0">
                  <a:pos x="83" y="54"/>
                </a:cxn>
                <a:cxn ang="0">
                  <a:pos x="71" y="62"/>
                </a:cxn>
                <a:cxn ang="0">
                  <a:pos x="54" y="80"/>
                </a:cxn>
                <a:cxn ang="0">
                  <a:pos x="52" y="102"/>
                </a:cxn>
                <a:cxn ang="0">
                  <a:pos x="40" y="118"/>
                </a:cxn>
                <a:cxn ang="0">
                  <a:pos x="0" y="118"/>
                </a:cxn>
                <a:cxn ang="0">
                  <a:pos x="0" y="130"/>
                </a:cxn>
                <a:cxn ang="0">
                  <a:pos x="0" y="132"/>
                </a:cxn>
                <a:cxn ang="0">
                  <a:pos x="2" y="121"/>
                </a:cxn>
                <a:cxn ang="0">
                  <a:pos x="73" y="121"/>
                </a:cxn>
                <a:cxn ang="0">
                  <a:pos x="73" y="90"/>
                </a:cxn>
                <a:cxn ang="0">
                  <a:pos x="90" y="80"/>
                </a:cxn>
                <a:cxn ang="0">
                  <a:pos x="90" y="33"/>
                </a:cxn>
                <a:cxn ang="0">
                  <a:pos x="151" y="33"/>
                </a:cxn>
              </a:cxnLst>
              <a:rect l="0" t="0" r="r" b="b"/>
              <a:pathLst>
                <a:path w="151" h="132">
                  <a:moveTo>
                    <a:pt x="151" y="33"/>
                  </a:moveTo>
                  <a:lnTo>
                    <a:pt x="151" y="7"/>
                  </a:lnTo>
                  <a:lnTo>
                    <a:pt x="151" y="0"/>
                  </a:lnTo>
                  <a:lnTo>
                    <a:pt x="149" y="10"/>
                  </a:lnTo>
                  <a:lnTo>
                    <a:pt x="132" y="17"/>
                  </a:lnTo>
                  <a:lnTo>
                    <a:pt x="111" y="14"/>
                  </a:lnTo>
                  <a:lnTo>
                    <a:pt x="102" y="14"/>
                  </a:lnTo>
                  <a:lnTo>
                    <a:pt x="97" y="31"/>
                  </a:lnTo>
                  <a:lnTo>
                    <a:pt x="90" y="33"/>
                  </a:lnTo>
                  <a:lnTo>
                    <a:pt x="83" y="54"/>
                  </a:lnTo>
                  <a:lnTo>
                    <a:pt x="71" y="62"/>
                  </a:lnTo>
                  <a:lnTo>
                    <a:pt x="54" y="80"/>
                  </a:lnTo>
                  <a:lnTo>
                    <a:pt x="52" y="102"/>
                  </a:lnTo>
                  <a:lnTo>
                    <a:pt x="40" y="118"/>
                  </a:lnTo>
                  <a:lnTo>
                    <a:pt x="0" y="118"/>
                  </a:lnTo>
                  <a:lnTo>
                    <a:pt x="0" y="130"/>
                  </a:lnTo>
                  <a:lnTo>
                    <a:pt x="0" y="132"/>
                  </a:lnTo>
                  <a:lnTo>
                    <a:pt x="2" y="121"/>
                  </a:lnTo>
                  <a:lnTo>
                    <a:pt x="73" y="121"/>
                  </a:lnTo>
                  <a:lnTo>
                    <a:pt x="73" y="90"/>
                  </a:lnTo>
                  <a:lnTo>
                    <a:pt x="90" y="80"/>
                  </a:lnTo>
                  <a:lnTo>
                    <a:pt x="90" y="33"/>
                  </a:lnTo>
                  <a:lnTo>
                    <a:pt x="151" y="3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7" name="Freeform 94">
              <a:extLst>
                <a:ext uri="{FF2B5EF4-FFF2-40B4-BE49-F238E27FC236}">
                  <a16:creationId xmlns:a16="http://schemas.microsoft.com/office/drawing/2014/main" id="{C38774B6-05DE-A2A5-6FAA-9521A2FD9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360" y="4322545"/>
              <a:ext cx="373031" cy="201371"/>
            </a:xfrm>
            <a:custGeom>
              <a:avLst/>
              <a:gdLst/>
              <a:ahLst/>
              <a:cxnLst>
                <a:cxn ang="0">
                  <a:pos x="14" y="37"/>
                </a:cxn>
                <a:cxn ang="0">
                  <a:pos x="26" y="44"/>
                </a:cxn>
                <a:cxn ang="0">
                  <a:pos x="80" y="61"/>
                </a:cxn>
                <a:cxn ang="0">
                  <a:pos x="96" y="61"/>
                </a:cxn>
                <a:cxn ang="0">
                  <a:pos x="113" y="35"/>
                </a:cxn>
                <a:cxn ang="0">
                  <a:pos x="113" y="2"/>
                </a:cxn>
                <a:cxn ang="0">
                  <a:pos x="87" y="4"/>
                </a:cxn>
                <a:cxn ang="0">
                  <a:pos x="68" y="14"/>
                </a:cxn>
                <a:cxn ang="0">
                  <a:pos x="56" y="9"/>
                </a:cxn>
                <a:cxn ang="0">
                  <a:pos x="42" y="18"/>
                </a:cxn>
                <a:cxn ang="0">
                  <a:pos x="30" y="18"/>
                </a:cxn>
                <a:cxn ang="0">
                  <a:pos x="11" y="0"/>
                </a:cxn>
                <a:cxn ang="0">
                  <a:pos x="4" y="7"/>
                </a:cxn>
                <a:cxn ang="0">
                  <a:pos x="0" y="14"/>
                </a:cxn>
                <a:cxn ang="0">
                  <a:pos x="14" y="37"/>
                </a:cxn>
              </a:cxnLst>
              <a:rect l="0" t="0" r="r" b="b"/>
              <a:pathLst>
                <a:path w="113" h="61">
                  <a:moveTo>
                    <a:pt x="14" y="37"/>
                  </a:moveTo>
                  <a:lnTo>
                    <a:pt x="26" y="44"/>
                  </a:lnTo>
                  <a:lnTo>
                    <a:pt x="80" y="61"/>
                  </a:lnTo>
                  <a:lnTo>
                    <a:pt x="96" y="61"/>
                  </a:lnTo>
                  <a:lnTo>
                    <a:pt x="113" y="35"/>
                  </a:lnTo>
                  <a:lnTo>
                    <a:pt x="113" y="2"/>
                  </a:lnTo>
                  <a:lnTo>
                    <a:pt x="87" y="4"/>
                  </a:lnTo>
                  <a:lnTo>
                    <a:pt x="68" y="14"/>
                  </a:lnTo>
                  <a:lnTo>
                    <a:pt x="56" y="9"/>
                  </a:lnTo>
                  <a:lnTo>
                    <a:pt x="42" y="18"/>
                  </a:lnTo>
                  <a:lnTo>
                    <a:pt x="30" y="18"/>
                  </a:lnTo>
                  <a:lnTo>
                    <a:pt x="11" y="0"/>
                  </a:lnTo>
                  <a:lnTo>
                    <a:pt x="4" y="7"/>
                  </a:lnTo>
                  <a:lnTo>
                    <a:pt x="0" y="14"/>
                  </a:lnTo>
                  <a:lnTo>
                    <a:pt x="14" y="37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BBD5EA2-D068-8481-93FA-02C0C1700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754" y="4237708"/>
              <a:ext cx="3302" cy="3302"/>
            </a:xfrm>
            <a:prstGeom prst="rect">
              <a:avLst/>
            </a:prstGeom>
            <a:solidFill>
              <a:srgbClr val="73BC44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9" name="Freeform 119">
              <a:extLst>
                <a:ext uri="{FF2B5EF4-FFF2-40B4-BE49-F238E27FC236}">
                  <a16:creationId xmlns:a16="http://schemas.microsoft.com/office/drawing/2014/main" id="{179FED6B-F5DB-62D1-13AC-71EE7E424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2310" y="4283924"/>
              <a:ext cx="610714" cy="812083"/>
            </a:xfrm>
            <a:custGeom>
              <a:avLst/>
              <a:gdLst/>
              <a:ahLst/>
              <a:cxnLst>
                <a:cxn ang="0">
                  <a:pos x="97" y="99"/>
                </a:cxn>
                <a:cxn ang="0">
                  <a:pos x="71" y="128"/>
                </a:cxn>
                <a:cxn ang="0">
                  <a:pos x="52" y="125"/>
                </a:cxn>
                <a:cxn ang="0">
                  <a:pos x="38" y="132"/>
                </a:cxn>
                <a:cxn ang="0">
                  <a:pos x="33" y="137"/>
                </a:cxn>
                <a:cxn ang="0">
                  <a:pos x="17" y="144"/>
                </a:cxn>
                <a:cxn ang="0">
                  <a:pos x="17" y="144"/>
                </a:cxn>
                <a:cxn ang="0">
                  <a:pos x="0" y="166"/>
                </a:cxn>
                <a:cxn ang="0">
                  <a:pos x="0" y="229"/>
                </a:cxn>
                <a:cxn ang="0">
                  <a:pos x="10" y="246"/>
                </a:cxn>
                <a:cxn ang="0">
                  <a:pos x="10" y="246"/>
                </a:cxn>
                <a:cxn ang="0">
                  <a:pos x="29" y="220"/>
                </a:cxn>
                <a:cxn ang="0">
                  <a:pos x="45" y="203"/>
                </a:cxn>
                <a:cxn ang="0">
                  <a:pos x="71" y="182"/>
                </a:cxn>
                <a:cxn ang="0">
                  <a:pos x="90" y="170"/>
                </a:cxn>
                <a:cxn ang="0">
                  <a:pos x="125" y="135"/>
                </a:cxn>
                <a:cxn ang="0">
                  <a:pos x="144" y="104"/>
                </a:cxn>
                <a:cxn ang="0">
                  <a:pos x="151" y="90"/>
                </a:cxn>
                <a:cxn ang="0">
                  <a:pos x="177" y="45"/>
                </a:cxn>
                <a:cxn ang="0">
                  <a:pos x="185" y="3"/>
                </a:cxn>
                <a:cxn ang="0">
                  <a:pos x="175" y="0"/>
                </a:cxn>
                <a:cxn ang="0">
                  <a:pos x="166" y="7"/>
                </a:cxn>
                <a:cxn ang="0">
                  <a:pos x="142" y="12"/>
                </a:cxn>
                <a:cxn ang="0">
                  <a:pos x="142" y="45"/>
                </a:cxn>
                <a:cxn ang="0">
                  <a:pos x="142" y="45"/>
                </a:cxn>
                <a:cxn ang="0">
                  <a:pos x="125" y="71"/>
                </a:cxn>
                <a:cxn ang="0">
                  <a:pos x="97" y="99"/>
                </a:cxn>
              </a:cxnLst>
              <a:rect l="0" t="0" r="r" b="b"/>
              <a:pathLst>
                <a:path w="185" h="246">
                  <a:moveTo>
                    <a:pt x="97" y="99"/>
                  </a:moveTo>
                  <a:lnTo>
                    <a:pt x="71" y="128"/>
                  </a:lnTo>
                  <a:lnTo>
                    <a:pt x="52" y="125"/>
                  </a:lnTo>
                  <a:lnTo>
                    <a:pt x="38" y="132"/>
                  </a:lnTo>
                  <a:lnTo>
                    <a:pt x="33" y="137"/>
                  </a:lnTo>
                  <a:lnTo>
                    <a:pt x="17" y="144"/>
                  </a:lnTo>
                  <a:lnTo>
                    <a:pt x="17" y="144"/>
                  </a:lnTo>
                  <a:lnTo>
                    <a:pt x="0" y="166"/>
                  </a:lnTo>
                  <a:lnTo>
                    <a:pt x="0" y="229"/>
                  </a:lnTo>
                  <a:lnTo>
                    <a:pt x="10" y="246"/>
                  </a:lnTo>
                  <a:lnTo>
                    <a:pt x="10" y="246"/>
                  </a:lnTo>
                  <a:lnTo>
                    <a:pt x="29" y="220"/>
                  </a:lnTo>
                  <a:lnTo>
                    <a:pt x="45" y="203"/>
                  </a:lnTo>
                  <a:lnTo>
                    <a:pt x="71" y="182"/>
                  </a:lnTo>
                  <a:lnTo>
                    <a:pt x="90" y="170"/>
                  </a:lnTo>
                  <a:lnTo>
                    <a:pt x="125" y="135"/>
                  </a:lnTo>
                  <a:lnTo>
                    <a:pt x="144" y="104"/>
                  </a:lnTo>
                  <a:lnTo>
                    <a:pt x="151" y="90"/>
                  </a:lnTo>
                  <a:lnTo>
                    <a:pt x="177" y="45"/>
                  </a:lnTo>
                  <a:lnTo>
                    <a:pt x="185" y="3"/>
                  </a:lnTo>
                  <a:lnTo>
                    <a:pt x="175" y="0"/>
                  </a:lnTo>
                  <a:lnTo>
                    <a:pt x="166" y="7"/>
                  </a:lnTo>
                  <a:lnTo>
                    <a:pt x="142" y="12"/>
                  </a:lnTo>
                  <a:lnTo>
                    <a:pt x="142" y="45"/>
                  </a:lnTo>
                  <a:lnTo>
                    <a:pt x="142" y="45"/>
                  </a:lnTo>
                  <a:lnTo>
                    <a:pt x="125" y="71"/>
                  </a:lnTo>
                  <a:lnTo>
                    <a:pt x="97" y="99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0" name="Freeform 154">
              <a:extLst>
                <a:ext uri="{FF2B5EF4-FFF2-40B4-BE49-F238E27FC236}">
                  <a16:creationId xmlns:a16="http://schemas.microsoft.com/office/drawing/2014/main" id="{6871FCAB-19C1-342D-32CD-9EF5577F1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8526" y="4243318"/>
              <a:ext cx="95735" cy="108939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7" y="7"/>
                </a:cxn>
                <a:cxn ang="0">
                  <a:pos x="0" y="21"/>
                </a:cxn>
                <a:cxn ang="0">
                  <a:pos x="0" y="26"/>
                </a:cxn>
                <a:cxn ang="0">
                  <a:pos x="3" y="28"/>
                </a:cxn>
                <a:cxn ang="0">
                  <a:pos x="0" y="31"/>
                </a:cxn>
                <a:cxn ang="0">
                  <a:pos x="3" y="33"/>
                </a:cxn>
                <a:cxn ang="0">
                  <a:pos x="19" y="31"/>
                </a:cxn>
                <a:cxn ang="0">
                  <a:pos x="26" y="24"/>
                </a:cxn>
                <a:cxn ang="0">
                  <a:pos x="17" y="21"/>
                </a:cxn>
                <a:cxn ang="0">
                  <a:pos x="29" y="14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7" y="7"/>
                </a:cxn>
                <a:cxn ang="0">
                  <a:pos x="10" y="5"/>
                </a:cxn>
              </a:cxnLst>
              <a:rect l="0" t="0" r="r" b="b"/>
              <a:pathLst>
                <a:path w="29" h="33">
                  <a:moveTo>
                    <a:pt x="10" y="5"/>
                  </a:moveTo>
                  <a:lnTo>
                    <a:pt x="10" y="5"/>
                  </a:lnTo>
                  <a:lnTo>
                    <a:pt x="10" y="5"/>
                  </a:lnTo>
                  <a:lnTo>
                    <a:pt x="7" y="7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3" y="28"/>
                  </a:lnTo>
                  <a:lnTo>
                    <a:pt x="0" y="31"/>
                  </a:lnTo>
                  <a:lnTo>
                    <a:pt x="3" y="33"/>
                  </a:lnTo>
                  <a:lnTo>
                    <a:pt x="19" y="31"/>
                  </a:lnTo>
                  <a:lnTo>
                    <a:pt x="26" y="24"/>
                  </a:lnTo>
                  <a:lnTo>
                    <a:pt x="17" y="21"/>
                  </a:lnTo>
                  <a:lnTo>
                    <a:pt x="29" y="14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7" y="7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1" name="Freeform 46">
              <a:extLst>
                <a:ext uri="{FF2B5EF4-FFF2-40B4-BE49-F238E27FC236}">
                  <a16:creationId xmlns:a16="http://schemas.microsoft.com/office/drawing/2014/main" id="{FE30A9F3-369A-7366-0734-D1FD3BA5A2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4301" y="2349450"/>
              <a:ext cx="1115788" cy="435752"/>
            </a:xfrm>
            <a:custGeom>
              <a:avLst/>
              <a:gdLst/>
              <a:ahLst/>
              <a:cxnLst>
                <a:cxn ang="0">
                  <a:pos x="187" y="123"/>
                </a:cxn>
                <a:cxn ang="0">
                  <a:pos x="205" y="113"/>
                </a:cxn>
                <a:cxn ang="0">
                  <a:pos x="227" y="113"/>
                </a:cxn>
                <a:cxn ang="0">
                  <a:pos x="267" y="104"/>
                </a:cxn>
                <a:cxn ang="0">
                  <a:pos x="290" y="99"/>
                </a:cxn>
                <a:cxn ang="0">
                  <a:pos x="293" y="104"/>
                </a:cxn>
                <a:cxn ang="0">
                  <a:pos x="300" y="99"/>
                </a:cxn>
                <a:cxn ang="0">
                  <a:pos x="333" y="92"/>
                </a:cxn>
                <a:cxn ang="0">
                  <a:pos x="328" y="69"/>
                </a:cxn>
                <a:cxn ang="0">
                  <a:pos x="338" y="52"/>
                </a:cxn>
                <a:cxn ang="0">
                  <a:pos x="328" y="43"/>
                </a:cxn>
                <a:cxn ang="0">
                  <a:pos x="319" y="31"/>
                </a:cxn>
                <a:cxn ang="0">
                  <a:pos x="302" y="12"/>
                </a:cxn>
                <a:cxn ang="0">
                  <a:pos x="279" y="12"/>
                </a:cxn>
                <a:cxn ang="0">
                  <a:pos x="241" y="21"/>
                </a:cxn>
                <a:cxn ang="0">
                  <a:pos x="208" y="24"/>
                </a:cxn>
                <a:cxn ang="0">
                  <a:pos x="165" y="10"/>
                </a:cxn>
                <a:cxn ang="0">
                  <a:pos x="132" y="2"/>
                </a:cxn>
                <a:cxn ang="0">
                  <a:pos x="94" y="21"/>
                </a:cxn>
                <a:cxn ang="0">
                  <a:pos x="57" y="36"/>
                </a:cxn>
                <a:cxn ang="0">
                  <a:pos x="21" y="31"/>
                </a:cxn>
                <a:cxn ang="0">
                  <a:pos x="50" y="24"/>
                </a:cxn>
                <a:cxn ang="0">
                  <a:pos x="38" y="10"/>
                </a:cxn>
                <a:cxn ang="0">
                  <a:pos x="19" y="0"/>
                </a:cxn>
                <a:cxn ang="0">
                  <a:pos x="5" y="10"/>
                </a:cxn>
                <a:cxn ang="0">
                  <a:pos x="12" y="14"/>
                </a:cxn>
                <a:cxn ang="0">
                  <a:pos x="14" y="33"/>
                </a:cxn>
                <a:cxn ang="0">
                  <a:pos x="12" y="38"/>
                </a:cxn>
                <a:cxn ang="0">
                  <a:pos x="2" y="57"/>
                </a:cxn>
                <a:cxn ang="0">
                  <a:pos x="9" y="59"/>
                </a:cxn>
                <a:cxn ang="0">
                  <a:pos x="16" y="78"/>
                </a:cxn>
                <a:cxn ang="0">
                  <a:pos x="21" y="87"/>
                </a:cxn>
                <a:cxn ang="0">
                  <a:pos x="31" y="106"/>
                </a:cxn>
                <a:cxn ang="0">
                  <a:pos x="54" y="113"/>
                </a:cxn>
                <a:cxn ang="0">
                  <a:pos x="78" y="123"/>
                </a:cxn>
                <a:cxn ang="0">
                  <a:pos x="109" y="116"/>
                </a:cxn>
                <a:cxn ang="0">
                  <a:pos x="135" y="125"/>
                </a:cxn>
                <a:cxn ang="0">
                  <a:pos x="168" y="116"/>
                </a:cxn>
                <a:cxn ang="0">
                  <a:pos x="182" y="116"/>
                </a:cxn>
                <a:cxn ang="0">
                  <a:pos x="177" y="130"/>
                </a:cxn>
                <a:cxn ang="0">
                  <a:pos x="177" y="130"/>
                </a:cxn>
              </a:cxnLst>
              <a:rect l="0" t="0" r="r" b="b"/>
              <a:pathLst>
                <a:path w="338" h="132">
                  <a:moveTo>
                    <a:pt x="182" y="132"/>
                  </a:moveTo>
                  <a:lnTo>
                    <a:pt x="187" y="123"/>
                  </a:lnTo>
                  <a:lnTo>
                    <a:pt x="191" y="111"/>
                  </a:lnTo>
                  <a:lnTo>
                    <a:pt x="205" y="113"/>
                  </a:lnTo>
                  <a:lnTo>
                    <a:pt x="220" y="109"/>
                  </a:lnTo>
                  <a:lnTo>
                    <a:pt x="227" y="113"/>
                  </a:lnTo>
                  <a:lnTo>
                    <a:pt x="246" y="113"/>
                  </a:lnTo>
                  <a:lnTo>
                    <a:pt x="267" y="104"/>
                  </a:lnTo>
                  <a:lnTo>
                    <a:pt x="279" y="106"/>
                  </a:lnTo>
                  <a:lnTo>
                    <a:pt x="290" y="99"/>
                  </a:lnTo>
                  <a:lnTo>
                    <a:pt x="293" y="104"/>
                  </a:lnTo>
                  <a:lnTo>
                    <a:pt x="293" y="104"/>
                  </a:lnTo>
                  <a:lnTo>
                    <a:pt x="293" y="104"/>
                  </a:lnTo>
                  <a:lnTo>
                    <a:pt x="300" y="99"/>
                  </a:lnTo>
                  <a:lnTo>
                    <a:pt x="335" y="104"/>
                  </a:lnTo>
                  <a:lnTo>
                    <a:pt x="333" y="92"/>
                  </a:lnTo>
                  <a:lnTo>
                    <a:pt x="326" y="87"/>
                  </a:lnTo>
                  <a:lnTo>
                    <a:pt x="328" y="69"/>
                  </a:lnTo>
                  <a:lnTo>
                    <a:pt x="324" y="57"/>
                  </a:lnTo>
                  <a:lnTo>
                    <a:pt x="338" y="52"/>
                  </a:lnTo>
                  <a:lnTo>
                    <a:pt x="338" y="52"/>
                  </a:lnTo>
                  <a:lnTo>
                    <a:pt x="328" y="43"/>
                  </a:lnTo>
                  <a:lnTo>
                    <a:pt x="316" y="43"/>
                  </a:lnTo>
                  <a:lnTo>
                    <a:pt x="319" y="31"/>
                  </a:lnTo>
                  <a:lnTo>
                    <a:pt x="312" y="21"/>
                  </a:lnTo>
                  <a:lnTo>
                    <a:pt x="302" y="12"/>
                  </a:lnTo>
                  <a:lnTo>
                    <a:pt x="295" y="14"/>
                  </a:lnTo>
                  <a:lnTo>
                    <a:pt x="279" y="12"/>
                  </a:lnTo>
                  <a:lnTo>
                    <a:pt x="253" y="26"/>
                  </a:lnTo>
                  <a:lnTo>
                    <a:pt x="241" y="21"/>
                  </a:lnTo>
                  <a:lnTo>
                    <a:pt x="222" y="26"/>
                  </a:lnTo>
                  <a:lnTo>
                    <a:pt x="208" y="24"/>
                  </a:lnTo>
                  <a:lnTo>
                    <a:pt x="179" y="7"/>
                  </a:lnTo>
                  <a:lnTo>
                    <a:pt x="165" y="10"/>
                  </a:lnTo>
                  <a:lnTo>
                    <a:pt x="156" y="2"/>
                  </a:lnTo>
                  <a:lnTo>
                    <a:pt x="132" y="2"/>
                  </a:lnTo>
                  <a:lnTo>
                    <a:pt x="113" y="7"/>
                  </a:lnTo>
                  <a:lnTo>
                    <a:pt x="94" y="21"/>
                  </a:lnTo>
                  <a:lnTo>
                    <a:pt x="57" y="19"/>
                  </a:lnTo>
                  <a:lnTo>
                    <a:pt x="57" y="36"/>
                  </a:lnTo>
                  <a:lnTo>
                    <a:pt x="14" y="36"/>
                  </a:lnTo>
                  <a:lnTo>
                    <a:pt x="21" y="31"/>
                  </a:lnTo>
                  <a:lnTo>
                    <a:pt x="26" y="24"/>
                  </a:lnTo>
                  <a:lnTo>
                    <a:pt x="50" y="24"/>
                  </a:lnTo>
                  <a:lnTo>
                    <a:pt x="57" y="19"/>
                  </a:lnTo>
                  <a:lnTo>
                    <a:pt x="38" y="10"/>
                  </a:lnTo>
                  <a:lnTo>
                    <a:pt x="35" y="2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0" y="28"/>
                  </a:lnTo>
                  <a:lnTo>
                    <a:pt x="14" y="33"/>
                  </a:lnTo>
                  <a:lnTo>
                    <a:pt x="2" y="43"/>
                  </a:lnTo>
                  <a:lnTo>
                    <a:pt x="12" y="38"/>
                  </a:lnTo>
                  <a:lnTo>
                    <a:pt x="2" y="45"/>
                  </a:lnTo>
                  <a:lnTo>
                    <a:pt x="2" y="57"/>
                  </a:lnTo>
                  <a:lnTo>
                    <a:pt x="14" y="54"/>
                  </a:lnTo>
                  <a:lnTo>
                    <a:pt x="9" y="59"/>
                  </a:lnTo>
                  <a:lnTo>
                    <a:pt x="19" y="69"/>
                  </a:lnTo>
                  <a:lnTo>
                    <a:pt x="16" y="78"/>
                  </a:lnTo>
                  <a:lnTo>
                    <a:pt x="5" y="80"/>
                  </a:lnTo>
                  <a:lnTo>
                    <a:pt x="21" y="87"/>
                  </a:lnTo>
                  <a:lnTo>
                    <a:pt x="21" y="99"/>
                  </a:lnTo>
                  <a:lnTo>
                    <a:pt x="31" y="106"/>
                  </a:lnTo>
                  <a:lnTo>
                    <a:pt x="40" y="106"/>
                  </a:lnTo>
                  <a:lnTo>
                    <a:pt x="54" y="113"/>
                  </a:lnTo>
                  <a:lnTo>
                    <a:pt x="66" y="125"/>
                  </a:lnTo>
                  <a:lnTo>
                    <a:pt x="78" y="123"/>
                  </a:lnTo>
                  <a:lnTo>
                    <a:pt x="85" y="109"/>
                  </a:lnTo>
                  <a:lnTo>
                    <a:pt x="109" y="116"/>
                  </a:lnTo>
                  <a:lnTo>
                    <a:pt x="123" y="128"/>
                  </a:lnTo>
                  <a:lnTo>
                    <a:pt x="135" y="125"/>
                  </a:lnTo>
                  <a:lnTo>
                    <a:pt x="153" y="113"/>
                  </a:lnTo>
                  <a:lnTo>
                    <a:pt x="168" y="116"/>
                  </a:lnTo>
                  <a:lnTo>
                    <a:pt x="179" y="109"/>
                  </a:lnTo>
                  <a:lnTo>
                    <a:pt x="182" y="116"/>
                  </a:lnTo>
                  <a:lnTo>
                    <a:pt x="175" y="121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82" y="13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grpSp>
          <p:nvGrpSpPr>
            <p:cNvPr id="122" name="组合 371">
              <a:extLst>
                <a:ext uri="{FF2B5EF4-FFF2-40B4-BE49-F238E27FC236}">
                  <a16:creationId xmlns:a16="http://schemas.microsoft.com/office/drawing/2014/main" id="{88B5C40E-AEF8-FBAF-DCFE-70648B479E17}"/>
                </a:ext>
              </a:extLst>
            </p:cNvPr>
            <p:cNvGrpSpPr/>
            <p:nvPr/>
          </p:nvGrpSpPr>
          <p:grpSpPr>
            <a:xfrm>
              <a:off x="4287331" y="2795105"/>
              <a:ext cx="132048" cy="69326"/>
              <a:chOff x="4774011" y="3009597"/>
              <a:chExt cx="169605" cy="89043"/>
            </a:xfrm>
            <a:solidFill>
              <a:srgbClr val="73BC44"/>
            </a:solidFill>
          </p:grpSpPr>
          <p:sp>
            <p:nvSpPr>
              <p:cNvPr id="142" name="Freeform 18">
                <a:extLst>
                  <a:ext uri="{FF2B5EF4-FFF2-40B4-BE49-F238E27FC236}">
                    <a16:creationId xmlns:a16="http://schemas.microsoft.com/office/drawing/2014/main" id="{F5A0B3A7-7EEB-5A27-AECF-0E3FE3D381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4252" y="3060477"/>
                <a:ext cx="12722" cy="8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3" name="Freeform 21">
                <a:extLst>
                  <a:ext uri="{FF2B5EF4-FFF2-40B4-BE49-F238E27FC236}">
                    <a16:creationId xmlns:a16="http://schemas.microsoft.com/office/drawing/2014/main" id="{7A075AC0-0910-7246-77DF-3BDC395DE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90159"/>
                <a:ext cx="12722" cy="8480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" y="2"/>
                  </a:cxn>
                  <a:cxn ang="0">
                    <a:pos x="3" y="0"/>
                  </a:cxn>
                  <a:cxn ang="0">
                    <a:pos x="0" y="2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3" y="2"/>
                    </a:lnTo>
                    <a:lnTo>
                      <a:pt x="3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4" name="Freeform 22">
                <a:extLst>
                  <a:ext uri="{FF2B5EF4-FFF2-40B4-BE49-F238E27FC236}">
                    <a16:creationId xmlns:a16="http://schemas.microsoft.com/office/drawing/2014/main" id="{B6CD0366-4A69-FF78-A16F-25BFBB30BB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5772" y="3060477"/>
                <a:ext cx="8480" cy="8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5" name="Line 54">
                <a:extLst>
                  <a:ext uri="{FF2B5EF4-FFF2-40B4-BE49-F238E27FC236}">
                    <a16:creationId xmlns:a16="http://schemas.microsoft.com/office/drawing/2014/main" id="{B5EDC202-0804-AB5F-7AB2-4EA7807E08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4252" y="3068958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6" name="Freeform 55">
                <a:extLst>
                  <a:ext uri="{FF2B5EF4-FFF2-40B4-BE49-F238E27FC236}">
                    <a16:creationId xmlns:a16="http://schemas.microsoft.com/office/drawing/2014/main" id="{947FAD22-0FEF-9859-9509-EA7BF7461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4011" y="3047759"/>
                <a:ext cx="101761" cy="50881"/>
              </a:xfrm>
              <a:custGeom>
                <a:avLst/>
                <a:gdLst/>
                <a:ahLst/>
                <a:cxnLst>
                  <a:cxn ang="0">
                    <a:pos x="7" y="12"/>
                  </a:cxn>
                  <a:cxn ang="0">
                    <a:pos x="7" y="12"/>
                  </a:cxn>
                  <a:cxn ang="0">
                    <a:pos x="10" y="10"/>
                  </a:cxn>
                  <a:cxn ang="0">
                    <a:pos x="10" y="12"/>
                  </a:cxn>
                  <a:cxn ang="0">
                    <a:pos x="12" y="12"/>
                  </a:cxn>
                  <a:cxn ang="0">
                    <a:pos x="24" y="7"/>
                  </a:cxn>
                  <a:cxn ang="0">
                    <a:pos x="24" y="5"/>
                  </a:cxn>
                  <a:cxn ang="0">
                    <a:pos x="19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0" y="3"/>
                  </a:cxn>
                  <a:cxn ang="0">
                    <a:pos x="7" y="12"/>
                  </a:cxn>
                </a:cxnLst>
                <a:rect l="0" t="0" r="r" b="b"/>
                <a:pathLst>
                  <a:path w="24" h="12">
                    <a:moveTo>
                      <a:pt x="7" y="12"/>
                    </a:moveTo>
                    <a:lnTo>
                      <a:pt x="7" y="12"/>
                    </a:lnTo>
                    <a:lnTo>
                      <a:pt x="10" y="10"/>
                    </a:lnTo>
                    <a:lnTo>
                      <a:pt x="10" y="12"/>
                    </a:lnTo>
                    <a:lnTo>
                      <a:pt x="12" y="12"/>
                    </a:lnTo>
                    <a:lnTo>
                      <a:pt x="24" y="7"/>
                    </a:lnTo>
                    <a:lnTo>
                      <a:pt x="24" y="5"/>
                    </a:lnTo>
                    <a:lnTo>
                      <a:pt x="1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0" y="3"/>
                    </a:lnTo>
                    <a:lnTo>
                      <a:pt x="7" y="1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7" name="Freeform 56">
                <a:extLst>
                  <a:ext uri="{FF2B5EF4-FFF2-40B4-BE49-F238E27FC236}">
                    <a16:creationId xmlns:a16="http://schemas.microsoft.com/office/drawing/2014/main" id="{81A4076D-AF66-7BAF-3F41-670613183C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4252" y="3060477"/>
                <a:ext cx="21202" cy="848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2"/>
                  </a:cxn>
                  <a:cxn ang="0">
                    <a:pos x="5" y="2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5" h="2">
                    <a:moveTo>
                      <a:pt x="3" y="0"/>
                    </a:move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8E2AA12B-A56E-F43F-4108-33565F6373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5772" y="3068958"/>
                <a:ext cx="4241" cy="42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9" name="Line 58">
                <a:extLst>
                  <a:ext uri="{FF2B5EF4-FFF2-40B4-BE49-F238E27FC236}">
                    <a16:creationId xmlns:a16="http://schemas.microsoft.com/office/drawing/2014/main" id="{2B8B8003-219D-718C-558F-1A85D15915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4252" y="3068958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0" name="Line 59">
                <a:extLst>
                  <a:ext uri="{FF2B5EF4-FFF2-40B4-BE49-F238E27FC236}">
                    <a16:creationId xmlns:a16="http://schemas.microsoft.com/office/drawing/2014/main" id="{103BF03C-60D4-F068-F37F-E5D1BA1E1B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4252" y="3060477"/>
                <a:ext cx="4241" cy="8480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1" name="Freeform 96">
                <a:extLst>
                  <a:ext uri="{FF2B5EF4-FFF2-40B4-BE49-F238E27FC236}">
                    <a16:creationId xmlns:a16="http://schemas.microsoft.com/office/drawing/2014/main" id="{1019FA12-97BB-68E2-554F-D8CB1C2B4C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09597"/>
                <a:ext cx="139923" cy="50881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2" y="9"/>
                  </a:cxn>
                  <a:cxn ang="0">
                    <a:pos x="17" y="12"/>
                  </a:cxn>
                  <a:cxn ang="0">
                    <a:pos x="17" y="12"/>
                  </a:cxn>
                  <a:cxn ang="0">
                    <a:pos x="19" y="12"/>
                  </a:cxn>
                  <a:cxn ang="0">
                    <a:pos x="22" y="12"/>
                  </a:cxn>
                  <a:cxn ang="0">
                    <a:pos x="2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2" y="7"/>
                  </a:cxn>
                  <a:cxn ang="0">
                    <a:pos x="33" y="0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</a:cxnLst>
                <a:rect l="0" t="0" r="r" b="b"/>
                <a:pathLst>
                  <a:path w="33" h="12">
                    <a:moveTo>
                      <a:pt x="0" y="9"/>
                    </a:moveTo>
                    <a:lnTo>
                      <a:pt x="12" y="9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9" y="12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2" y="7"/>
                    </a:lnTo>
                    <a:lnTo>
                      <a:pt x="33" y="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757C758E-E24B-342C-1DA5-7774282C7D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6974" y="3060477"/>
                <a:ext cx="4241" cy="42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3" name="Freeform 112">
                <a:extLst>
                  <a:ext uri="{FF2B5EF4-FFF2-40B4-BE49-F238E27FC236}">
                    <a16:creationId xmlns:a16="http://schemas.microsoft.com/office/drawing/2014/main" id="{878A8C82-7AAA-122B-36DC-3C7EF7BE9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47759"/>
                <a:ext cx="72082" cy="21202"/>
              </a:xfrm>
              <a:custGeom>
                <a:avLst/>
                <a:gdLst/>
                <a:ahLst/>
                <a:cxnLst>
                  <a:cxn ang="0">
                    <a:pos x="17" y="3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2" y="0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7" y="3"/>
                  </a:cxn>
                </a:cxnLst>
                <a:rect l="0" t="0" r="r" b="b"/>
                <a:pathLst>
                  <a:path w="17" h="5">
                    <a:moveTo>
                      <a:pt x="17" y="3"/>
                    </a:moveTo>
                    <a:lnTo>
                      <a:pt x="12" y="0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3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4" name="Line 113">
                <a:extLst>
                  <a:ext uri="{FF2B5EF4-FFF2-40B4-BE49-F238E27FC236}">
                    <a16:creationId xmlns:a16="http://schemas.microsoft.com/office/drawing/2014/main" id="{EE293F34-F83D-5369-01C4-154C9620F2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3693" y="3047759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5" name="Freeform 114">
                <a:extLst>
                  <a:ext uri="{FF2B5EF4-FFF2-40B4-BE49-F238E27FC236}">
                    <a16:creationId xmlns:a16="http://schemas.microsoft.com/office/drawing/2014/main" id="{A89B4945-AEF0-B1A1-B7D2-074EAE8251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47759"/>
                <a:ext cx="4241" cy="4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6" name="Line 115">
                <a:extLst>
                  <a:ext uri="{FF2B5EF4-FFF2-40B4-BE49-F238E27FC236}">
                    <a16:creationId xmlns:a16="http://schemas.microsoft.com/office/drawing/2014/main" id="{C6582DD1-DA2E-0FDE-C57B-0240C5A493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95213" y="3047759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7" name="Freeform 116">
                <a:extLst>
                  <a:ext uri="{FF2B5EF4-FFF2-40B4-BE49-F238E27FC236}">
                    <a16:creationId xmlns:a16="http://schemas.microsoft.com/office/drawing/2014/main" id="{7B7235AC-EE14-58DE-1BFD-18AAF4E6D8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6974" y="3060477"/>
                <a:ext cx="8480" cy="4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8" name="Line 117">
                <a:extLst>
                  <a:ext uri="{FF2B5EF4-FFF2-40B4-BE49-F238E27FC236}">
                    <a16:creationId xmlns:a16="http://schemas.microsoft.com/office/drawing/2014/main" id="{9738C02E-5053-0E27-5F10-CCACF56FB2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95213" y="3047759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</p:grpSp>
        <p:sp>
          <p:nvSpPr>
            <p:cNvPr id="123" name="任意多边形 60">
              <a:extLst>
                <a:ext uri="{FF2B5EF4-FFF2-40B4-BE49-F238E27FC236}">
                  <a16:creationId xmlns:a16="http://schemas.microsoft.com/office/drawing/2014/main" id="{22A58C23-DE6B-3EA1-B390-00327CFCE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0693" y="2996842"/>
              <a:ext cx="39105" cy="81284"/>
            </a:xfrm>
            <a:custGeom>
              <a:avLst/>
              <a:gdLst>
                <a:gd name="T0" fmla="*/ 2858 w 11156862"/>
                <a:gd name="T1" fmla="*/ 12999 h 23493711"/>
                <a:gd name="T2" fmla="*/ 2013 w 11156862"/>
                <a:gd name="T3" fmla="*/ 11184 h 23493711"/>
                <a:gd name="T4" fmla="*/ 3610 w 11156862"/>
                <a:gd name="T5" fmla="*/ 9706 h 23493711"/>
                <a:gd name="T6" fmla="*/ 3621 w 11156862"/>
                <a:gd name="T7" fmla="*/ 8673 h 23493711"/>
                <a:gd name="T8" fmla="*/ 3491 w 11156862"/>
                <a:gd name="T9" fmla="*/ 7054 h 23493711"/>
                <a:gd name="T10" fmla="*/ 4336 w 11156862"/>
                <a:gd name="T11" fmla="*/ 6009 h 23493711"/>
                <a:gd name="T12" fmla="*/ 4531 w 11156862"/>
                <a:gd name="T13" fmla="*/ 4299 h 23493711"/>
                <a:gd name="T14" fmla="*/ 5755 w 11156862"/>
                <a:gd name="T15" fmla="*/ 2084 h 23493711"/>
                <a:gd name="T16" fmla="*/ 7883 w 11156862"/>
                <a:gd name="T17" fmla="*/ 839 h 23493711"/>
                <a:gd name="T18" fmla="*/ 9307 w 11156862"/>
                <a:gd name="T19" fmla="*/ 0 h 23493711"/>
                <a:gd name="T20" fmla="*/ 10644 w 11156862"/>
                <a:gd name="T21" fmla="*/ 1007 h 23493711"/>
                <a:gd name="T22" fmla="*/ 13346 w 11156862"/>
                <a:gd name="T23" fmla="*/ 1108 h 23493711"/>
                <a:gd name="T24" fmla="*/ 14792 w 11156862"/>
                <a:gd name="T25" fmla="*/ 2764 h 23493711"/>
                <a:gd name="T26" fmla="*/ 14586 w 11156862"/>
                <a:gd name="T27" fmla="*/ 4494 h 23493711"/>
                <a:gd name="T28" fmla="*/ 16638 w 11156862"/>
                <a:gd name="T29" fmla="*/ 4711 h 23493711"/>
                <a:gd name="T30" fmla="*/ 18405 w 11156862"/>
                <a:gd name="T31" fmla="*/ 7451 h 23493711"/>
                <a:gd name="T32" fmla="*/ 18544 w 11156862"/>
                <a:gd name="T33" fmla="*/ 11455 h 23493711"/>
                <a:gd name="T34" fmla="*/ 17553 w 11156862"/>
                <a:gd name="T35" fmla="*/ 15606 h 23493711"/>
                <a:gd name="T36" fmla="*/ 17688 w 11156862"/>
                <a:gd name="T37" fmla="*/ 18529 h 23493711"/>
                <a:gd name="T38" fmla="*/ 17634 w 11156862"/>
                <a:gd name="T39" fmla="*/ 22189 h 23493711"/>
                <a:gd name="T40" fmla="*/ 18187 w 11156862"/>
                <a:gd name="T41" fmla="*/ 26335 h 23493711"/>
                <a:gd name="T42" fmla="*/ 16784 w 11156862"/>
                <a:gd name="T43" fmla="*/ 29210 h 23493711"/>
                <a:gd name="T44" fmla="*/ 16422 w 11156862"/>
                <a:gd name="T45" fmla="*/ 31875 h 23493711"/>
                <a:gd name="T46" fmla="*/ 15409 w 11156862"/>
                <a:gd name="T47" fmla="*/ 33621 h 23493711"/>
                <a:gd name="T48" fmla="*/ 12355 w 11156862"/>
                <a:gd name="T49" fmla="*/ 35214 h 23493711"/>
                <a:gd name="T50" fmla="*/ 9642 w 11156862"/>
                <a:gd name="T51" fmla="*/ 37353 h 23493711"/>
                <a:gd name="T52" fmla="*/ 6811 w 11156862"/>
                <a:gd name="T53" fmla="*/ 37699 h 23493711"/>
                <a:gd name="T54" fmla="*/ 3682 w 11156862"/>
                <a:gd name="T55" fmla="*/ 37904 h 23493711"/>
                <a:gd name="T56" fmla="*/ 1196 w 11156862"/>
                <a:gd name="T57" fmla="*/ 37693 h 23493711"/>
                <a:gd name="T58" fmla="*/ 0 w 11156862"/>
                <a:gd name="T59" fmla="*/ 36374 h 23493711"/>
                <a:gd name="T60" fmla="*/ 969 w 11156862"/>
                <a:gd name="T61" fmla="*/ 34365 h 23493711"/>
                <a:gd name="T62" fmla="*/ 1925 w 11156862"/>
                <a:gd name="T63" fmla="*/ 32403 h 23493711"/>
                <a:gd name="T64" fmla="*/ 2112 w 11156862"/>
                <a:gd name="T65" fmla="*/ 30286 h 23493711"/>
                <a:gd name="T66" fmla="*/ 3258 w 11156862"/>
                <a:gd name="T67" fmla="*/ 28678 h 23493711"/>
                <a:gd name="T68" fmla="*/ 5923 w 11156862"/>
                <a:gd name="T69" fmla="*/ 27327 h 23493711"/>
                <a:gd name="T70" fmla="*/ 7634 w 11156862"/>
                <a:gd name="T71" fmla="*/ 25808 h 23493711"/>
                <a:gd name="T72" fmla="*/ 9630 w 11156862"/>
                <a:gd name="T73" fmla="*/ 24875 h 23493711"/>
                <a:gd name="T74" fmla="*/ 8654 w 11156862"/>
                <a:gd name="T75" fmla="*/ 23725 h 23493711"/>
                <a:gd name="T76" fmla="*/ 6274 w 11156862"/>
                <a:gd name="T77" fmla="*/ 22954 h 23493711"/>
                <a:gd name="T78" fmla="*/ 4223 w 11156862"/>
                <a:gd name="T79" fmla="*/ 22827 h 23493711"/>
                <a:gd name="T80" fmla="*/ 2284 w 11156862"/>
                <a:gd name="T81" fmla="*/ 22737 h 23493711"/>
                <a:gd name="T82" fmla="*/ 3399 w 11156862"/>
                <a:gd name="T83" fmla="*/ 21693 h 23493711"/>
                <a:gd name="T84" fmla="*/ 3611 w 11156862"/>
                <a:gd name="T85" fmla="*/ 19788 h 23493711"/>
                <a:gd name="T86" fmla="*/ 2972 w 11156862"/>
                <a:gd name="T87" fmla="*/ 17994 h 23493711"/>
                <a:gd name="T88" fmla="*/ 3335 w 11156862"/>
                <a:gd name="T89" fmla="*/ 16259 h 23493711"/>
                <a:gd name="T90" fmla="*/ 2882 w 11156862"/>
                <a:gd name="T91" fmla="*/ 14175 h 2349371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1156862"/>
                <a:gd name="T139" fmla="*/ 0 h 23493711"/>
                <a:gd name="T140" fmla="*/ 11156862 w 11156862"/>
                <a:gd name="T141" fmla="*/ 23493711 h 2349371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1156862" h="23493711">
                  <a:moveTo>
                    <a:pt x="1733782" y="8754304"/>
                  </a:moveTo>
                  <a:lnTo>
                    <a:pt x="1719455" y="8027751"/>
                  </a:lnTo>
                  <a:lnTo>
                    <a:pt x="1548340" y="7513741"/>
                  </a:lnTo>
                  <a:lnTo>
                    <a:pt x="1211359" y="6906928"/>
                  </a:lnTo>
                  <a:lnTo>
                    <a:pt x="1826639" y="6505974"/>
                  </a:lnTo>
                  <a:lnTo>
                    <a:pt x="2171982" y="5994523"/>
                  </a:lnTo>
                  <a:lnTo>
                    <a:pt x="2553054" y="5818527"/>
                  </a:lnTo>
                  <a:lnTo>
                    <a:pt x="2178595" y="5356028"/>
                  </a:lnTo>
                  <a:lnTo>
                    <a:pt x="2142868" y="4871030"/>
                  </a:lnTo>
                  <a:lnTo>
                    <a:pt x="2100522" y="4356273"/>
                  </a:lnTo>
                  <a:lnTo>
                    <a:pt x="2273195" y="3890469"/>
                  </a:lnTo>
                  <a:lnTo>
                    <a:pt x="2608616" y="3711168"/>
                  </a:lnTo>
                  <a:lnTo>
                    <a:pt x="2635889" y="3144033"/>
                  </a:lnTo>
                  <a:lnTo>
                    <a:pt x="2726365" y="2655187"/>
                  </a:lnTo>
                  <a:lnTo>
                    <a:pt x="3035980" y="1886353"/>
                  </a:lnTo>
                  <a:lnTo>
                    <a:pt x="3462698" y="1286904"/>
                  </a:lnTo>
                  <a:lnTo>
                    <a:pt x="4150080" y="987176"/>
                  </a:lnTo>
                  <a:lnTo>
                    <a:pt x="4742854" y="518069"/>
                  </a:lnTo>
                  <a:lnTo>
                    <a:pt x="4993799" y="19314"/>
                  </a:lnTo>
                  <a:lnTo>
                    <a:pt x="5599601" y="0"/>
                  </a:lnTo>
                  <a:lnTo>
                    <a:pt x="6006479" y="403615"/>
                  </a:lnTo>
                  <a:lnTo>
                    <a:pt x="6404083" y="621958"/>
                  </a:lnTo>
                  <a:lnTo>
                    <a:pt x="7130494" y="706648"/>
                  </a:lnTo>
                  <a:lnTo>
                    <a:pt x="8029581" y="684142"/>
                  </a:lnTo>
                  <a:lnTo>
                    <a:pt x="8638890" y="1153252"/>
                  </a:lnTo>
                  <a:lnTo>
                    <a:pt x="8899551" y="1707050"/>
                  </a:lnTo>
                  <a:lnTo>
                    <a:pt x="8814868" y="2218505"/>
                  </a:lnTo>
                  <a:lnTo>
                    <a:pt x="8775833" y="2775612"/>
                  </a:lnTo>
                  <a:lnTo>
                    <a:pt x="9329574" y="2821262"/>
                  </a:lnTo>
                  <a:lnTo>
                    <a:pt x="10010340" y="2909260"/>
                  </a:lnTo>
                  <a:lnTo>
                    <a:pt x="10852317" y="3513687"/>
                  </a:lnTo>
                  <a:lnTo>
                    <a:pt x="11073296" y="4601606"/>
                  </a:lnTo>
                  <a:lnTo>
                    <a:pt x="10987498" y="6080492"/>
                  </a:lnTo>
                  <a:lnTo>
                    <a:pt x="11156862" y="7074284"/>
                  </a:lnTo>
                  <a:lnTo>
                    <a:pt x="10775790" y="8572913"/>
                  </a:lnTo>
                  <a:lnTo>
                    <a:pt x="10560777" y="9638166"/>
                  </a:lnTo>
                  <a:lnTo>
                    <a:pt x="10326752" y="10939688"/>
                  </a:lnTo>
                  <a:lnTo>
                    <a:pt x="10642152" y="11443137"/>
                  </a:lnTo>
                  <a:lnTo>
                    <a:pt x="10599809" y="12723422"/>
                  </a:lnTo>
                  <a:cubicBezTo>
                    <a:pt x="10603116" y="13050062"/>
                    <a:pt x="10606424" y="13376701"/>
                    <a:pt x="10609731" y="13703341"/>
                  </a:cubicBezTo>
                  <a:lnTo>
                    <a:pt x="10990803" y="15234398"/>
                  </a:lnTo>
                  <a:lnTo>
                    <a:pt x="10941849" y="16263920"/>
                  </a:lnTo>
                  <a:lnTo>
                    <a:pt x="10440366" y="17182936"/>
                  </a:lnTo>
                  <a:lnTo>
                    <a:pt x="10098329" y="18039768"/>
                  </a:lnTo>
                  <a:lnTo>
                    <a:pt x="9968000" y="18896600"/>
                  </a:lnTo>
                  <a:lnTo>
                    <a:pt x="9880011" y="19685271"/>
                  </a:lnTo>
                  <a:lnTo>
                    <a:pt x="9781459" y="20829985"/>
                  </a:lnTo>
                  <a:lnTo>
                    <a:pt x="9270705" y="20763755"/>
                  </a:lnTo>
                  <a:lnTo>
                    <a:pt x="8159913" y="21190517"/>
                  </a:lnTo>
                  <a:lnTo>
                    <a:pt x="7433499" y="21747622"/>
                  </a:lnTo>
                  <a:lnTo>
                    <a:pt x="6746120" y="22181000"/>
                  </a:lnTo>
                  <a:lnTo>
                    <a:pt x="5800927" y="23068253"/>
                  </a:lnTo>
                  <a:lnTo>
                    <a:pt x="5074976" y="23366674"/>
                  </a:lnTo>
                  <a:lnTo>
                    <a:pt x="4097822" y="23281981"/>
                  </a:lnTo>
                  <a:lnTo>
                    <a:pt x="3280113" y="23324329"/>
                  </a:lnTo>
                  <a:lnTo>
                    <a:pt x="2214970" y="23409021"/>
                  </a:lnTo>
                  <a:lnTo>
                    <a:pt x="1322499" y="23493711"/>
                  </a:lnTo>
                  <a:lnTo>
                    <a:pt x="719801" y="23278679"/>
                  </a:lnTo>
                  <a:lnTo>
                    <a:pt x="338729" y="22894262"/>
                  </a:lnTo>
                  <a:lnTo>
                    <a:pt x="0" y="22464192"/>
                  </a:lnTo>
                  <a:lnTo>
                    <a:pt x="133637" y="21907087"/>
                  </a:lnTo>
                  <a:lnTo>
                    <a:pt x="582858" y="21222945"/>
                  </a:lnTo>
                  <a:lnTo>
                    <a:pt x="860051" y="20532186"/>
                  </a:lnTo>
                  <a:lnTo>
                    <a:pt x="1157997" y="20011466"/>
                  </a:lnTo>
                  <a:cubicBezTo>
                    <a:pt x="1158364" y="19743059"/>
                    <a:pt x="1158730" y="19474651"/>
                    <a:pt x="1159097" y="19206244"/>
                  </a:cubicBezTo>
                  <a:lnTo>
                    <a:pt x="1270876" y="18704071"/>
                  </a:lnTo>
                  <a:lnTo>
                    <a:pt x="1667197" y="18342799"/>
                  </a:lnTo>
                  <a:lnTo>
                    <a:pt x="1960280" y="17710922"/>
                  </a:lnTo>
                  <a:lnTo>
                    <a:pt x="2737851" y="17176334"/>
                  </a:lnTo>
                  <a:lnTo>
                    <a:pt x="3563275" y="16876595"/>
                  </a:lnTo>
                  <a:lnTo>
                    <a:pt x="4035641" y="16365141"/>
                  </a:lnTo>
                  <a:lnTo>
                    <a:pt x="4592688" y="15938379"/>
                  </a:lnTo>
                  <a:lnTo>
                    <a:pt x="5403786" y="15931765"/>
                  </a:lnTo>
                  <a:lnTo>
                    <a:pt x="5794135" y="15362075"/>
                  </a:lnTo>
                  <a:lnTo>
                    <a:pt x="5585733" y="15013388"/>
                  </a:lnTo>
                  <a:lnTo>
                    <a:pt x="5206402" y="14652247"/>
                  </a:lnTo>
                  <a:lnTo>
                    <a:pt x="4498086" y="14009680"/>
                  </a:lnTo>
                  <a:lnTo>
                    <a:pt x="3774980" y="14175753"/>
                  </a:lnTo>
                  <a:lnTo>
                    <a:pt x="3048569" y="13797950"/>
                  </a:lnTo>
                  <a:lnTo>
                    <a:pt x="2540475" y="14097678"/>
                  </a:lnTo>
                  <a:lnTo>
                    <a:pt x="1983425" y="14306099"/>
                  </a:lnTo>
                  <a:lnTo>
                    <a:pt x="1374114" y="14042102"/>
                  </a:lnTo>
                  <a:lnTo>
                    <a:pt x="1413790" y="13500892"/>
                  </a:lnTo>
                  <a:lnTo>
                    <a:pt x="2044957" y="13397002"/>
                  </a:lnTo>
                  <a:lnTo>
                    <a:pt x="2278705" y="12783056"/>
                  </a:lnTo>
                  <a:lnTo>
                    <a:pt x="2172626" y="12220607"/>
                  </a:lnTo>
                  <a:lnTo>
                    <a:pt x="1869624" y="11709153"/>
                  </a:lnTo>
                  <a:lnTo>
                    <a:pt x="1788249" y="11113009"/>
                  </a:lnTo>
                  <a:lnTo>
                    <a:pt x="1996646" y="10637286"/>
                  </a:lnTo>
                  <a:lnTo>
                    <a:pt x="2006564" y="10041143"/>
                  </a:lnTo>
                  <a:lnTo>
                    <a:pt x="1940387" y="9343528"/>
                  </a:lnTo>
                  <a:lnTo>
                    <a:pt x="1733782" y="875430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zh-CN" sz="1350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9A58F301-7650-2EC6-193E-285E1C445623}"/>
                </a:ext>
              </a:extLst>
            </p:cNvPr>
            <p:cNvSpPr/>
            <p:nvPr/>
          </p:nvSpPr>
          <p:spPr>
            <a:xfrm rot="18034384">
              <a:off x="4384752" y="3074178"/>
              <a:ext cx="45427" cy="1514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25" name="Freeform 171">
              <a:extLst>
                <a:ext uri="{FF2B5EF4-FFF2-40B4-BE49-F238E27FC236}">
                  <a16:creationId xmlns:a16="http://schemas.microsoft.com/office/drawing/2014/main" id="{3E6E73C3-01E9-9978-9C10-ADECE5188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5074" y="3059196"/>
              <a:ext cx="719650" cy="617317"/>
            </a:xfrm>
            <a:custGeom>
              <a:avLst/>
              <a:gdLst/>
              <a:ahLst/>
              <a:cxnLst>
                <a:cxn ang="0">
                  <a:pos x="182" y="43"/>
                </a:cxn>
                <a:cxn ang="0">
                  <a:pos x="182" y="38"/>
                </a:cxn>
                <a:cxn ang="0">
                  <a:pos x="170" y="7"/>
                </a:cxn>
                <a:cxn ang="0">
                  <a:pos x="161" y="12"/>
                </a:cxn>
                <a:cxn ang="0">
                  <a:pos x="151" y="7"/>
                </a:cxn>
                <a:cxn ang="0">
                  <a:pos x="133" y="12"/>
                </a:cxn>
                <a:cxn ang="0">
                  <a:pos x="123" y="5"/>
                </a:cxn>
                <a:cxn ang="0">
                  <a:pos x="102" y="2"/>
                </a:cxn>
                <a:cxn ang="0">
                  <a:pos x="78" y="17"/>
                </a:cxn>
                <a:cxn ang="0">
                  <a:pos x="48" y="7"/>
                </a:cxn>
                <a:cxn ang="0">
                  <a:pos x="7" y="0"/>
                </a:cxn>
                <a:cxn ang="0">
                  <a:pos x="3" y="5"/>
                </a:cxn>
                <a:cxn ang="0">
                  <a:pos x="5" y="17"/>
                </a:cxn>
                <a:cxn ang="0">
                  <a:pos x="0" y="28"/>
                </a:cxn>
                <a:cxn ang="0">
                  <a:pos x="5" y="50"/>
                </a:cxn>
                <a:cxn ang="0">
                  <a:pos x="5" y="187"/>
                </a:cxn>
                <a:cxn ang="0">
                  <a:pos x="5" y="187"/>
                </a:cxn>
                <a:cxn ang="0">
                  <a:pos x="118" y="187"/>
                </a:cxn>
                <a:cxn ang="0">
                  <a:pos x="218" y="187"/>
                </a:cxn>
                <a:cxn ang="0">
                  <a:pos x="218" y="187"/>
                </a:cxn>
                <a:cxn ang="0">
                  <a:pos x="199" y="168"/>
                </a:cxn>
                <a:cxn ang="0">
                  <a:pos x="194" y="149"/>
                </a:cxn>
                <a:cxn ang="0">
                  <a:pos x="168" y="99"/>
                </a:cxn>
                <a:cxn ang="0">
                  <a:pos x="161" y="76"/>
                </a:cxn>
                <a:cxn ang="0">
                  <a:pos x="142" y="52"/>
                </a:cxn>
                <a:cxn ang="0">
                  <a:pos x="137" y="40"/>
                </a:cxn>
                <a:cxn ang="0">
                  <a:pos x="140" y="33"/>
                </a:cxn>
                <a:cxn ang="0">
                  <a:pos x="151" y="52"/>
                </a:cxn>
                <a:cxn ang="0">
                  <a:pos x="154" y="62"/>
                </a:cxn>
                <a:cxn ang="0">
                  <a:pos x="170" y="78"/>
                </a:cxn>
                <a:cxn ang="0">
                  <a:pos x="182" y="43"/>
                </a:cxn>
                <a:cxn ang="0">
                  <a:pos x="182" y="43"/>
                </a:cxn>
                <a:cxn ang="0">
                  <a:pos x="182" y="43"/>
                </a:cxn>
              </a:cxnLst>
              <a:rect l="0" t="0" r="r" b="b"/>
              <a:pathLst>
                <a:path w="218" h="187">
                  <a:moveTo>
                    <a:pt x="182" y="43"/>
                  </a:moveTo>
                  <a:lnTo>
                    <a:pt x="182" y="38"/>
                  </a:lnTo>
                  <a:lnTo>
                    <a:pt x="170" y="7"/>
                  </a:lnTo>
                  <a:lnTo>
                    <a:pt x="161" y="12"/>
                  </a:lnTo>
                  <a:lnTo>
                    <a:pt x="151" y="7"/>
                  </a:lnTo>
                  <a:lnTo>
                    <a:pt x="133" y="12"/>
                  </a:lnTo>
                  <a:lnTo>
                    <a:pt x="123" y="5"/>
                  </a:lnTo>
                  <a:lnTo>
                    <a:pt x="102" y="2"/>
                  </a:lnTo>
                  <a:lnTo>
                    <a:pt x="78" y="17"/>
                  </a:lnTo>
                  <a:lnTo>
                    <a:pt x="48" y="7"/>
                  </a:lnTo>
                  <a:lnTo>
                    <a:pt x="7" y="0"/>
                  </a:lnTo>
                  <a:lnTo>
                    <a:pt x="3" y="5"/>
                  </a:lnTo>
                  <a:lnTo>
                    <a:pt x="5" y="17"/>
                  </a:lnTo>
                  <a:lnTo>
                    <a:pt x="0" y="28"/>
                  </a:lnTo>
                  <a:lnTo>
                    <a:pt x="5" y="50"/>
                  </a:lnTo>
                  <a:lnTo>
                    <a:pt x="5" y="187"/>
                  </a:lnTo>
                  <a:lnTo>
                    <a:pt x="5" y="187"/>
                  </a:lnTo>
                  <a:lnTo>
                    <a:pt x="118" y="187"/>
                  </a:lnTo>
                  <a:lnTo>
                    <a:pt x="218" y="187"/>
                  </a:lnTo>
                  <a:lnTo>
                    <a:pt x="218" y="187"/>
                  </a:lnTo>
                  <a:lnTo>
                    <a:pt x="199" y="168"/>
                  </a:lnTo>
                  <a:lnTo>
                    <a:pt x="194" y="149"/>
                  </a:lnTo>
                  <a:lnTo>
                    <a:pt x="168" y="99"/>
                  </a:lnTo>
                  <a:lnTo>
                    <a:pt x="161" y="76"/>
                  </a:lnTo>
                  <a:lnTo>
                    <a:pt x="142" y="52"/>
                  </a:lnTo>
                  <a:lnTo>
                    <a:pt x="137" y="40"/>
                  </a:lnTo>
                  <a:lnTo>
                    <a:pt x="140" y="33"/>
                  </a:lnTo>
                  <a:lnTo>
                    <a:pt x="151" y="52"/>
                  </a:lnTo>
                  <a:lnTo>
                    <a:pt x="154" y="62"/>
                  </a:lnTo>
                  <a:lnTo>
                    <a:pt x="170" y="78"/>
                  </a:lnTo>
                  <a:lnTo>
                    <a:pt x="182" y="43"/>
                  </a:lnTo>
                  <a:lnTo>
                    <a:pt x="182" y="43"/>
                  </a:lnTo>
                  <a:lnTo>
                    <a:pt x="182" y="4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6" name="Freeform 101">
              <a:extLst>
                <a:ext uri="{FF2B5EF4-FFF2-40B4-BE49-F238E27FC236}">
                  <a16:creationId xmlns:a16="http://schemas.microsoft.com/office/drawing/2014/main" id="{5A2408E2-1F60-9B96-16E2-A0BCF5357A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415" y="3676512"/>
              <a:ext cx="1000249" cy="802181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57" y="0"/>
                </a:cxn>
                <a:cxn ang="0">
                  <a:pos x="38" y="38"/>
                </a:cxn>
                <a:cxn ang="0">
                  <a:pos x="38" y="47"/>
                </a:cxn>
                <a:cxn ang="0">
                  <a:pos x="38" y="116"/>
                </a:cxn>
                <a:cxn ang="0">
                  <a:pos x="14" y="144"/>
                </a:cxn>
                <a:cxn ang="0">
                  <a:pos x="7" y="158"/>
                </a:cxn>
                <a:cxn ang="0">
                  <a:pos x="7" y="158"/>
                </a:cxn>
                <a:cxn ang="0">
                  <a:pos x="7" y="170"/>
                </a:cxn>
                <a:cxn ang="0">
                  <a:pos x="19" y="203"/>
                </a:cxn>
                <a:cxn ang="0">
                  <a:pos x="33" y="222"/>
                </a:cxn>
                <a:cxn ang="0">
                  <a:pos x="29" y="241"/>
                </a:cxn>
                <a:cxn ang="0">
                  <a:pos x="50" y="241"/>
                </a:cxn>
                <a:cxn ang="0">
                  <a:pos x="71" y="212"/>
                </a:cxn>
                <a:cxn ang="0">
                  <a:pos x="71" y="212"/>
                </a:cxn>
                <a:cxn ang="0">
                  <a:pos x="109" y="227"/>
                </a:cxn>
                <a:cxn ang="0">
                  <a:pos x="128" y="231"/>
                </a:cxn>
                <a:cxn ang="0">
                  <a:pos x="147" y="215"/>
                </a:cxn>
                <a:cxn ang="0">
                  <a:pos x="147" y="215"/>
                </a:cxn>
                <a:cxn ang="0">
                  <a:pos x="170" y="222"/>
                </a:cxn>
                <a:cxn ang="0">
                  <a:pos x="185" y="184"/>
                </a:cxn>
                <a:cxn ang="0">
                  <a:pos x="206" y="179"/>
                </a:cxn>
                <a:cxn ang="0">
                  <a:pos x="218" y="217"/>
                </a:cxn>
                <a:cxn ang="0">
                  <a:pos x="220" y="229"/>
                </a:cxn>
                <a:cxn ang="0">
                  <a:pos x="229" y="203"/>
                </a:cxn>
                <a:cxn ang="0">
                  <a:pos x="234" y="205"/>
                </a:cxn>
                <a:cxn ang="0">
                  <a:pos x="251" y="170"/>
                </a:cxn>
                <a:cxn ang="0">
                  <a:pos x="258" y="170"/>
                </a:cxn>
                <a:cxn ang="0">
                  <a:pos x="263" y="127"/>
                </a:cxn>
                <a:cxn ang="0">
                  <a:pos x="263" y="127"/>
                </a:cxn>
                <a:cxn ang="0">
                  <a:pos x="274" y="90"/>
                </a:cxn>
                <a:cxn ang="0">
                  <a:pos x="303" y="73"/>
                </a:cxn>
                <a:cxn ang="0">
                  <a:pos x="277" y="38"/>
                </a:cxn>
                <a:cxn ang="0">
                  <a:pos x="270" y="0"/>
                </a:cxn>
                <a:cxn ang="0">
                  <a:pos x="270" y="0"/>
                </a:cxn>
              </a:cxnLst>
              <a:rect l="0" t="0" r="r" b="b"/>
              <a:pathLst>
                <a:path w="303" h="243">
                  <a:moveTo>
                    <a:pt x="170" y="0"/>
                  </a:move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38"/>
                  </a:lnTo>
                  <a:lnTo>
                    <a:pt x="38" y="38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24" y="116"/>
                  </a:lnTo>
                  <a:lnTo>
                    <a:pt x="14" y="144"/>
                  </a:lnTo>
                  <a:lnTo>
                    <a:pt x="5" y="151"/>
                  </a:lnTo>
                  <a:lnTo>
                    <a:pt x="7" y="158"/>
                  </a:lnTo>
                  <a:lnTo>
                    <a:pt x="7" y="158"/>
                  </a:lnTo>
                  <a:lnTo>
                    <a:pt x="7" y="158"/>
                  </a:lnTo>
                  <a:lnTo>
                    <a:pt x="0" y="170"/>
                  </a:lnTo>
                  <a:lnTo>
                    <a:pt x="7" y="170"/>
                  </a:lnTo>
                  <a:lnTo>
                    <a:pt x="19" y="194"/>
                  </a:lnTo>
                  <a:lnTo>
                    <a:pt x="19" y="203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29" y="241"/>
                  </a:lnTo>
                  <a:lnTo>
                    <a:pt x="43" y="243"/>
                  </a:lnTo>
                  <a:lnTo>
                    <a:pt x="50" y="241"/>
                  </a:lnTo>
                  <a:lnTo>
                    <a:pt x="59" y="215"/>
                  </a:lnTo>
                  <a:lnTo>
                    <a:pt x="71" y="212"/>
                  </a:lnTo>
                  <a:lnTo>
                    <a:pt x="71" y="212"/>
                  </a:lnTo>
                  <a:lnTo>
                    <a:pt x="71" y="212"/>
                  </a:lnTo>
                  <a:lnTo>
                    <a:pt x="85" y="229"/>
                  </a:lnTo>
                  <a:lnTo>
                    <a:pt x="109" y="227"/>
                  </a:lnTo>
                  <a:lnTo>
                    <a:pt x="111" y="231"/>
                  </a:lnTo>
                  <a:lnTo>
                    <a:pt x="128" y="231"/>
                  </a:lnTo>
                  <a:lnTo>
                    <a:pt x="137" y="222"/>
                  </a:lnTo>
                  <a:lnTo>
                    <a:pt x="147" y="215"/>
                  </a:lnTo>
                  <a:lnTo>
                    <a:pt x="147" y="215"/>
                  </a:lnTo>
                  <a:lnTo>
                    <a:pt x="147" y="215"/>
                  </a:lnTo>
                  <a:lnTo>
                    <a:pt x="161" y="224"/>
                  </a:lnTo>
                  <a:lnTo>
                    <a:pt x="170" y="222"/>
                  </a:lnTo>
                  <a:lnTo>
                    <a:pt x="189" y="201"/>
                  </a:lnTo>
                  <a:lnTo>
                    <a:pt x="185" y="184"/>
                  </a:lnTo>
                  <a:lnTo>
                    <a:pt x="189" y="182"/>
                  </a:lnTo>
                  <a:lnTo>
                    <a:pt x="206" y="179"/>
                  </a:lnTo>
                  <a:lnTo>
                    <a:pt x="203" y="203"/>
                  </a:lnTo>
                  <a:lnTo>
                    <a:pt x="218" y="217"/>
                  </a:lnTo>
                  <a:lnTo>
                    <a:pt x="220" y="229"/>
                  </a:lnTo>
                  <a:lnTo>
                    <a:pt x="220" y="229"/>
                  </a:lnTo>
                  <a:lnTo>
                    <a:pt x="229" y="203"/>
                  </a:lnTo>
                  <a:lnTo>
                    <a:pt x="229" y="203"/>
                  </a:lnTo>
                  <a:lnTo>
                    <a:pt x="234" y="205"/>
                  </a:lnTo>
                  <a:lnTo>
                    <a:pt x="234" y="205"/>
                  </a:lnTo>
                  <a:lnTo>
                    <a:pt x="241" y="184"/>
                  </a:lnTo>
                  <a:lnTo>
                    <a:pt x="251" y="170"/>
                  </a:lnTo>
                  <a:lnTo>
                    <a:pt x="258" y="170"/>
                  </a:lnTo>
                  <a:lnTo>
                    <a:pt x="258" y="170"/>
                  </a:lnTo>
                  <a:lnTo>
                    <a:pt x="265" y="142"/>
                  </a:lnTo>
                  <a:lnTo>
                    <a:pt x="263" y="127"/>
                  </a:lnTo>
                  <a:lnTo>
                    <a:pt x="263" y="127"/>
                  </a:lnTo>
                  <a:lnTo>
                    <a:pt x="263" y="127"/>
                  </a:lnTo>
                  <a:lnTo>
                    <a:pt x="272" y="106"/>
                  </a:lnTo>
                  <a:lnTo>
                    <a:pt x="274" y="90"/>
                  </a:lnTo>
                  <a:lnTo>
                    <a:pt x="296" y="83"/>
                  </a:lnTo>
                  <a:lnTo>
                    <a:pt x="303" y="73"/>
                  </a:lnTo>
                  <a:lnTo>
                    <a:pt x="284" y="61"/>
                  </a:lnTo>
                  <a:lnTo>
                    <a:pt x="277" y="38"/>
                  </a:lnTo>
                  <a:lnTo>
                    <a:pt x="279" y="21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7" name="Freeform 108">
              <a:extLst>
                <a:ext uri="{FF2B5EF4-FFF2-40B4-BE49-F238E27FC236}">
                  <a16:creationId xmlns:a16="http://schemas.microsoft.com/office/drawing/2014/main" id="{EEC176C7-BD46-8A53-3873-6C0CD6B7D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6685" y="2681579"/>
              <a:ext cx="389536" cy="343320"/>
            </a:xfrm>
            <a:custGeom>
              <a:avLst/>
              <a:gdLst/>
              <a:ahLst/>
              <a:cxnLst>
                <a:cxn ang="0">
                  <a:pos x="14" y="66"/>
                </a:cxn>
                <a:cxn ang="0">
                  <a:pos x="14" y="66"/>
                </a:cxn>
                <a:cxn ang="0">
                  <a:pos x="0" y="81"/>
                </a:cxn>
                <a:cxn ang="0">
                  <a:pos x="2" y="90"/>
                </a:cxn>
                <a:cxn ang="0">
                  <a:pos x="0" y="95"/>
                </a:cxn>
                <a:cxn ang="0">
                  <a:pos x="19" y="104"/>
                </a:cxn>
                <a:cxn ang="0">
                  <a:pos x="54" y="83"/>
                </a:cxn>
                <a:cxn ang="0">
                  <a:pos x="90" y="62"/>
                </a:cxn>
                <a:cxn ang="0">
                  <a:pos x="99" y="52"/>
                </a:cxn>
                <a:cxn ang="0">
                  <a:pos x="101" y="19"/>
                </a:cxn>
                <a:cxn ang="0">
                  <a:pos x="101" y="19"/>
                </a:cxn>
                <a:cxn ang="0">
                  <a:pos x="101" y="19"/>
                </a:cxn>
                <a:cxn ang="0">
                  <a:pos x="108" y="17"/>
                </a:cxn>
                <a:cxn ang="0">
                  <a:pos x="118" y="5"/>
                </a:cxn>
                <a:cxn ang="0">
                  <a:pos x="118" y="5"/>
                </a:cxn>
                <a:cxn ang="0">
                  <a:pos x="115" y="0"/>
                </a:cxn>
                <a:cxn ang="0">
                  <a:pos x="104" y="7"/>
                </a:cxn>
                <a:cxn ang="0">
                  <a:pos x="92" y="5"/>
                </a:cxn>
                <a:cxn ang="0">
                  <a:pos x="71" y="14"/>
                </a:cxn>
                <a:cxn ang="0">
                  <a:pos x="52" y="14"/>
                </a:cxn>
                <a:cxn ang="0">
                  <a:pos x="45" y="10"/>
                </a:cxn>
                <a:cxn ang="0">
                  <a:pos x="30" y="14"/>
                </a:cxn>
                <a:cxn ang="0">
                  <a:pos x="16" y="12"/>
                </a:cxn>
                <a:cxn ang="0">
                  <a:pos x="12" y="24"/>
                </a:cxn>
                <a:cxn ang="0">
                  <a:pos x="7" y="33"/>
                </a:cxn>
                <a:cxn ang="0">
                  <a:pos x="7" y="33"/>
                </a:cxn>
                <a:cxn ang="0">
                  <a:pos x="2" y="31"/>
                </a:cxn>
                <a:cxn ang="0">
                  <a:pos x="2" y="31"/>
                </a:cxn>
                <a:cxn ang="0">
                  <a:pos x="2" y="40"/>
                </a:cxn>
                <a:cxn ang="0">
                  <a:pos x="4" y="57"/>
                </a:cxn>
                <a:cxn ang="0">
                  <a:pos x="14" y="66"/>
                </a:cxn>
                <a:cxn ang="0">
                  <a:pos x="14" y="66"/>
                </a:cxn>
              </a:cxnLst>
              <a:rect l="0" t="0" r="r" b="b"/>
              <a:pathLst>
                <a:path w="118" h="104">
                  <a:moveTo>
                    <a:pt x="14" y="66"/>
                  </a:moveTo>
                  <a:lnTo>
                    <a:pt x="14" y="66"/>
                  </a:lnTo>
                  <a:lnTo>
                    <a:pt x="0" y="81"/>
                  </a:lnTo>
                  <a:lnTo>
                    <a:pt x="2" y="90"/>
                  </a:lnTo>
                  <a:lnTo>
                    <a:pt x="0" y="95"/>
                  </a:lnTo>
                  <a:lnTo>
                    <a:pt x="19" y="104"/>
                  </a:lnTo>
                  <a:lnTo>
                    <a:pt x="54" y="83"/>
                  </a:lnTo>
                  <a:lnTo>
                    <a:pt x="90" y="62"/>
                  </a:lnTo>
                  <a:lnTo>
                    <a:pt x="99" y="52"/>
                  </a:lnTo>
                  <a:lnTo>
                    <a:pt x="101" y="19"/>
                  </a:lnTo>
                  <a:lnTo>
                    <a:pt x="101" y="19"/>
                  </a:lnTo>
                  <a:lnTo>
                    <a:pt x="101" y="19"/>
                  </a:lnTo>
                  <a:lnTo>
                    <a:pt x="108" y="17"/>
                  </a:lnTo>
                  <a:lnTo>
                    <a:pt x="118" y="5"/>
                  </a:lnTo>
                  <a:lnTo>
                    <a:pt x="118" y="5"/>
                  </a:lnTo>
                  <a:lnTo>
                    <a:pt x="115" y="0"/>
                  </a:lnTo>
                  <a:lnTo>
                    <a:pt x="104" y="7"/>
                  </a:lnTo>
                  <a:lnTo>
                    <a:pt x="92" y="5"/>
                  </a:lnTo>
                  <a:lnTo>
                    <a:pt x="71" y="14"/>
                  </a:lnTo>
                  <a:lnTo>
                    <a:pt x="52" y="14"/>
                  </a:lnTo>
                  <a:lnTo>
                    <a:pt x="45" y="10"/>
                  </a:lnTo>
                  <a:lnTo>
                    <a:pt x="30" y="14"/>
                  </a:lnTo>
                  <a:lnTo>
                    <a:pt x="16" y="12"/>
                  </a:lnTo>
                  <a:lnTo>
                    <a:pt x="12" y="24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2" y="40"/>
                  </a:lnTo>
                  <a:lnTo>
                    <a:pt x="4" y="57"/>
                  </a:lnTo>
                  <a:lnTo>
                    <a:pt x="14" y="66"/>
                  </a:lnTo>
                  <a:lnTo>
                    <a:pt x="14" y="6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8" name="Freeform 146">
              <a:extLst>
                <a:ext uri="{FF2B5EF4-FFF2-40B4-BE49-F238E27FC236}">
                  <a16:creationId xmlns:a16="http://schemas.microsoft.com/office/drawing/2014/main" id="{D93DDD0F-A681-7C53-09C5-F6223AE8A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948" y="2681579"/>
              <a:ext cx="577702" cy="547991"/>
            </a:xfrm>
            <a:custGeom>
              <a:avLst/>
              <a:gdLst/>
              <a:ahLst/>
              <a:cxnLst>
                <a:cxn ang="0">
                  <a:pos x="156" y="102"/>
                </a:cxn>
                <a:cxn ang="0">
                  <a:pos x="135" y="90"/>
                </a:cxn>
                <a:cxn ang="0">
                  <a:pos x="135" y="90"/>
                </a:cxn>
                <a:cxn ang="0">
                  <a:pos x="128" y="76"/>
                </a:cxn>
                <a:cxn ang="0">
                  <a:pos x="128" y="76"/>
                </a:cxn>
                <a:cxn ang="0">
                  <a:pos x="118" y="71"/>
                </a:cxn>
                <a:cxn ang="0">
                  <a:pos x="118" y="71"/>
                </a:cxn>
                <a:cxn ang="0">
                  <a:pos x="121" y="62"/>
                </a:cxn>
                <a:cxn ang="0">
                  <a:pos x="135" y="33"/>
                </a:cxn>
                <a:cxn ang="0">
                  <a:pos x="135" y="33"/>
                </a:cxn>
                <a:cxn ang="0">
                  <a:pos x="118" y="29"/>
                </a:cxn>
                <a:cxn ang="0">
                  <a:pos x="106" y="5"/>
                </a:cxn>
                <a:cxn ang="0">
                  <a:pos x="71" y="0"/>
                </a:cxn>
                <a:cxn ang="0">
                  <a:pos x="64" y="5"/>
                </a:cxn>
                <a:cxn ang="0">
                  <a:pos x="54" y="17"/>
                </a:cxn>
                <a:cxn ang="0">
                  <a:pos x="47" y="19"/>
                </a:cxn>
                <a:cxn ang="0">
                  <a:pos x="47" y="19"/>
                </a:cxn>
                <a:cxn ang="0">
                  <a:pos x="45" y="52"/>
                </a:cxn>
                <a:cxn ang="0">
                  <a:pos x="45" y="52"/>
                </a:cxn>
                <a:cxn ang="0">
                  <a:pos x="36" y="62"/>
                </a:cxn>
                <a:cxn ang="0">
                  <a:pos x="0" y="83"/>
                </a:cxn>
                <a:cxn ang="0">
                  <a:pos x="0" y="83"/>
                </a:cxn>
                <a:cxn ang="0">
                  <a:pos x="5" y="100"/>
                </a:cxn>
                <a:cxn ang="0">
                  <a:pos x="7" y="107"/>
                </a:cxn>
                <a:cxn ang="0">
                  <a:pos x="7" y="107"/>
                </a:cxn>
                <a:cxn ang="0">
                  <a:pos x="7" y="107"/>
                </a:cxn>
                <a:cxn ang="0">
                  <a:pos x="31" y="111"/>
                </a:cxn>
                <a:cxn ang="0">
                  <a:pos x="31" y="111"/>
                </a:cxn>
                <a:cxn ang="0">
                  <a:pos x="38" y="116"/>
                </a:cxn>
                <a:cxn ang="0">
                  <a:pos x="59" y="128"/>
                </a:cxn>
                <a:cxn ang="0">
                  <a:pos x="106" y="166"/>
                </a:cxn>
                <a:cxn ang="0">
                  <a:pos x="139" y="166"/>
                </a:cxn>
                <a:cxn ang="0">
                  <a:pos x="149" y="149"/>
                </a:cxn>
                <a:cxn ang="0">
                  <a:pos x="165" y="149"/>
                </a:cxn>
                <a:cxn ang="0">
                  <a:pos x="165" y="149"/>
                </a:cxn>
                <a:cxn ang="0">
                  <a:pos x="168" y="147"/>
                </a:cxn>
                <a:cxn ang="0">
                  <a:pos x="175" y="149"/>
                </a:cxn>
                <a:cxn ang="0">
                  <a:pos x="165" y="140"/>
                </a:cxn>
                <a:cxn ang="0">
                  <a:pos x="165" y="130"/>
                </a:cxn>
                <a:cxn ang="0">
                  <a:pos x="161" y="130"/>
                </a:cxn>
                <a:cxn ang="0">
                  <a:pos x="163" y="114"/>
                </a:cxn>
                <a:cxn ang="0">
                  <a:pos x="156" y="102"/>
                </a:cxn>
                <a:cxn ang="0">
                  <a:pos x="156" y="102"/>
                </a:cxn>
              </a:cxnLst>
              <a:rect l="0" t="0" r="r" b="b"/>
              <a:pathLst>
                <a:path w="175" h="166">
                  <a:moveTo>
                    <a:pt x="156" y="102"/>
                  </a:moveTo>
                  <a:lnTo>
                    <a:pt x="135" y="90"/>
                  </a:lnTo>
                  <a:lnTo>
                    <a:pt x="135" y="90"/>
                  </a:lnTo>
                  <a:lnTo>
                    <a:pt x="128" y="76"/>
                  </a:lnTo>
                  <a:lnTo>
                    <a:pt x="128" y="76"/>
                  </a:lnTo>
                  <a:lnTo>
                    <a:pt x="118" y="71"/>
                  </a:lnTo>
                  <a:lnTo>
                    <a:pt x="118" y="71"/>
                  </a:lnTo>
                  <a:lnTo>
                    <a:pt x="121" y="62"/>
                  </a:lnTo>
                  <a:lnTo>
                    <a:pt x="135" y="33"/>
                  </a:lnTo>
                  <a:lnTo>
                    <a:pt x="135" y="33"/>
                  </a:lnTo>
                  <a:lnTo>
                    <a:pt x="118" y="29"/>
                  </a:lnTo>
                  <a:lnTo>
                    <a:pt x="106" y="5"/>
                  </a:lnTo>
                  <a:lnTo>
                    <a:pt x="71" y="0"/>
                  </a:lnTo>
                  <a:lnTo>
                    <a:pt x="64" y="5"/>
                  </a:lnTo>
                  <a:lnTo>
                    <a:pt x="54" y="17"/>
                  </a:lnTo>
                  <a:lnTo>
                    <a:pt x="47" y="19"/>
                  </a:lnTo>
                  <a:lnTo>
                    <a:pt x="47" y="19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36" y="62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5" y="100"/>
                  </a:lnTo>
                  <a:lnTo>
                    <a:pt x="7" y="107"/>
                  </a:lnTo>
                  <a:lnTo>
                    <a:pt x="7" y="107"/>
                  </a:lnTo>
                  <a:lnTo>
                    <a:pt x="7" y="107"/>
                  </a:lnTo>
                  <a:lnTo>
                    <a:pt x="31" y="111"/>
                  </a:lnTo>
                  <a:lnTo>
                    <a:pt x="31" y="111"/>
                  </a:lnTo>
                  <a:lnTo>
                    <a:pt x="38" y="116"/>
                  </a:lnTo>
                  <a:lnTo>
                    <a:pt x="59" y="128"/>
                  </a:lnTo>
                  <a:lnTo>
                    <a:pt x="106" y="166"/>
                  </a:lnTo>
                  <a:lnTo>
                    <a:pt x="139" y="166"/>
                  </a:lnTo>
                  <a:lnTo>
                    <a:pt x="149" y="149"/>
                  </a:lnTo>
                  <a:lnTo>
                    <a:pt x="165" y="149"/>
                  </a:lnTo>
                  <a:lnTo>
                    <a:pt x="165" y="149"/>
                  </a:lnTo>
                  <a:lnTo>
                    <a:pt x="168" y="147"/>
                  </a:lnTo>
                  <a:lnTo>
                    <a:pt x="175" y="149"/>
                  </a:lnTo>
                  <a:lnTo>
                    <a:pt x="165" y="140"/>
                  </a:lnTo>
                  <a:lnTo>
                    <a:pt x="165" y="130"/>
                  </a:lnTo>
                  <a:lnTo>
                    <a:pt x="161" y="130"/>
                  </a:lnTo>
                  <a:lnTo>
                    <a:pt x="163" y="114"/>
                  </a:lnTo>
                  <a:lnTo>
                    <a:pt x="156" y="102"/>
                  </a:lnTo>
                  <a:lnTo>
                    <a:pt x="156" y="102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9" name="Freeform 5">
              <a:extLst>
                <a:ext uri="{FF2B5EF4-FFF2-40B4-BE49-F238E27FC236}">
                  <a16:creationId xmlns:a16="http://schemas.microsoft.com/office/drawing/2014/main" id="{DDAE23A6-B646-683D-A126-AF81200BC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3442" y="4870944"/>
              <a:ext cx="99755" cy="90945"/>
            </a:xfrm>
            <a:custGeom>
              <a:avLst/>
              <a:gdLst/>
              <a:ahLst/>
              <a:cxnLst>
                <a:cxn ang="0">
                  <a:pos x="657" y="30"/>
                </a:cxn>
                <a:cxn ang="0">
                  <a:pos x="621" y="0"/>
                </a:cxn>
                <a:cxn ang="0">
                  <a:pos x="592" y="9"/>
                </a:cxn>
                <a:cxn ang="0">
                  <a:pos x="513" y="55"/>
                </a:cxn>
                <a:cxn ang="0">
                  <a:pos x="511" y="82"/>
                </a:cxn>
                <a:cxn ang="0">
                  <a:pos x="539" y="113"/>
                </a:cxn>
                <a:cxn ang="0">
                  <a:pos x="536" y="130"/>
                </a:cxn>
                <a:cxn ang="0">
                  <a:pos x="504" y="202"/>
                </a:cxn>
                <a:cxn ang="0">
                  <a:pos x="488" y="217"/>
                </a:cxn>
                <a:cxn ang="0">
                  <a:pos x="443" y="243"/>
                </a:cxn>
                <a:cxn ang="0">
                  <a:pos x="344" y="289"/>
                </a:cxn>
                <a:cxn ang="0">
                  <a:pos x="289" y="302"/>
                </a:cxn>
                <a:cxn ang="0">
                  <a:pos x="271" y="294"/>
                </a:cxn>
                <a:cxn ang="0">
                  <a:pos x="259" y="302"/>
                </a:cxn>
                <a:cxn ang="0">
                  <a:pos x="248" y="309"/>
                </a:cxn>
                <a:cxn ang="0">
                  <a:pos x="205" y="303"/>
                </a:cxn>
                <a:cxn ang="0">
                  <a:pos x="179" y="275"/>
                </a:cxn>
                <a:cxn ang="0">
                  <a:pos x="96" y="270"/>
                </a:cxn>
                <a:cxn ang="0">
                  <a:pos x="56" y="242"/>
                </a:cxn>
                <a:cxn ang="0">
                  <a:pos x="8" y="241"/>
                </a:cxn>
                <a:cxn ang="0">
                  <a:pos x="19" y="258"/>
                </a:cxn>
                <a:cxn ang="0">
                  <a:pos x="41" y="285"/>
                </a:cxn>
                <a:cxn ang="0">
                  <a:pos x="93" y="321"/>
                </a:cxn>
                <a:cxn ang="0">
                  <a:pos x="275" y="410"/>
                </a:cxn>
                <a:cxn ang="0">
                  <a:pos x="331" y="406"/>
                </a:cxn>
                <a:cxn ang="0">
                  <a:pos x="416" y="438"/>
                </a:cxn>
                <a:cxn ang="0">
                  <a:pos x="469" y="511"/>
                </a:cxn>
                <a:cxn ang="0">
                  <a:pos x="507" y="530"/>
                </a:cxn>
                <a:cxn ang="0">
                  <a:pos x="533" y="558"/>
                </a:cxn>
                <a:cxn ang="0">
                  <a:pos x="560" y="594"/>
                </a:cxn>
                <a:cxn ang="0">
                  <a:pos x="601" y="607"/>
                </a:cxn>
                <a:cxn ang="0">
                  <a:pos x="665" y="666"/>
                </a:cxn>
                <a:cxn ang="0">
                  <a:pos x="682" y="702"/>
                </a:cxn>
                <a:cxn ang="0">
                  <a:pos x="697" y="750"/>
                </a:cxn>
                <a:cxn ang="0">
                  <a:pos x="737" y="761"/>
                </a:cxn>
                <a:cxn ang="0">
                  <a:pos x="766" y="743"/>
                </a:cxn>
                <a:cxn ang="0">
                  <a:pos x="773" y="711"/>
                </a:cxn>
                <a:cxn ang="0">
                  <a:pos x="780" y="663"/>
                </a:cxn>
                <a:cxn ang="0">
                  <a:pos x="777" y="587"/>
                </a:cxn>
                <a:cxn ang="0">
                  <a:pos x="761" y="537"/>
                </a:cxn>
                <a:cxn ang="0">
                  <a:pos x="765" y="498"/>
                </a:cxn>
                <a:cxn ang="0">
                  <a:pos x="768" y="481"/>
                </a:cxn>
                <a:cxn ang="0">
                  <a:pos x="792" y="461"/>
                </a:cxn>
                <a:cxn ang="0">
                  <a:pos x="778" y="451"/>
                </a:cxn>
                <a:cxn ang="0">
                  <a:pos x="766" y="391"/>
                </a:cxn>
                <a:cxn ang="0">
                  <a:pos x="753" y="353"/>
                </a:cxn>
                <a:cxn ang="0">
                  <a:pos x="746" y="295"/>
                </a:cxn>
                <a:cxn ang="0">
                  <a:pos x="716" y="251"/>
                </a:cxn>
                <a:cxn ang="0">
                  <a:pos x="685" y="146"/>
                </a:cxn>
                <a:cxn ang="0">
                  <a:pos x="669" y="117"/>
                </a:cxn>
                <a:cxn ang="0">
                  <a:pos x="680" y="86"/>
                </a:cxn>
                <a:cxn ang="0">
                  <a:pos x="672" y="50"/>
                </a:cxn>
              </a:cxnLst>
              <a:rect l="0" t="0" r="r" b="b"/>
              <a:pathLst>
                <a:path w="792" h="761">
                  <a:moveTo>
                    <a:pt x="672" y="50"/>
                  </a:moveTo>
                  <a:lnTo>
                    <a:pt x="657" y="30"/>
                  </a:lnTo>
                  <a:lnTo>
                    <a:pt x="631" y="5"/>
                  </a:lnTo>
                  <a:lnTo>
                    <a:pt x="621" y="0"/>
                  </a:lnTo>
                  <a:lnTo>
                    <a:pt x="604" y="2"/>
                  </a:lnTo>
                  <a:lnTo>
                    <a:pt x="592" y="9"/>
                  </a:lnTo>
                  <a:lnTo>
                    <a:pt x="571" y="29"/>
                  </a:lnTo>
                  <a:lnTo>
                    <a:pt x="513" y="55"/>
                  </a:lnTo>
                  <a:lnTo>
                    <a:pt x="507" y="67"/>
                  </a:lnTo>
                  <a:lnTo>
                    <a:pt x="511" y="82"/>
                  </a:lnTo>
                  <a:lnTo>
                    <a:pt x="532" y="99"/>
                  </a:lnTo>
                  <a:lnTo>
                    <a:pt x="539" y="113"/>
                  </a:lnTo>
                  <a:lnTo>
                    <a:pt x="539" y="123"/>
                  </a:lnTo>
                  <a:lnTo>
                    <a:pt x="536" y="130"/>
                  </a:lnTo>
                  <a:lnTo>
                    <a:pt x="517" y="147"/>
                  </a:lnTo>
                  <a:lnTo>
                    <a:pt x="504" y="202"/>
                  </a:lnTo>
                  <a:lnTo>
                    <a:pt x="496" y="214"/>
                  </a:lnTo>
                  <a:lnTo>
                    <a:pt x="488" y="217"/>
                  </a:lnTo>
                  <a:lnTo>
                    <a:pt x="464" y="215"/>
                  </a:lnTo>
                  <a:lnTo>
                    <a:pt x="443" y="243"/>
                  </a:lnTo>
                  <a:lnTo>
                    <a:pt x="403" y="275"/>
                  </a:lnTo>
                  <a:lnTo>
                    <a:pt x="344" y="289"/>
                  </a:lnTo>
                  <a:lnTo>
                    <a:pt x="311" y="286"/>
                  </a:lnTo>
                  <a:lnTo>
                    <a:pt x="289" y="302"/>
                  </a:lnTo>
                  <a:lnTo>
                    <a:pt x="275" y="302"/>
                  </a:lnTo>
                  <a:lnTo>
                    <a:pt x="271" y="294"/>
                  </a:lnTo>
                  <a:lnTo>
                    <a:pt x="267" y="293"/>
                  </a:lnTo>
                  <a:lnTo>
                    <a:pt x="259" y="302"/>
                  </a:lnTo>
                  <a:lnTo>
                    <a:pt x="251" y="302"/>
                  </a:lnTo>
                  <a:lnTo>
                    <a:pt x="248" y="309"/>
                  </a:lnTo>
                  <a:lnTo>
                    <a:pt x="224" y="307"/>
                  </a:lnTo>
                  <a:lnTo>
                    <a:pt x="205" y="303"/>
                  </a:lnTo>
                  <a:lnTo>
                    <a:pt x="189" y="278"/>
                  </a:lnTo>
                  <a:lnTo>
                    <a:pt x="179" y="275"/>
                  </a:lnTo>
                  <a:lnTo>
                    <a:pt x="168" y="286"/>
                  </a:lnTo>
                  <a:lnTo>
                    <a:pt x="96" y="270"/>
                  </a:lnTo>
                  <a:lnTo>
                    <a:pt x="72" y="247"/>
                  </a:lnTo>
                  <a:lnTo>
                    <a:pt x="56" y="242"/>
                  </a:lnTo>
                  <a:lnTo>
                    <a:pt x="27" y="235"/>
                  </a:lnTo>
                  <a:lnTo>
                    <a:pt x="8" y="241"/>
                  </a:lnTo>
                  <a:lnTo>
                    <a:pt x="0" y="247"/>
                  </a:lnTo>
                  <a:lnTo>
                    <a:pt x="19" y="258"/>
                  </a:lnTo>
                  <a:lnTo>
                    <a:pt x="27" y="273"/>
                  </a:lnTo>
                  <a:lnTo>
                    <a:pt x="41" y="285"/>
                  </a:lnTo>
                  <a:lnTo>
                    <a:pt x="69" y="299"/>
                  </a:lnTo>
                  <a:lnTo>
                    <a:pt x="93" y="321"/>
                  </a:lnTo>
                  <a:lnTo>
                    <a:pt x="136" y="337"/>
                  </a:lnTo>
                  <a:lnTo>
                    <a:pt x="275" y="410"/>
                  </a:lnTo>
                  <a:lnTo>
                    <a:pt x="304" y="410"/>
                  </a:lnTo>
                  <a:lnTo>
                    <a:pt x="331" y="406"/>
                  </a:lnTo>
                  <a:lnTo>
                    <a:pt x="344" y="409"/>
                  </a:lnTo>
                  <a:lnTo>
                    <a:pt x="416" y="438"/>
                  </a:lnTo>
                  <a:lnTo>
                    <a:pt x="445" y="469"/>
                  </a:lnTo>
                  <a:lnTo>
                    <a:pt x="469" y="511"/>
                  </a:lnTo>
                  <a:lnTo>
                    <a:pt x="483" y="522"/>
                  </a:lnTo>
                  <a:lnTo>
                    <a:pt x="507" y="530"/>
                  </a:lnTo>
                  <a:lnTo>
                    <a:pt x="517" y="538"/>
                  </a:lnTo>
                  <a:lnTo>
                    <a:pt x="533" y="558"/>
                  </a:lnTo>
                  <a:lnTo>
                    <a:pt x="541" y="579"/>
                  </a:lnTo>
                  <a:lnTo>
                    <a:pt x="560" y="594"/>
                  </a:lnTo>
                  <a:lnTo>
                    <a:pt x="585" y="597"/>
                  </a:lnTo>
                  <a:lnTo>
                    <a:pt x="601" y="607"/>
                  </a:lnTo>
                  <a:lnTo>
                    <a:pt x="615" y="611"/>
                  </a:lnTo>
                  <a:lnTo>
                    <a:pt x="665" y="666"/>
                  </a:lnTo>
                  <a:lnTo>
                    <a:pt x="680" y="689"/>
                  </a:lnTo>
                  <a:lnTo>
                    <a:pt x="682" y="702"/>
                  </a:lnTo>
                  <a:lnTo>
                    <a:pt x="680" y="738"/>
                  </a:lnTo>
                  <a:lnTo>
                    <a:pt x="697" y="750"/>
                  </a:lnTo>
                  <a:lnTo>
                    <a:pt x="726" y="761"/>
                  </a:lnTo>
                  <a:lnTo>
                    <a:pt x="737" y="761"/>
                  </a:lnTo>
                  <a:lnTo>
                    <a:pt x="758" y="751"/>
                  </a:lnTo>
                  <a:lnTo>
                    <a:pt x="766" y="743"/>
                  </a:lnTo>
                  <a:lnTo>
                    <a:pt x="774" y="730"/>
                  </a:lnTo>
                  <a:lnTo>
                    <a:pt x="773" y="711"/>
                  </a:lnTo>
                  <a:lnTo>
                    <a:pt x="782" y="677"/>
                  </a:lnTo>
                  <a:lnTo>
                    <a:pt x="780" y="663"/>
                  </a:lnTo>
                  <a:lnTo>
                    <a:pt x="772" y="645"/>
                  </a:lnTo>
                  <a:lnTo>
                    <a:pt x="777" y="587"/>
                  </a:lnTo>
                  <a:lnTo>
                    <a:pt x="766" y="561"/>
                  </a:lnTo>
                  <a:lnTo>
                    <a:pt x="761" y="537"/>
                  </a:lnTo>
                  <a:lnTo>
                    <a:pt x="760" y="503"/>
                  </a:lnTo>
                  <a:lnTo>
                    <a:pt x="765" y="498"/>
                  </a:lnTo>
                  <a:lnTo>
                    <a:pt x="769" y="494"/>
                  </a:lnTo>
                  <a:lnTo>
                    <a:pt x="768" y="481"/>
                  </a:lnTo>
                  <a:lnTo>
                    <a:pt x="774" y="469"/>
                  </a:lnTo>
                  <a:lnTo>
                    <a:pt x="792" y="461"/>
                  </a:lnTo>
                  <a:lnTo>
                    <a:pt x="790" y="454"/>
                  </a:lnTo>
                  <a:lnTo>
                    <a:pt x="778" y="451"/>
                  </a:lnTo>
                  <a:lnTo>
                    <a:pt x="776" y="422"/>
                  </a:lnTo>
                  <a:lnTo>
                    <a:pt x="766" y="391"/>
                  </a:lnTo>
                  <a:lnTo>
                    <a:pt x="770" y="378"/>
                  </a:lnTo>
                  <a:lnTo>
                    <a:pt x="753" y="353"/>
                  </a:lnTo>
                  <a:lnTo>
                    <a:pt x="748" y="326"/>
                  </a:lnTo>
                  <a:lnTo>
                    <a:pt x="746" y="295"/>
                  </a:lnTo>
                  <a:lnTo>
                    <a:pt x="737" y="273"/>
                  </a:lnTo>
                  <a:lnTo>
                    <a:pt x="716" y="251"/>
                  </a:lnTo>
                  <a:lnTo>
                    <a:pt x="693" y="154"/>
                  </a:lnTo>
                  <a:lnTo>
                    <a:pt x="685" y="146"/>
                  </a:lnTo>
                  <a:lnTo>
                    <a:pt x="688" y="137"/>
                  </a:lnTo>
                  <a:lnTo>
                    <a:pt x="669" y="117"/>
                  </a:lnTo>
                  <a:lnTo>
                    <a:pt x="666" y="103"/>
                  </a:lnTo>
                  <a:lnTo>
                    <a:pt x="680" y="86"/>
                  </a:lnTo>
                  <a:lnTo>
                    <a:pt x="680" y="79"/>
                  </a:lnTo>
                  <a:lnTo>
                    <a:pt x="672" y="5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30" name="Freeform 6">
              <a:extLst>
                <a:ext uri="{FF2B5EF4-FFF2-40B4-BE49-F238E27FC236}">
                  <a16:creationId xmlns:a16="http://schemas.microsoft.com/office/drawing/2014/main" id="{CFA89E95-7EA0-327E-53A4-75B2D5464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8710" y="4667515"/>
              <a:ext cx="86152" cy="167051"/>
            </a:xfrm>
            <a:custGeom>
              <a:avLst/>
              <a:gdLst/>
              <a:ahLst/>
              <a:cxnLst>
                <a:cxn ang="0">
                  <a:pos x="403" y="53"/>
                </a:cxn>
                <a:cxn ang="0">
                  <a:pos x="393" y="23"/>
                </a:cxn>
                <a:cxn ang="0">
                  <a:pos x="353" y="19"/>
                </a:cxn>
                <a:cxn ang="0">
                  <a:pos x="273" y="3"/>
                </a:cxn>
                <a:cxn ang="0">
                  <a:pos x="216" y="21"/>
                </a:cxn>
                <a:cxn ang="0">
                  <a:pos x="181" y="32"/>
                </a:cxn>
                <a:cxn ang="0">
                  <a:pos x="125" y="71"/>
                </a:cxn>
                <a:cxn ang="0">
                  <a:pos x="100" y="160"/>
                </a:cxn>
                <a:cxn ang="0">
                  <a:pos x="96" y="185"/>
                </a:cxn>
                <a:cxn ang="0">
                  <a:pos x="99" y="233"/>
                </a:cxn>
                <a:cxn ang="0">
                  <a:pos x="117" y="338"/>
                </a:cxn>
                <a:cxn ang="0">
                  <a:pos x="91" y="418"/>
                </a:cxn>
                <a:cxn ang="0">
                  <a:pos x="92" y="477"/>
                </a:cxn>
                <a:cxn ang="0">
                  <a:pos x="89" y="541"/>
                </a:cxn>
                <a:cxn ang="0">
                  <a:pos x="81" y="629"/>
                </a:cxn>
                <a:cxn ang="0">
                  <a:pos x="87" y="738"/>
                </a:cxn>
                <a:cxn ang="0">
                  <a:pos x="64" y="774"/>
                </a:cxn>
                <a:cxn ang="0">
                  <a:pos x="32" y="841"/>
                </a:cxn>
                <a:cxn ang="0">
                  <a:pos x="0" y="906"/>
                </a:cxn>
                <a:cxn ang="0">
                  <a:pos x="23" y="961"/>
                </a:cxn>
                <a:cxn ang="0">
                  <a:pos x="32" y="987"/>
                </a:cxn>
                <a:cxn ang="0">
                  <a:pos x="68" y="1037"/>
                </a:cxn>
                <a:cxn ang="0">
                  <a:pos x="93" y="1077"/>
                </a:cxn>
                <a:cxn ang="0">
                  <a:pos x="115" y="1141"/>
                </a:cxn>
                <a:cxn ang="0">
                  <a:pos x="195" y="1197"/>
                </a:cxn>
                <a:cxn ang="0">
                  <a:pos x="325" y="1193"/>
                </a:cxn>
                <a:cxn ang="0">
                  <a:pos x="369" y="1213"/>
                </a:cxn>
                <a:cxn ang="0">
                  <a:pos x="389" y="1251"/>
                </a:cxn>
                <a:cxn ang="0">
                  <a:pos x="435" y="1306"/>
                </a:cxn>
                <a:cxn ang="0">
                  <a:pos x="484" y="1343"/>
                </a:cxn>
                <a:cxn ang="0">
                  <a:pos x="547" y="1394"/>
                </a:cxn>
                <a:cxn ang="0">
                  <a:pos x="580" y="1397"/>
                </a:cxn>
                <a:cxn ang="0">
                  <a:pos x="624" y="1373"/>
                </a:cxn>
                <a:cxn ang="0">
                  <a:pos x="623" y="1361"/>
                </a:cxn>
                <a:cxn ang="0">
                  <a:pos x="643" y="1359"/>
                </a:cxn>
                <a:cxn ang="0">
                  <a:pos x="644" y="1322"/>
                </a:cxn>
                <a:cxn ang="0">
                  <a:pos x="675" y="1302"/>
                </a:cxn>
                <a:cxn ang="0">
                  <a:pos x="684" y="1279"/>
                </a:cxn>
                <a:cxn ang="0">
                  <a:pos x="672" y="1271"/>
                </a:cxn>
                <a:cxn ang="0">
                  <a:pos x="664" y="1242"/>
                </a:cxn>
                <a:cxn ang="0">
                  <a:pos x="624" y="1187"/>
                </a:cxn>
                <a:cxn ang="0">
                  <a:pos x="607" y="1162"/>
                </a:cxn>
                <a:cxn ang="0">
                  <a:pos x="581" y="1118"/>
                </a:cxn>
                <a:cxn ang="0">
                  <a:pos x="541" y="1023"/>
                </a:cxn>
                <a:cxn ang="0">
                  <a:pos x="539" y="949"/>
                </a:cxn>
                <a:cxn ang="0">
                  <a:pos x="533" y="906"/>
                </a:cxn>
                <a:cxn ang="0">
                  <a:pos x="496" y="833"/>
                </a:cxn>
                <a:cxn ang="0">
                  <a:pos x="481" y="805"/>
                </a:cxn>
                <a:cxn ang="0">
                  <a:pos x="464" y="768"/>
                </a:cxn>
                <a:cxn ang="0">
                  <a:pos x="441" y="736"/>
                </a:cxn>
                <a:cxn ang="0">
                  <a:pos x="415" y="706"/>
                </a:cxn>
                <a:cxn ang="0">
                  <a:pos x="408" y="660"/>
                </a:cxn>
                <a:cxn ang="0">
                  <a:pos x="391" y="601"/>
                </a:cxn>
                <a:cxn ang="0">
                  <a:pos x="400" y="525"/>
                </a:cxn>
                <a:cxn ang="0">
                  <a:pos x="416" y="490"/>
                </a:cxn>
                <a:cxn ang="0">
                  <a:pos x="417" y="416"/>
                </a:cxn>
                <a:cxn ang="0">
                  <a:pos x="412" y="334"/>
                </a:cxn>
                <a:cxn ang="0">
                  <a:pos x="409" y="280"/>
                </a:cxn>
                <a:cxn ang="0">
                  <a:pos x="433" y="216"/>
                </a:cxn>
                <a:cxn ang="0">
                  <a:pos x="443" y="161"/>
                </a:cxn>
                <a:cxn ang="0">
                  <a:pos x="436" y="112"/>
                </a:cxn>
                <a:cxn ang="0">
                  <a:pos x="408" y="61"/>
                </a:cxn>
              </a:cxnLst>
              <a:rect l="0" t="0" r="r" b="b"/>
              <a:pathLst>
                <a:path w="684" h="1398">
                  <a:moveTo>
                    <a:pt x="408" y="61"/>
                  </a:moveTo>
                  <a:lnTo>
                    <a:pt x="403" y="53"/>
                  </a:lnTo>
                  <a:lnTo>
                    <a:pt x="401" y="32"/>
                  </a:lnTo>
                  <a:lnTo>
                    <a:pt x="393" y="23"/>
                  </a:lnTo>
                  <a:lnTo>
                    <a:pt x="367" y="16"/>
                  </a:lnTo>
                  <a:lnTo>
                    <a:pt x="353" y="19"/>
                  </a:lnTo>
                  <a:lnTo>
                    <a:pt x="311" y="0"/>
                  </a:lnTo>
                  <a:lnTo>
                    <a:pt x="273" y="3"/>
                  </a:lnTo>
                  <a:lnTo>
                    <a:pt x="261" y="12"/>
                  </a:lnTo>
                  <a:lnTo>
                    <a:pt x="216" y="21"/>
                  </a:lnTo>
                  <a:lnTo>
                    <a:pt x="204" y="32"/>
                  </a:lnTo>
                  <a:lnTo>
                    <a:pt x="181" y="32"/>
                  </a:lnTo>
                  <a:lnTo>
                    <a:pt x="144" y="53"/>
                  </a:lnTo>
                  <a:lnTo>
                    <a:pt x="125" y="71"/>
                  </a:lnTo>
                  <a:lnTo>
                    <a:pt x="103" y="132"/>
                  </a:lnTo>
                  <a:lnTo>
                    <a:pt x="100" y="160"/>
                  </a:lnTo>
                  <a:lnTo>
                    <a:pt x="95" y="174"/>
                  </a:lnTo>
                  <a:lnTo>
                    <a:pt x="96" y="185"/>
                  </a:lnTo>
                  <a:lnTo>
                    <a:pt x="87" y="206"/>
                  </a:lnTo>
                  <a:lnTo>
                    <a:pt x="99" y="233"/>
                  </a:lnTo>
                  <a:lnTo>
                    <a:pt x="101" y="265"/>
                  </a:lnTo>
                  <a:lnTo>
                    <a:pt x="117" y="338"/>
                  </a:lnTo>
                  <a:lnTo>
                    <a:pt x="117" y="352"/>
                  </a:lnTo>
                  <a:lnTo>
                    <a:pt x="91" y="418"/>
                  </a:lnTo>
                  <a:lnTo>
                    <a:pt x="89" y="456"/>
                  </a:lnTo>
                  <a:lnTo>
                    <a:pt x="92" y="477"/>
                  </a:lnTo>
                  <a:lnTo>
                    <a:pt x="99" y="492"/>
                  </a:lnTo>
                  <a:lnTo>
                    <a:pt x="89" y="541"/>
                  </a:lnTo>
                  <a:lnTo>
                    <a:pt x="76" y="576"/>
                  </a:lnTo>
                  <a:lnTo>
                    <a:pt x="81" y="629"/>
                  </a:lnTo>
                  <a:lnTo>
                    <a:pt x="80" y="684"/>
                  </a:lnTo>
                  <a:lnTo>
                    <a:pt x="87" y="738"/>
                  </a:lnTo>
                  <a:lnTo>
                    <a:pt x="83" y="752"/>
                  </a:lnTo>
                  <a:lnTo>
                    <a:pt x="64" y="774"/>
                  </a:lnTo>
                  <a:lnTo>
                    <a:pt x="43" y="814"/>
                  </a:lnTo>
                  <a:lnTo>
                    <a:pt x="32" y="841"/>
                  </a:lnTo>
                  <a:lnTo>
                    <a:pt x="3" y="893"/>
                  </a:lnTo>
                  <a:lnTo>
                    <a:pt x="0" y="906"/>
                  </a:lnTo>
                  <a:lnTo>
                    <a:pt x="9" y="950"/>
                  </a:lnTo>
                  <a:lnTo>
                    <a:pt x="23" y="961"/>
                  </a:lnTo>
                  <a:lnTo>
                    <a:pt x="25" y="979"/>
                  </a:lnTo>
                  <a:lnTo>
                    <a:pt x="32" y="987"/>
                  </a:lnTo>
                  <a:lnTo>
                    <a:pt x="33" y="1010"/>
                  </a:lnTo>
                  <a:lnTo>
                    <a:pt x="68" y="1037"/>
                  </a:lnTo>
                  <a:lnTo>
                    <a:pt x="84" y="1057"/>
                  </a:lnTo>
                  <a:lnTo>
                    <a:pt x="93" y="1077"/>
                  </a:lnTo>
                  <a:lnTo>
                    <a:pt x="104" y="1122"/>
                  </a:lnTo>
                  <a:lnTo>
                    <a:pt x="115" y="1141"/>
                  </a:lnTo>
                  <a:lnTo>
                    <a:pt x="133" y="1162"/>
                  </a:lnTo>
                  <a:lnTo>
                    <a:pt x="195" y="1197"/>
                  </a:lnTo>
                  <a:lnTo>
                    <a:pt x="229" y="1202"/>
                  </a:lnTo>
                  <a:lnTo>
                    <a:pt x="325" y="1193"/>
                  </a:lnTo>
                  <a:lnTo>
                    <a:pt x="349" y="1199"/>
                  </a:lnTo>
                  <a:lnTo>
                    <a:pt x="369" y="1213"/>
                  </a:lnTo>
                  <a:lnTo>
                    <a:pt x="379" y="1223"/>
                  </a:lnTo>
                  <a:lnTo>
                    <a:pt x="389" y="1251"/>
                  </a:lnTo>
                  <a:lnTo>
                    <a:pt x="408" y="1277"/>
                  </a:lnTo>
                  <a:lnTo>
                    <a:pt x="435" y="1306"/>
                  </a:lnTo>
                  <a:lnTo>
                    <a:pt x="472" y="1321"/>
                  </a:lnTo>
                  <a:lnTo>
                    <a:pt x="484" y="1343"/>
                  </a:lnTo>
                  <a:lnTo>
                    <a:pt x="501" y="1362"/>
                  </a:lnTo>
                  <a:lnTo>
                    <a:pt x="547" y="1394"/>
                  </a:lnTo>
                  <a:lnTo>
                    <a:pt x="565" y="1398"/>
                  </a:lnTo>
                  <a:lnTo>
                    <a:pt x="580" y="1397"/>
                  </a:lnTo>
                  <a:lnTo>
                    <a:pt x="621" y="1378"/>
                  </a:lnTo>
                  <a:lnTo>
                    <a:pt x="624" y="1373"/>
                  </a:lnTo>
                  <a:lnTo>
                    <a:pt x="620" y="1365"/>
                  </a:lnTo>
                  <a:lnTo>
                    <a:pt x="623" y="1361"/>
                  </a:lnTo>
                  <a:lnTo>
                    <a:pt x="636" y="1362"/>
                  </a:lnTo>
                  <a:lnTo>
                    <a:pt x="643" y="1359"/>
                  </a:lnTo>
                  <a:lnTo>
                    <a:pt x="652" y="1330"/>
                  </a:lnTo>
                  <a:lnTo>
                    <a:pt x="644" y="1322"/>
                  </a:lnTo>
                  <a:lnTo>
                    <a:pt x="649" y="1317"/>
                  </a:lnTo>
                  <a:lnTo>
                    <a:pt x="675" y="1302"/>
                  </a:lnTo>
                  <a:lnTo>
                    <a:pt x="683" y="1289"/>
                  </a:lnTo>
                  <a:lnTo>
                    <a:pt x="684" y="1279"/>
                  </a:lnTo>
                  <a:lnTo>
                    <a:pt x="680" y="1273"/>
                  </a:lnTo>
                  <a:lnTo>
                    <a:pt x="672" y="1271"/>
                  </a:lnTo>
                  <a:lnTo>
                    <a:pt x="671" y="1253"/>
                  </a:lnTo>
                  <a:lnTo>
                    <a:pt x="664" y="1242"/>
                  </a:lnTo>
                  <a:lnTo>
                    <a:pt x="643" y="1225"/>
                  </a:lnTo>
                  <a:lnTo>
                    <a:pt x="624" y="1187"/>
                  </a:lnTo>
                  <a:lnTo>
                    <a:pt x="613" y="1179"/>
                  </a:lnTo>
                  <a:lnTo>
                    <a:pt x="607" y="1162"/>
                  </a:lnTo>
                  <a:lnTo>
                    <a:pt x="608" y="1153"/>
                  </a:lnTo>
                  <a:lnTo>
                    <a:pt x="581" y="1118"/>
                  </a:lnTo>
                  <a:lnTo>
                    <a:pt x="575" y="1114"/>
                  </a:lnTo>
                  <a:lnTo>
                    <a:pt x="541" y="1023"/>
                  </a:lnTo>
                  <a:lnTo>
                    <a:pt x="547" y="989"/>
                  </a:lnTo>
                  <a:lnTo>
                    <a:pt x="539" y="949"/>
                  </a:lnTo>
                  <a:lnTo>
                    <a:pt x="540" y="927"/>
                  </a:lnTo>
                  <a:lnTo>
                    <a:pt x="533" y="906"/>
                  </a:lnTo>
                  <a:lnTo>
                    <a:pt x="503" y="850"/>
                  </a:lnTo>
                  <a:lnTo>
                    <a:pt x="496" y="833"/>
                  </a:lnTo>
                  <a:lnTo>
                    <a:pt x="489" y="826"/>
                  </a:lnTo>
                  <a:lnTo>
                    <a:pt x="481" y="805"/>
                  </a:lnTo>
                  <a:lnTo>
                    <a:pt x="477" y="782"/>
                  </a:lnTo>
                  <a:lnTo>
                    <a:pt x="464" y="768"/>
                  </a:lnTo>
                  <a:lnTo>
                    <a:pt x="456" y="744"/>
                  </a:lnTo>
                  <a:lnTo>
                    <a:pt x="441" y="736"/>
                  </a:lnTo>
                  <a:lnTo>
                    <a:pt x="440" y="736"/>
                  </a:lnTo>
                  <a:lnTo>
                    <a:pt x="415" y="706"/>
                  </a:lnTo>
                  <a:lnTo>
                    <a:pt x="407" y="685"/>
                  </a:lnTo>
                  <a:lnTo>
                    <a:pt x="408" y="660"/>
                  </a:lnTo>
                  <a:lnTo>
                    <a:pt x="393" y="618"/>
                  </a:lnTo>
                  <a:lnTo>
                    <a:pt x="391" y="601"/>
                  </a:lnTo>
                  <a:lnTo>
                    <a:pt x="400" y="581"/>
                  </a:lnTo>
                  <a:lnTo>
                    <a:pt x="400" y="525"/>
                  </a:lnTo>
                  <a:lnTo>
                    <a:pt x="404" y="512"/>
                  </a:lnTo>
                  <a:lnTo>
                    <a:pt x="416" y="490"/>
                  </a:lnTo>
                  <a:lnTo>
                    <a:pt x="420" y="461"/>
                  </a:lnTo>
                  <a:lnTo>
                    <a:pt x="417" y="416"/>
                  </a:lnTo>
                  <a:lnTo>
                    <a:pt x="427" y="372"/>
                  </a:lnTo>
                  <a:lnTo>
                    <a:pt x="412" y="334"/>
                  </a:lnTo>
                  <a:lnTo>
                    <a:pt x="407" y="296"/>
                  </a:lnTo>
                  <a:lnTo>
                    <a:pt x="409" y="280"/>
                  </a:lnTo>
                  <a:lnTo>
                    <a:pt x="423" y="261"/>
                  </a:lnTo>
                  <a:lnTo>
                    <a:pt x="433" y="216"/>
                  </a:lnTo>
                  <a:lnTo>
                    <a:pt x="449" y="178"/>
                  </a:lnTo>
                  <a:lnTo>
                    <a:pt x="443" y="161"/>
                  </a:lnTo>
                  <a:lnTo>
                    <a:pt x="443" y="136"/>
                  </a:lnTo>
                  <a:lnTo>
                    <a:pt x="436" y="112"/>
                  </a:lnTo>
                  <a:lnTo>
                    <a:pt x="413" y="79"/>
                  </a:lnTo>
                  <a:lnTo>
                    <a:pt x="408" y="61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31" name="Freeform 7">
              <a:extLst>
                <a:ext uri="{FF2B5EF4-FFF2-40B4-BE49-F238E27FC236}">
                  <a16:creationId xmlns:a16="http://schemas.microsoft.com/office/drawing/2014/main" id="{229A8D3A-7540-B92E-8D7C-D0B78FB4E3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8618" y="4922160"/>
              <a:ext cx="74061" cy="42122"/>
            </a:xfrm>
            <a:custGeom>
              <a:avLst/>
              <a:gdLst/>
              <a:ahLst/>
              <a:cxnLst>
                <a:cxn ang="0">
                  <a:pos x="3" y="60"/>
                </a:cxn>
                <a:cxn ang="0">
                  <a:pos x="0" y="90"/>
                </a:cxn>
                <a:cxn ang="0">
                  <a:pos x="8" y="104"/>
                </a:cxn>
                <a:cxn ang="0">
                  <a:pos x="24" y="120"/>
                </a:cxn>
                <a:cxn ang="0">
                  <a:pos x="27" y="174"/>
                </a:cxn>
                <a:cxn ang="0">
                  <a:pos x="40" y="168"/>
                </a:cxn>
                <a:cxn ang="0">
                  <a:pos x="64" y="172"/>
                </a:cxn>
                <a:cxn ang="0">
                  <a:pos x="95" y="196"/>
                </a:cxn>
                <a:cxn ang="0">
                  <a:pos x="100" y="247"/>
                </a:cxn>
                <a:cxn ang="0">
                  <a:pos x="91" y="268"/>
                </a:cxn>
                <a:cxn ang="0">
                  <a:pos x="115" y="259"/>
                </a:cxn>
                <a:cxn ang="0">
                  <a:pos x="137" y="271"/>
                </a:cxn>
                <a:cxn ang="0">
                  <a:pos x="156" y="274"/>
                </a:cxn>
                <a:cxn ang="0">
                  <a:pos x="179" y="266"/>
                </a:cxn>
                <a:cxn ang="0">
                  <a:pos x="196" y="271"/>
                </a:cxn>
                <a:cxn ang="0">
                  <a:pos x="215" y="270"/>
                </a:cxn>
                <a:cxn ang="0">
                  <a:pos x="219" y="287"/>
                </a:cxn>
                <a:cxn ang="0">
                  <a:pos x="237" y="282"/>
                </a:cxn>
                <a:cxn ang="0">
                  <a:pos x="271" y="280"/>
                </a:cxn>
                <a:cxn ang="0">
                  <a:pos x="293" y="290"/>
                </a:cxn>
                <a:cxn ang="0">
                  <a:pos x="308" y="267"/>
                </a:cxn>
                <a:cxn ang="0">
                  <a:pos x="349" y="294"/>
                </a:cxn>
                <a:cxn ang="0">
                  <a:pos x="365" y="298"/>
                </a:cxn>
                <a:cxn ang="0">
                  <a:pos x="380" y="288"/>
                </a:cxn>
                <a:cxn ang="0">
                  <a:pos x="453" y="303"/>
                </a:cxn>
                <a:cxn ang="0">
                  <a:pos x="455" y="316"/>
                </a:cxn>
                <a:cxn ang="0">
                  <a:pos x="469" y="310"/>
                </a:cxn>
                <a:cxn ang="0">
                  <a:pos x="511" y="322"/>
                </a:cxn>
                <a:cxn ang="0">
                  <a:pos x="579" y="352"/>
                </a:cxn>
                <a:cxn ang="0">
                  <a:pos x="584" y="344"/>
                </a:cxn>
                <a:cxn ang="0">
                  <a:pos x="581" y="335"/>
                </a:cxn>
                <a:cxn ang="0">
                  <a:pos x="584" y="319"/>
                </a:cxn>
                <a:cxn ang="0">
                  <a:pos x="588" y="286"/>
                </a:cxn>
                <a:cxn ang="0">
                  <a:pos x="560" y="242"/>
                </a:cxn>
                <a:cxn ang="0">
                  <a:pos x="549" y="228"/>
                </a:cxn>
                <a:cxn ang="0">
                  <a:pos x="504" y="199"/>
                </a:cxn>
                <a:cxn ang="0">
                  <a:pos x="473" y="182"/>
                </a:cxn>
                <a:cxn ang="0">
                  <a:pos x="455" y="175"/>
                </a:cxn>
                <a:cxn ang="0">
                  <a:pos x="433" y="179"/>
                </a:cxn>
                <a:cxn ang="0">
                  <a:pos x="404" y="152"/>
                </a:cxn>
                <a:cxn ang="0">
                  <a:pos x="361" y="124"/>
                </a:cxn>
                <a:cxn ang="0">
                  <a:pos x="347" y="104"/>
                </a:cxn>
                <a:cxn ang="0">
                  <a:pos x="312" y="95"/>
                </a:cxn>
                <a:cxn ang="0">
                  <a:pos x="260" y="55"/>
                </a:cxn>
                <a:cxn ang="0">
                  <a:pos x="225" y="54"/>
                </a:cxn>
                <a:cxn ang="0">
                  <a:pos x="177" y="28"/>
                </a:cxn>
                <a:cxn ang="0">
                  <a:pos x="149" y="22"/>
                </a:cxn>
                <a:cxn ang="0">
                  <a:pos x="124" y="14"/>
                </a:cxn>
                <a:cxn ang="0">
                  <a:pos x="93" y="16"/>
                </a:cxn>
                <a:cxn ang="0">
                  <a:pos x="80" y="0"/>
                </a:cxn>
                <a:cxn ang="0">
                  <a:pos x="67" y="2"/>
                </a:cxn>
                <a:cxn ang="0">
                  <a:pos x="45" y="20"/>
                </a:cxn>
                <a:cxn ang="0">
                  <a:pos x="14" y="27"/>
                </a:cxn>
              </a:cxnLst>
              <a:rect l="0" t="0" r="r" b="b"/>
              <a:pathLst>
                <a:path w="591" h="352">
                  <a:moveTo>
                    <a:pt x="14" y="27"/>
                  </a:moveTo>
                  <a:lnTo>
                    <a:pt x="3" y="60"/>
                  </a:lnTo>
                  <a:lnTo>
                    <a:pt x="6" y="75"/>
                  </a:lnTo>
                  <a:lnTo>
                    <a:pt x="0" y="90"/>
                  </a:lnTo>
                  <a:lnTo>
                    <a:pt x="10" y="95"/>
                  </a:lnTo>
                  <a:lnTo>
                    <a:pt x="8" y="104"/>
                  </a:lnTo>
                  <a:lnTo>
                    <a:pt x="12" y="112"/>
                  </a:lnTo>
                  <a:lnTo>
                    <a:pt x="24" y="120"/>
                  </a:lnTo>
                  <a:lnTo>
                    <a:pt x="32" y="156"/>
                  </a:lnTo>
                  <a:lnTo>
                    <a:pt x="27" y="174"/>
                  </a:lnTo>
                  <a:lnTo>
                    <a:pt x="33" y="175"/>
                  </a:lnTo>
                  <a:lnTo>
                    <a:pt x="40" y="168"/>
                  </a:lnTo>
                  <a:lnTo>
                    <a:pt x="48" y="175"/>
                  </a:lnTo>
                  <a:lnTo>
                    <a:pt x="64" y="172"/>
                  </a:lnTo>
                  <a:lnTo>
                    <a:pt x="80" y="182"/>
                  </a:lnTo>
                  <a:lnTo>
                    <a:pt x="95" y="196"/>
                  </a:lnTo>
                  <a:lnTo>
                    <a:pt x="105" y="236"/>
                  </a:lnTo>
                  <a:lnTo>
                    <a:pt x="100" y="247"/>
                  </a:lnTo>
                  <a:lnTo>
                    <a:pt x="89" y="251"/>
                  </a:lnTo>
                  <a:lnTo>
                    <a:pt x="91" y="268"/>
                  </a:lnTo>
                  <a:lnTo>
                    <a:pt x="108" y="258"/>
                  </a:lnTo>
                  <a:lnTo>
                    <a:pt x="115" y="259"/>
                  </a:lnTo>
                  <a:lnTo>
                    <a:pt x="127" y="276"/>
                  </a:lnTo>
                  <a:lnTo>
                    <a:pt x="137" y="271"/>
                  </a:lnTo>
                  <a:lnTo>
                    <a:pt x="149" y="275"/>
                  </a:lnTo>
                  <a:lnTo>
                    <a:pt x="156" y="274"/>
                  </a:lnTo>
                  <a:lnTo>
                    <a:pt x="160" y="267"/>
                  </a:lnTo>
                  <a:lnTo>
                    <a:pt x="179" y="266"/>
                  </a:lnTo>
                  <a:lnTo>
                    <a:pt x="184" y="263"/>
                  </a:lnTo>
                  <a:lnTo>
                    <a:pt x="196" y="271"/>
                  </a:lnTo>
                  <a:lnTo>
                    <a:pt x="203" y="266"/>
                  </a:lnTo>
                  <a:lnTo>
                    <a:pt x="215" y="270"/>
                  </a:lnTo>
                  <a:lnTo>
                    <a:pt x="215" y="283"/>
                  </a:lnTo>
                  <a:lnTo>
                    <a:pt x="219" y="287"/>
                  </a:lnTo>
                  <a:lnTo>
                    <a:pt x="237" y="295"/>
                  </a:lnTo>
                  <a:lnTo>
                    <a:pt x="237" y="282"/>
                  </a:lnTo>
                  <a:lnTo>
                    <a:pt x="244" y="278"/>
                  </a:lnTo>
                  <a:lnTo>
                    <a:pt x="271" y="280"/>
                  </a:lnTo>
                  <a:lnTo>
                    <a:pt x="291" y="294"/>
                  </a:lnTo>
                  <a:lnTo>
                    <a:pt x="293" y="290"/>
                  </a:lnTo>
                  <a:lnTo>
                    <a:pt x="293" y="280"/>
                  </a:lnTo>
                  <a:lnTo>
                    <a:pt x="308" y="267"/>
                  </a:lnTo>
                  <a:lnTo>
                    <a:pt x="317" y="270"/>
                  </a:lnTo>
                  <a:lnTo>
                    <a:pt x="349" y="294"/>
                  </a:lnTo>
                  <a:lnTo>
                    <a:pt x="364" y="318"/>
                  </a:lnTo>
                  <a:lnTo>
                    <a:pt x="365" y="298"/>
                  </a:lnTo>
                  <a:lnTo>
                    <a:pt x="369" y="290"/>
                  </a:lnTo>
                  <a:lnTo>
                    <a:pt x="380" y="288"/>
                  </a:lnTo>
                  <a:lnTo>
                    <a:pt x="400" y="300"/>
                  </a:lnTo>
                  <a:lnTo>
                    <a:pt x="453" y="303"/>
                  </a:lnTo>
                  <a:lnTo>
                    <a:pt x="457" y="310"/>
                  </a:lnTo>
                  <a:lnTo>
                    <a:pt x="455" y="316"/>
                  </a:lnTo>
                  <a:lnTo>
                    <a:pt x="460" y="318"/>
                  </a:lnTo>
                  <a:lnTo>
                    <a:pt x="469" y="310"/>
                  </a:lnTo>
                  <a:lnTo>
                    <a:pt x="485" y="320"/>
                  </a:lnTo>
                  <a:lnTo>
                    <a:pt x="511" y="322"/>
                  </a:lnTo>
                  <a:lnTo>
                    <a:pt x="557" y="336"/>
                  </a:lnTo>
                  <a:lnTo>
                    <a:pt x="579" y="352"/>
                  </a:lnTo>
                  <a:lnTo>
                    <a:pt x="583" y="351"/>
                  </a:lnTo>
                  <a:lnTo>
                    <a:pt x="584" y="344"/>
                  </a:lnTo>
                  <a:lnTo>
                    <a:pt x="579" y="339"/>
                  </a:lnTo>
                  <a:lnTo>
                    <a:pt x="581" y="335"/>
                  </a:lnTo>
                  <a:lnTo>
                    <a:pt x="589" y="332"/>
                  </a:lnTo>
                  <a:lnTo>
                    <a:pt x="584" y="319"/>
                  </a:lnTo>
                  <a:lnTo>
                    <a:pt x="591" y="304"/>
                  </a:lnTo>
                  <a:lnTo>
                    <a:pt x="588" y="286"/>
                  </a:lnTo>
                  <a:lnTo>
                    <a:pt x="564" y="259"/>
                  </a:lnTo>
                  <a:lnTo>
                    <a:pt x="560" y="242"/>
                  </a:lnTo>
                  <a:lnTo>
                    <a:pt x="552" y="238"/>
                  </a:lnTo>
                  <a:lnTo>
                    <a:pt x="549" y="228"/>
                  </a:lnTo>
                  <a:lnTo>
                    <a:pt x="511" y="208"/>
                  </a:lnTo>
                  <a:lnTo>
                    <a:pt x="504" y="199"/>
                  </a:lnTo>
                  <a:lnTo>
                    <a:pt x="480" y="190"/>
                  </a:lnTo>
                  <a:lnTo>
                    <a:pt x="473" y="182"/>
                  </a:lnTo>
                  <a:lnTo>
                    <a:pt x="461" y="183"/>
                  </a:lnTo>
                  <a:lnTo>
                    <a:pt x="455" y="175"/>
                  </a:lnTo>
                  <a:lnTo>
                    <a:pt x="441" y="180"/>
                  </a:lnTo>
                  <a:lnTo>
                    <a:pt x="433" y="179"/>
                  </a:lnTo>
                  <a:lnTo>
                    <a:pt x="419" y="170"/>
                  </a:lnTo>
                  <a:lnTo>
                    <a:pt x="404" y="152"/>
                  </a:lnTo>
                  <a:lnTo>
                    <a:pt x="368" y="131"/>
                  </a:lnTo>
                  <a:lnTo>
                    <a:pt x="361" y="124"/>
                  </a:lnTo>
                  <a:lnTo>
                    <a:pt x="356" y="110"/>
                  </a:lnTo>
                  <a:lnTo>
                    <a:pt x="347" y="104"/>
                  </a:lnTo>
                  <a:lnTo>
                    <a:pt x="327" y="103"/>
                  </a:lnTo>
                  <a:lnTo>
                    <a:pt x="312" y="95"/>
                  </a:lnTo>
                  <a:lnTo>
                    <a:pt x="267" y="55"/>
                  </a:lnTo>
                  <a:lnTo>
                    <a:pt x="260" y="55"/>
                  </a:lnTo>
                  <a:lnTo>
                    <a:pt x="249" y="58"/>
                  </a:lnTo>
                  <a:lnTo>
                    <a:pt x="225" y="54"/>
                  </a:lnTo>
                  <a:lnTo>
                    <a:pt x="208" y="47"/>
                  </a:lnTo>
                  <a:lnTo>
                    <a:pt x="177" y="28"/>
                  </a:lnTo>
                  <a:lnTo>
                    <a:pt x="157" y="27"/>
                  </a:lnTo>
                  <a:lnTo>
                    <a:pt x="149" y="22"/>
                  </a:lnTo>
                  <a:lnTo>
                    <a:pt x="128" y="19"/>
                  </a:lnTo>
                  <a:lnTo>
                    <a:pt x="124" y="14"/>
                  </a:lnTo>
                  <a:lnTo>
                    <a:pt x="100" y="22"/>
                  </a:lnTo>
                  <a:lnTo>
                    <a:pt x="93" y="16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76" y="7"/>
                  </a:lnTo>
                  <a:lnTo>
                    <a:pt x="67" y="2"/>
                  </a:lnTo>
                  <a:lnTo>
                    <a:pt x="59" y="3"/>
                  </a:lnTo>
                  <a:lnTo>
                    <a:pt x="45" y="20"/>
                  </a:lnTo>
                  <a:lnTo>
                    <a:pt x="23" y="18"/>
                  </a:lnTo>
                  <a:lnTo>
                    <a:pt x="14" y="27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32" name="Freeform 43">
              <a:extLst>
                <a:ext uri="{FF2B5EF4-FFF2-40B4-BE49-F238E27FC236}">
                  <a16:creationId xmlns:a16="http://schemas.microsoft.com/office/drawing/2014/main" id="{D3E2BB0B-1D46-AA03-D1ED-AA2ACBB3E1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057" y="3488346"/>
              <a:ext cx="458861" cy="514980"/>
            </a:xfrm>
            <a:custGeom>
              <a:avLst/>
              <a:gdLst/>
              <a:ahLst/>
              <a:cxnLst>
                <a:cxn ang="0">
                  <a:pos x="66" y="14"/>
                </a:cxn>
                <a:cxn ang="0">
                  <a:pos x="66" y="14"/>
                </a:cxn>
                <a:cxn ang="0">
                  <a:pos x="56" y="43"/>
                </a:cxn>
                <a:cxn ang="0">
                  <a:pos x="63" y="57"/>
                </a:cxn>
                <a:cxn ang="0">
                  <a:pos x="63" y="57"/>
                </a:cxn>
                <a:cxn ang="0">
                  <a:pos x="63" y="57"/>
                </a:cxn>
                <a:cxn ang="0">
                  <a:pos x="52" y="95"/>
                </a:cxn>
                <a:cxn ang="0">
                  <a:pos x="0" y="114"/>
                </a:cxn>
                <a:cxn ang="0">
                  <a:pos x="11" y="144"/>
                </a:cxn>
                <a:cxn ang="0">
                  <a:pos x="19" y="156"/>
                </a:cxn>
                <a:cxn ang="0">
                  <a:pos x="37" y="149"/>
                </a:cxn>
                <a:cxn ang="0">
                  <a:pos x="54" y="149"/>
                </a:cxn>
                <a:cxn ang="0">
                  <a:pos x="61" y="132"/>
                </a:cxn>
                <a:cxn ang="0">
                  <a:pos x="78" y="132"/>
                </a:cxn>
                <a:cxn ang="0">
                  <a:pos x="82" y="118"/>
                </a:cxn>
                <a:cxn ang="0">
                  <a:pos x="104" y="111"/>
                </a:cxn>
                <a:cxn ang="0">
                  <a:pos x="101" y="99"/>
                </a:cxn>
                <a:cxn ang="0">
                  <a:pos x="108" y="83"/>
                </a:cxn>
                <a:cxn ang="0">
                  <a:pos x="118" y="88"/>
                </a:cxn>
                <a:cxn ang="0">
                  <a:pos x="118" y="78"/>
                </a:cxn>
                <a:cxn ang="0">
                  <a:pos x="132" y="66"/>
                </a:cxn>
                <a:cxn ang="0">
                  <a:pos x="139" y="52"/>
                </a:cxn>
                <a:cxn ang="0">
                  <a:pos x="120" y="28"/>
                </a:cxn>
                <a:cxn ang="0">
                  <a:pos x="92" y="19"/>
                </a:cxn>
                <a:cxn ang="0">
                  <a:pos x="78" y="0"/>
                </a:cxn>
                <a:cxn ang="0">
                  <a:pos x="66" y="2"/>
                </a:cxn>
                <a:cxn ang="0">
                  <a:pos x="66" y="14"/>
                </a:cxn>
              </a:cxnLst>
              <a:rect l="0" t="0" r="r" b="b"/>
              <a:pathLst>
                <a:path w="139" h="156">
                  <a:moveTo>
                    <a:pt x="66" y="14"/>
                  </a:moveTo>
                  <a:lnTo>
                    <a:pt x="66" y="14"/>
                  </a:lnTo>
                  <a:lnTo>
                    <a:pt x="56" y="43"/>
                  </a:lnTo>
                  <a:lnTo>
                    <a:pt x="63" y="57"/>
                  </a:lnTo>
                  <a:lnTo>
                    <a:pt x="63" y="57"/>
                  </a:lnTo>
                  <a:lnTo>
                    <a:pt x="63" y="57"/>
                  </a:lnTo>
                  <a:lnTo>
                    <a:pt x="52" y="95"/>
                  </a:lnTo>
                  <a:lnTo>
                    <a:pt x="0" y="114"/>
                  </a:lnTo>
                  <a:lnTo>
                    <a:pt x="11" y="144"/>
                  </a:lnTo>
                  <a:lnTo>
                    <a:pt x="19" y="156"/>
                  </a:lnTo>
                  <a:lnTo>
                    <a:pt x="37" y="149"/>
                  </a:lnTo>
                  <a:lnTo>
                    <a:pt x="54" y="149"/>
                  </a:lnTo>
                  <a:lnTo>
                    <a:pt x="61" y="132"/>
                  </a:lnTo>
                  <a:lnTo>
                    <a:pt x="78" y="132"/>
                  </a:lnTo>
                  <a:lnTo>
                    <a:pt x="82" y="118"/>
                  </a:lnTo>
                  <a:lnTo>
                    <a:pt x="104" y="111"/>
                  </a:lnTo>
                  <a:lnTo>
                    <a:pt x="101" y="99"/>
                  </a:lnTo>
                  <a:lnTo>
                    <a:pt x="108" y="83"/>
                  </a:lnTo>
                  <a:lnTo>
                    <a:pt x="118" y="88"/>
                  </a:lnTo>
                  <a:lnTo>
                    <a:pt x="118" y="78"/>
                  </a:lnTo>
                  <a:lnTo>
                    <a:pt x="132" y="66"/>
                  </a:lnTo>
                  <a:lnTo>
                    <a:pt x="139" y="52"/>
                  </a:lnTo>
                  <a:lnTo>
                    <a:pt x="120" y="28"/>
                  </a:lnTo>
                  <a:lnTo>
                    <a:pt x="92" y="19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66" y="1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33" name="Freeform 75">
              <a:extLst>
                <a:ext uri="{FF2B5EF4-FFF2-40B4-BE49-F238E27FC236}">
                  <a16:creationId xmlns:a16="http://schemas.microsoft.com/office/drawing/2014/main" id="{B00C1AE1-4036-1911-34F3-D6AF67A53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9322" y="3029487"/>
              <a:ext cx="1247834" cy="990345"/>
            </a:xfrm>
            <a:custGeom>
              <a:avLst/>
              <a:gdLst/>
              <a:ahLst/>
              <a:cxnLst>
                <a:cxn ang="0">
                  <a:pos x="237" y="71"/>
                </a:cxn>
                <a:cxn ang="0">
                  <a:pos x="215" y="59"/>
                </a:cxn>
                <a:cxn ang="0">
                  <a:pos x="135" y="21"/>
                </a:cxn>
                <a:cxn ang="0">
                  <a:pos x="107" y="4"/>
                </a:cxn>
                <a:cxn ang="0">
                  <a:pos x="83" y="0"/>
                </a:cxn>
                <a:cxn ang="0">
                  <a:pos x="43" y="11"/>
                </a:cxn>
                <a:cxn ang="0">
                  <a:pos x="52" y="42"/>
                </a:cxn>
                <a:cxn ang="0">
                  <a:pos x="52" y="42"/>
                </a:cxn>
                <a:cxn ang="0">
                  <a:pos x="26" y="59"/>
                </a:cxn>
                <a:cxn ang="0">
                  <a:pos x="0" y="78"/>
                </a:cxn>
                <a:cxn ang="0">
                  <a:pos x="31" y="106"/>
                </a:cxn>
                <a:cxn ang="0">
                  <a:pos x="48" y="134"/>
                </a:cxn>
                <a:cxn ang="0">
                  <a:pos x="69" y="163"/>
                </a:cxn>
                <a:cxn ang="0">
                  <a:pos x="81" y="208"/>
                </a:cxn>
                <a:cxn ang="0">
                  <a:pos x="116" y="243"/>
                </a:cxn>
                <a:cxn ang="0">
                  <a:pos x="140" y="286"/>
                </a:cxn>
                <a:cxn ang="0">
                  <a:pos x="137" y="295"/>
                </a:cxn>
                <a:cxn ang="0">
                  <a:pos x="149" y="300"/>
                </a:cxn>
                <a:cxn ang="0">
                  <a:pos x="156" y="293"/>
                </a:cxn>
                <a:cxn ang="0">
                  <a:pos x="154" y="281"/>
                </a:cxn>
                <a:cxn ang="0">
                  <a:pos x="192" y="281"/>
                </a:cxn>
                <a:cxn ang="0">
                  <a:pos x="244" y="267"/>
                </a:cxn>
                <a:cxn ang="0">
                  <a:pos x="315" y="253"/>
                </a:cxn>
                <a:cxn ang="0">
                  <a:pos x="378" y="196"/>
                </a:cxn>
                <a:cxn ang="0">
                  <a:pos x="371" y="182"/>
                </a:cxn>
                <a:cxn ang="0">
                  <a:pos x="371" y="182"/>
                </a:cxn>
                <a:cxn ang="0">
                  <a:pos x="324" y="177"/>
                </a:cxn>
                <a:cxn ang="0">
                  <a:pos x="305" y="153"/>
                </a:cxn>
                <a:cxn ang="0">
                  <a:pos x="301" y="151"/>
                </a:cxn>
                <a:cxn ang="0">
                  <a:pos x="296" y="146"/>
                </a:cxn>
                <a:cxn ang="0">
                  <a:pos x="291" y="144"/>
                </a:cxn>
                <a:cxn ang="0">
                  <a:pos x="282" y="125"/>
                </a:cxn>
                <a:cxn ang="0">
                  <a:pos x="258" y="89"/>
                </a:cxn>
                <a:cxn ang="0">
                  <a:pos x="237" y="71"/>
                </a:cxn>
              </a:cxnLst>
              <a:rect l="0" t="0" r="r" b="b"/>
              <a:pathLst>
                <a:path w="378" h="300">
                  <a:moveTo>
                    <a:pt x="237" y="71"/>
                  </a:moveTo>
                  <a:lnTo>
                    <a:pt x="237" y="71"/>
                  </a:lnTo>
                  <a:lnTo>
                    <a:pt x="232" y="61"/>
                  </a:lnTo>
                  <a:lnTo>
                    <a:pt x="215" y="59"/>
                  </a:lnTo>
                  <a:lnTo>
                    <a:pt x="182" y="59"/>
                  </a:lnTo>
                  <a:lnTo>
                    <a:pt x="135" y="21"/>
                  </a:lnTo>
                  <a:lnTo>
                    <a:pt x="114" y="9"/>
                  </a:lnTo>
                  <a:lnTo>
                    <a:pt x="107" y="4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43" y="11"/>
                  </a:lnTo>
                  <a:lnTo>
                    <a:pt x="62" y="33"/>
                  </a:lnTo>
                  <a:lnTo>
                    <a:pt x="52" y="42"/>
                  </a:lnTo>
                  <a:lnTo>
                    <a:pt x="52" y="42"/>
                  </a:lnTo>
                  <a:lnTo>
                    <a:pt x="52" y="42"/>
                  </a:lnTo>
                  <a:lnTo>
                    <a:pt x="41" y="45"/>
                  </a:lnTo>
                  <a:lnTo>
                    <a:pt x="26" y="59"/>
                  </a:lnTo>
                  <a:lnTo>
                    <a:pt x="8" y="54"/>
                  </a:lnTo>
                  <a:lnTo>
                    <a:pt x="0" y="78"/>
                  </a:lnTo>
                  <a:lnTo>
                    <a:pt x="12" y="80"/>
                  </a:lnTo>
                  <a:lnTo>
                    <a:pt x="31" y="106"/>
                  </a:lnTo>
                  <a:lnTo>
                    <a:pt x="36" y="125"/>
                  </a:lnTo>
                  <a:lnTo>
                    <a:pt x="48" y="134"/>
                  </a:lnTo>
                  <a:lnTo>
                    <a:pt x="55" y="153"/>
                  </a:lnTo>
                  <a:lnTo>
                    <a:pt x="69" y="163"/>
                  </a:lnTo>
                  <a:lnTo>
                    <a:pt x="81" y="184"/>
                  </a:lnTo>
                  <a:lnTo>
                    <a:pt x="81" y="208"/>
                  </a:lnTo>
                  <a:lnTo>
                    <a:pt x="93" y="224"/>
                  </a:lnTo>
                  <a:lnTo>
                    <a:pt x="116" y="243"/>
                  </a:lnTo>
                  <a:lnTo>
                    <a:pt x="121" y="257"/>
                  </a:lnTo>
                  <a:lnTo>
                    <a:pt x="140" y="286"/>
                  </a:lnTo>
                  <a:lnTo>
                    <a:pt x="130" y="290"/>
                  </a:lnTo>
                  <a:lnTo>
                    <a:pt x="137" y="295"/>
                  </a:lnTo>
                  <a:lnTo>
                    <a:pt x="145" y="290"/>
                  </a:lnTo>
                  <a:lnTo>
                    <a:pt x="149" y="300"/>
                  </a:lnTo>
                  <a:lnTo>
                    <a:pt x="149" y="300"/>
                  </a:lnTo>
                  <a:lnTo>
                    <a:pt x="156" y="293"/>
                  </a:lnTo>
                  <a:lnTo>
                    <a:pt x="154" y="281"/>
                  </a:lnTo>
                  <a:lnTo>
                    <a:pt x="154" y="281"/>
                  </a:lnTo>
                  <a:lnTo>
                    <a:pt x="154" y="281"/>
                  </a:lnTo>
                  <a:lnTo>
                    <a:pt x="192" y="281"/>
                  </a:lnTo>
                  <a:lnTo>
                    <a:pt x="232" y="286"/>
                  </a:lnTo>
                  <a:lnTo>
                    <a:pt x="244" y="267"/>
                  </a:lnTo>
                  <a:lnTo>
                    <a:pt x="263" y="257"/>
                  </a:lnTo>
                  <a:lnTo>
                    <a:pt x="315" y="253"/>
                  </a:lnTo>
                  <a:lnTo>
                    <a:pt x="367" y="234"/>
                  </a:lnTo>
                  <a:lnTo>
                    <a:pt x="378" y="196"/>
                  </a:lnTo>
                  <a:lnTo>
                    <a:pt x="378" y="196"/>
                  </a:lnTo>
                  <a:lnTo>
                    <a:pt x="371" y="182"/>
                  </a:lnTo>
                  <a:lnTo>
                    <a:pt x="371" y="182"/>
                  </a:lnTo>
                  <a:lnTo>
                    <a:pt x="371" y="182"/>
                  </a:lnTo>
                  <a:lnTo>
                    <a:pt x="369" y="184"/>
                  </a:lnTo>
                  <a:lnTo>
                    <a:pt x="324" y="177"/>
                  </a:lnTo>
                  <a:lnTo>
                    <a:pt x="305" y="153"/>
                  </a:lnTo>
                  <a:lnTo>
                    <a:pt x="305" y="153"/>
                  </a:lnTo>
                  <a:lnTo>
                    <a:pt x="305" y="153"/>
                  </a:lnTo>
                  <a:lnTo>
                    <a:pt x="301" y="151"/>
                  </a:lnTo>
                  <a:lnTo>
                    <a:pt x="301" y="146"/>
                  </a:lnTo>
                  <a:lnTo>
                    <a:pt x="296" y="146"/>
                  </a:lnTo>
                  <a:lnTo>
                    <a:pt x="291" y="144"/>
                  </a:lnTo>
                  <a:lnTo>
                    <a:pt x="291" y="144"/>
                  </a:lnTo>
                  <a:lnTo>
                    <a:pt x="291" y="144"/>
                  </a:lnTo>
                  <a:lnTo>
                    <a:pt x="282" y="125"/>
                  </a:lnTo>
                  <a:lnTo>
                    <a:pt x="282" y="106"/>
                  </a:lnTo>
                  <a:lnTo>
                    <a:pt x="258" y="89"/>
                  </a:lnTo>
                  <a:lnTo>
                    <a:pt x="249" y="71"/>
                  </a:lnTo>
                  <a:lnTo>
                    <a:pt x="237" y="71"/>
                  </a:lnTo>
                  <a:lnTo>
                    <a:pt x="237" y="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79FC1743-F518-90F4-9AFE-1C2B4289006D}"/>
                </a:ext>
              </a:extLst>
            </p:cNvPr>
            <p:cNvSpPr/>
            <p:nvPr/>
          </p:nvSpPr>
          <p:spPr>
            <a:xfrm>
              <a:off x="5537927" y="4604136"/>
              <a:ext cx="602531" cy="482659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FC43538-6535-DDBD-3612-A399712F9AD7}"/>
                </a:ext>
              </a:extLst>
            </p:cNvPr>
            <p:cNvSpPr/>
            <p:nvPr/>
          </p:nvSpPr>
          <p:spPr>
            <a:xfrm>
              <a:off x="6743700" y="2518247"/>
              <a:ext cx="315671" cy="23921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31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>
                <a:solidFill>
                  <a:schemeClr val="tx1"/>
                </a:solidFill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C54C63DB-49EE-5101-B6A9-0597E282A2EB}"/>
                </a:ext>
              </a:extLst>
            </p:cNvPr>
            <p:cNvSpPr txBox="1"/>
            <p:nvPr/>
          </p:nvSpPr>
          <p:spPr>
            <a:xfrm>
              <a:off x="7182243" y="2490186"/>
              <a:ext cx="8146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Comelec</a:t>
              </a: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52D6B384-98F7-B792-EDDF-276599D8C267}"/>
                </a:ext>
              </a:extLst>
            </p:cNvPr>
            <p:cNvSpPr/>
            <p:nvPr/>
          </p:nvSpPr>
          <p:spPr>
            <a:xfrm>
              <a:off x="6743700" y="2956156"/>
              <a:ext cx="315671" cy="2392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6CC4B5F7-F9B4-8A98-98C8-D0B24163D083}"/>
                </a:ext>
              </a:extLst>
            </p:cNvPr>
            <p:cNvSpPr txBox="1"/>
            <p:nvPr/>
          </p:nvSpPr>
          <p:spPr>
            <a:xfrm>
              <a:off x="7182243" y="2928095"/>
              <a:ext cx="1348446" cy="441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GB" sz="1400" dirty="0"/>
                <a:t>Combined GCC/</a:t>
              </a:r>
              <a:br>
                <a:rPr lang="en-GB" sz="1400" dirty="0"/>
              </a:br>
              <a:r>
                <a:rPr lang="en-GB" sz="1400" dirty="0"/>
                <a:t>EIJLLPST</a:t>
              </a: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200F983C-76AD-5C3B-8CCA-8C798EE4141A}"/>
                </a:ext>
              </a:extLst>
            </p:cNvPr>
            <p:cNvSpPr/>
            <p:nvPr/>
          </p:nvSpPr>
          <p:spPr>
            <a:xfrm>
              <a:off x="6743700" y="3394065"/>
              <a:ext cx="315671" cy="239215"/>
            </a:xfrm>
            <a:prstGeom prst="rect">
              <a:avLst/>
            </a:pr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BB176A05-D50C-B707-3F14-B6982492E20E}"/>
                </a:ext>
              </a:extLst>
            </p:cNvPr>
            <p:cNvSpPr txBox="1"/>
            <p:nvPr/>
          </p:nvSpPr>
          <p:spPr>
            <a:xfrm>
              <a:off x="7182243" y="3366004"/>
              <a:ext cx="925253" cy="441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GB" sz="1400" dirty="0"/>
                <a:t>Link when</a:t>
              </a:r>
              <a:br>
                <a:rPr lang="en-GB" sz="1400" dirty="0"/>
              </a:br>
              <a:r>
                <a:rPr lang="en-GB" sz="1400" dirty="0"/>
                <a:t>possible</a:t>
              </a:r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BF80245D-3977-ED84-F4C7-9836023FF5C5}"/>
                </a:ext>
              </a:extLst>
            </p:cNvPr>
            <p:cNvSpPr/>
            <p:nvPr/>
          </p:nvSpPr>
          <p:spPr>
            <a:xfrm>
              <a:off x="1327867" y="1518699"/>
              <a:ext cx="5224008" cy="2647785"/>
            </a:xfrm>
            <a:custGeom>
              <a:avLst/>
              <a:gdLst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4452731 w 4977517"/>
                <a:gd name="connsiteY2" fmla="*/ 2544418 h 2544418"/>
                <a:gd name="connsiteX3" fmla="*/ 4977517 w 4977517"/>
                <a:gd name="connsiteY3" fmla="*/ 2536466 h 2544418"/>
                <a:gd name="connsiteX4" fmla="*/ 4977517 w 4977517"/>
                <a:gd name="connsiteY4" fmla="*/ 0 h 2544418"/>
                <a:gd name="connsiteX5" fmla="*/ 0 w 4977517"/>
                <a:gd name="connsiteY5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4452731 w 4977517"/>
                <a:gd name="connsiteY2" fmla="*/ 2544418 h 2544418"/>
                <a:gd name="connsiteX3" fmla="*/ 4977517 w 4977517"/>
                <a:gd name="connsiteY3" fmla="*/ 2536466 h 2544418"/>
                <a:gd name="connsiteX4" fmla="*/ 4977517 w 4977517"/>
                <a:gd name="connsiteY4" fmla="*/ 0 h 2544418"/>
                <a:gd name="connsiteX5" fmla="*/ 0 w 4977517"/>
                <a:gd name="connsiteY5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2608028 w 4977517"/>
                <a:gd name="connsiteY2" fmla="*/ 1160891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3132814 w 4977517"/>
                <a:gd name="connsiteY2" fmla="*/ 850790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3132814 w 4977517"/>
                <a:gd name="connsiteY2" fmla="*/ 850790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0 w 4977517"/>
                <a:gd name="connsiteY0" fmla="*/ 15903 h 2544418"/>
                <a:gd name="connsiteX1" fmla="*/ 0 w 4977517"/>
                <a:gd name="connsiteY1" fmla="*/ 620201 h 2544418"/>
                <a:gd name="connsiteX2" fmla="*/ 3132814 w 4977517"/>
                <a:gd name="connsiteY2" fmla="*/ 850790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230588 w 5208105"/>
                <a:gd name="connsiteY0" fmla="*/ 15903 h 2544418"/>
                <a:gd name="connsiteX1" fmla="*/ 0 w 5208105"/>
                <a:gd name="connsiteY1" fmla="*/ 612250 h 2544418"/>
                <a:gd name="connsiteX2" fmla="*/ 3363402 w 5208105"/>
                <a:gd name="connsiteY2" fmla="*/ 850790 h 2544418"/>
                <a:gd name="connsiteX3" fmla="*/ 4683319 w 5208105"/>
                <a:gd name="connsiteY3" fmla="*/ 2544418 h 2544418"/>
                <a:gd name="connsiteX4" fmla="*/ 5208105 w 5208105"/>
                <a:gd name="connsiteY4" fmla="*/ 2536466 h 2544418"/>
                <a:gd name="connsiteX5" fmla="*/ 5208105 w 5208105"/>
                <a:gd name="connsiteY5" fmla="*/ 0 h 2544418"/>
                <a:gd name="connsiteX6" fmla="*/ 230588 w 5208105"/>
                <a:gd name="connsiteY6" fmla="*/ 15903 h 2544418"/>
                <a:gd name="connsiteX0" fmla="*/ 230588 w 5208105"/>
                <a:gd name="connsiteY0" fmla="*/ 15903 h 2544418"/>
                <a:gd name="connsiteX1" fmla="*/ 0 w 5208105"/>
                <a:gd name="connsiteY1" fmla="*/ 612250 h 2544418"/>
                <a:gd name="connsiteX2" fmla="*/ 3935896 w 5208105"/>
                <a:gd name="connsiteY2" fmla="*/ 898498 h 2544418"/>
                <a:gd name="connsiteX3" fmla="*/ 4683319 w 5208105"/>
                <a:gd name="connsiteY3" fmla="*/ 2544418 h 2544418"/>
                <a:gd name="connsiteX4" fmla="*/ 5208105 w 5208105"/>
                <a:gd name="connsiteY4" fmla="*/ 2536466 h 2544418"/>
                <a:gd name="connsiteX5" fmla="*/ 5208105 w 5208105"/>
                <a:gd name="connsiteY5" fmla="*/ 0 h 2544418"/>
                <a:gd name="connsiteX6" fmla="*/ 230588 w 5208105"/>
                <a:gd name="connsiteY6" fmla="*/ 15903 h 2544418"/>
                <a:gd name="connsiteX0" fmla="*/ 230588 w 5208105"/>
                <a:gd name="connsiteY0" fmla="*/ 15903 h 2536466"/>
                <a:gd name="connsiteX1" fmla="*/ 0 w 5208105"/>
                <a:gd name="connsiteY1" fmla="*/ 612250 h 2536466"/>
                <a:gd name="connsiteX2" fmla="*/ 3935896 w 5208105"/>
                <a:gd name="connsiteY2" fmla="*/ 898498 h 2536466"/>
                <a:gd name="connsiteX3" fmla="*/ 5033177 w 5208105"/>
                <a:gd name="connsiteY3" fmla="*/ 2528516 h 2536466"/>
                <a:gd name="connsiteX4" fmla="*/ 5208105 w 5208105"/>
                <a:gd name="connsiteY4" fmla="*/ 2536466 h 2536466"/>
                <a:gd name="connsiteX5" fmla="*/ 5208105 w 5208105"/>
                <a:gd name="connsiteY5" fmla="*/ 0 h 2536466"/>
                <a:gd name="connsiteX6" fmla="*/ 230588 w 5208105"/>
                <a:gd name="connsiteY6" fmla="*/ 15903 h 2536466"/>
                <a:gd name="connsiteX0" fmla="*/ 230588 w 5208105"/>
                <a:gd name="connsiteY0" fmla="*/ 15903 h 2536466"/>
                <a:gd name="connsiteX1" fmla="*/ 0 w 5208105"/>
                <a:gd name="connsiteY1" fmla="*/ 612250 h 2536466"/>
                <a:gd name="connsiteX2" fmla="*/ 4142630 w 5208105"/>
                <a:gd name="connsiteY2" fmla="*/ 787179 h 2536466"/>
                <a:gd name="connsiteX3" fmla="*/ 5033177 w 5208105"/>
                <a:gd name="connsiteY3" fmla="*/ 2528516 h 2536466"/>
                <a:gd name="connsiteX4" fmla="*/ 5208105 w 5208105"/>
                <a:gd name="connsiteY4" fmla="*/ 2536466 h 2536466"/>
                <a:gd name="connsiteX5" fmla="*/ 5208105 w 5208105"/>
                <a:gd name="connsiteY5" fmla="*/ 0 h 2536466"/>
                <a:gd name="connsiteX6" fmla="*/ 230588 w 5208105"/>
                <a:gd name="connsiteY6" fmla="*/ 15903 h 2536466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42630 w 5208105"/>
                <a:gd name="connsiteY2" fmla="*/ 787179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24008" h="2647785">
                  <a:moveTo>
                    <a:pt x="246491" y="15903"/>
                  </a:moveTo>
                  <a:lnTo>
                    <a:pt x="0" y="429370"/>
                  </a:lnTo>
                  <a:cubicBezTo>
                    <a:pt x="498281" y="437321"/>
                    <a:pt x="2940659" y="261067"/>
                    <a:pt x="4150581" y="834887"/>
                  </a:cubicBezTo>
                  <a:cubicBezTo>
                    <a:pt x="4915231" y="1305339"/>
                    <a:pt x="4590555" y="2498036"/>
                    <a:pt x="5041129" y="2647785"/>
                  </a:cubicBezTo>
                  <a:lnTo>
                    <a:pt x="5224008" y="2536466"/>
                  </a:lnTo>
                  <a:lnTo>
                    <a:pt x="5224008" y="0"/>
                  </a:lnTo>
                  <a:lnTo>
                    <a:pt x="246491" y="1590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25149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BAA60-0CC9-183A-79A1-5E1DBBA7D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Multilateral trading – implementation strategy</a:t>
            </a:r>
            <a:br>
              <a:rPr lang="en-GB" dirty="0"/>
            </a:br>
            <a:r>
              <a:rPr lang="en-GB" i="1" dirty="0"/>
              <a:t>Step 2: GCC/Mashreq-Maghreb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5BF2E-655D-9CF0-C119-090D0EC8D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475F-214F-4E9A-9B93-CE4850A9B463}" type="slidenum">
              <a:rPr lang="en-GB" smtClean="0"/>
              <a:t>9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BE5BA6-443A-A499-63D1-3725E982EDD4}"/>
              </a:ext>
            </a:extLst>
          </p:cNvPr>
          <p:cNvSpPr txBox="1"/>
          <p:nvPr/>
        </p:nvSpPr>
        <p:spPr>
          <a:xfrm>
            <a:off x="2515996" y="5546912"/>
            <a:ext cx="4762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Trigger: Libya internal system reinforcement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3BFEB65-6758-F16C-72EE-9A4975630E3D}"/>
              </a:ext>
            </a:extLst>
          </p:cNvPr>
          <p:cNvGrpSpPr/>
          <p:nvPr/>
        </p:nvGrpSpPr>
        <p:grpSpPr>
          <a:xfrm>
            <a:off x="1152000" y="1800000"/>
            <a:ext cx="6989008" cy="3577308"/>
            <a:chOff x="1309694" y="1518699"/>
            <a:chExt cx="6989008" cy="357730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7E7A6407-D293-F91C-C973-C057D9559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741" y="2309836"/>
              <a:ext cx="62723" cy="95735"/>
            </a:xfrm>
            <a:custGeom>
              <a:avLst/>
              <a:gdLst/>
              <a:ahLst/>
              <a:cxnLst>
                <a:cxn ang="0">
                  <a:pos x="12" y="29"/>
                </a:cxn>
                <a:cxn ang="0">
                  <a:pos x="19" y="12"/>
                </a:cxn>
                <a:cxn ang="0">
                  <a:pos x="16" y="0"/>
                </a:cxn>
                <a:cxn ang="0">
                  <a:pos x="2" y="3"/>
                </a:cxn>
                <a:cxn ang="0">
                  <a:pos x="0" y="10"/>
                </a:cxn>
                <a:cxn ang="0">
                  <a:pos x="4" y="24"/>
                </a:cxn>
                <a:cxn ang="0">
                  <a:pos x="12" y="29"/>
                </a:cxn>
              </a:cxnLst>
              <a:rect l="0" t="0" r="r" b="b"/>
              <a:pathLst>
                <a:path w="19" h="29">
                  <a:moveTo>
                    <a:pt x="12" y="29"/>
                  </a:moveTo>
                  <a:lnTo>
                    <a:pt x="19" y="12"/>
                  </a:lnTo>
                  <a:lnTo>
                    <a:pt x="16" y="0"/>
                  </a:lnTo>
                  <a:lnTo>
                    <a:pt x="2" y="3"/>
                  </a:lnTo>
                  <a:lnTo>
                    <a:pt x="0" y="10"/>
                  </a:lnTo>
                  <a:lnTo>
                    <a:pt x="4" y="24"/>
                  </a:lnTo>
                  <a:lnTo>
                    <a:pt x="12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0656AA7-5430-CEA8-1997-695AF7B02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8765" y="1679316"/>
              <a:ext cx="765866" cy="653627"/>
            </a:xfrm>
            <a:custGeom>
              <a:avLst/>
              <a:gdLst/>
              <a:ahLst/>
              <a:cxnLst>
                <a:cxn ang="0">
                  <a:pos x="210" y="156"/>
                </a:cxn>
                <a:cxn ang="0">
                  <a:pos x="203" y="137"/>
                </a:cxn>
                <a:cxn ang="0">
                  <a:pos x="203" y="137"/>
                </a:cxn>
                <a:cxn ang="0">
                  <a:pos x="210" y="118"/>
                </a:cxn>
                <a:cxn ang="0">
                  <a:pos x="210" y="118"/>
                </a:cxn>
                <a:cxn ang="0">
                  <a:pos x="208" y="109"/>
                </a:cxn>
                <a:cxn ang="0">
                  <a:pos x="196" y="111"/>
                </a:cxn>
                <a:cxn ang="0">
                  <a:pos x="213" y="87"/>
                </a:cxn>
                <a:cxn ang="0">
                  <a:pos x="222" y="68"/>
                </a:cxn>
                <a:cxn ang="0">
                  <a:pos x="208" y="45"/>
                </a:cxn>
                <a:cxn ang="0">
                  <a:pos x="199" y="38"/>
                </a:cxn>
                <a:cxn ang="0">
                  <a:pos x="189" y="38"/>
                </a:cxn>
                <a:cxn ang="0">
                  <a:pos x="184" y="38"/>
                </a:cxn>
                <a:cxn ang="0">
                  <a:pos x="158" y="26"/>
                </a:cxn>
                <a:cxn ang="0">
                  <a:pos x="151" y="19"/>
                </a:cxn>
                <a:cxn ang="0">
                  <a:pos x="130" y="0"/>
                </a:cxn>
                <a:cxn ang="0">
                  <a:pos x="113" y="5"/>
                </a:cxn>
                <a:cxn ang="0">
                  <a:pos x="106" y="26"/>
                </a:cxn>
                <a:cxn ang="0">
                  <a:pos x="80" y="42"/>
                </a:cxn>
                <a:cxn ang="0">
                  <a:pos x="62" y="33"/>
                </a:cxn>
                <a:cxn ang="0">
                  <a:pos x="59" y="57"/>
                </a:cxn>
                <a:cxn ang="0">
                  <a:pos x="28" y="52"/>
                </a:cxn>
                <a:cxn ang="0">
                  <a:pos x="7" y="66"/>
                </a:cxn>
                <a:cxn ang="0">
                  <a:pos x="33" y="83"/>
                </a:cxn>
                <a:cxn ang="0">
                  <a:pos x="52" y="106"/>
                </a:cxn>
                <a:cxn ang="0">
                  <a:pos x="59" y="170"/>
                </a:cxn>
                <a:cxn ang="0">
                  <a:pos x="62" y="182"/>
                </a:cxn>
                <a:cxn ang="0">
                  <a:pos x="97" y="187"/>
                </a:cxn>
                <a:cxn ang="0">
                  <a:pos x="111" y="191"/>
                </a:cxn>
                <a:cxn ang="0">
                  <a:pos x="116" y="191"/>
                </a:cxn>
                <a:cxn ang="0">
                  <a:pos x="116" y="191"/>
                </a:cxn>
                <a:cxn ang="0">
                  <a:pos x="121" y="196"/>
                </a:cxn>
                <a:cxn ang="0">
                  <a:pos x="121" y="196"/>
                </a:cxn>
                <a:cxn ang="0">
                  <a:pos x="130" y="198"/>
                </a:cxn>
                <a:cxn ang="0">
                  <a:pos x="142" y="196"/>
                </a:cxn>
                <a:cxn ang="0">
                  <a:pos x="139" y="184"/>
                </a:cxn>
                <a:cxn ang="0">
                  <a:pos x="194" y="182"/>
                </a:cxn>
                <a:cxn ang="0">
                  <a:pos x="217" y="168"/>
                </a:cxn>
                <a:cxn ang="0">
                  <a:pos x="220" y="168"/>
                </a:cxn>
                <a:cxn ang="0">
                  <a:pos x="222" y="158"/>
                </a:cxn>
              </a:cxnLst>
              <a:rect l="0" t="0" r="r" b="b"/>
              <a:pathLst>
                <a:path w="232" h="198">
                  <a:moveTo>
                    <a:pt x="210" y="156"/>
                  </a:moveTo>
                  <a:lnTo>
                    <a:pt x="210" y="156"/>
                  </a:lnTo>
                  <a:lnTo>
                    <a:pt x="210" y="144"/>
                  </a:lnTo>
                  <a:lnTo>
                    <a:pt x="203" y="137"/>
                  </a:lnTo>
                  <a:lnTo>
                    <a:pt x="203" y="137"/>
                  </a:lnTo>
                  <a:lnTo>
                    <a:pt x="203" y="137"/>
                  </a:lnTo>
                  <a:lnTo>
                    <a:pt x="213" y="130"/>
                  </a:lnTo>
                  <a:lnTo>
                    <a:pt x="210" y="118"/>
                  </a:lnTo>
                  <a:lnTo>
                    <a:pt x="210" y="118"/>
                  </a:lnTo>
                  <a:lnTo>
                    <a:pt x="210" y="118"/>
                  </a:lnTo>
                  <a:lnTo>
                    <a:pt x="208" y="113"/>
                  </a:lnTo>
                  <a:lnTo>
                    <a:pt x="208" y="109"/>
                  </a:lnTo>
                  <a:lnTo>
                    <a:pt x="199" y="109"/>
                  </a:lnTo>
                  <a:lnTo>
                    <a:pt x="196" y="111"/>
                  </a:lnTo>
                  <a:lnTo>
                    <a:pt x="194" y="104"/>
                  </a:lnTo>
                  <a:lnTo>
                    <a:pt x="213" y="87"/>
                  </a:lnTo>
                  <a:lnTo>
                    <a:pt x="222" y="80"/>
                  </a:lnTo>
                  <a:lnTo>
                    <a:pt x="222" y="68"/>
                  </a:lnTo>
                  <a:lnTo>
                    <a:pt x="232" y="49"/>
                  </a:lnTo>
                  <a:lnTo>
                    <a:pt x="208" y="45"/>
                  </a:lnTo>
                  <a:lnTo>
                    <a:pt x="199" y="38"/>
                  </a:lnTo>
                  <a:lnTo>
                    <a:pt x="199" y="38"/>
                  </a:lnTo>
                  <a:lnTo>
                    <a:pt x="191" y="38"/>
                  </a:lnTo>
                  <a:lnTo>
                    <a:pt x="189" y="38"/>
                  </a:lnTo>
                  <a:lnTo>
                    <a:pt x="189" y="38"/>
                  </a:lnTo>
                  <a:lnTo>
                    <a:pt x="184" y="38"/>
                  </a:lnTo>
                  <a:lnTo>
                    <a:pt x="170" y="26"/>
                  </a:lnTo>
                  <a:lnTo>
                    <a:pt x="158" y="26"/>
                  </a:lnTo>
                  <a:lnTo>
                    <a:pt x="161" y="19"/>
                  </a:lnTo>
                  <a:lnTo>
                    <a:pt x="151" y="19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13" y="5"/>
                  </a:lnTo>
                  <a:lnTo>
                    <a:pt x="113" y="21"/>
                  </a:lnTo>
                  <a:lnTo>
                    <a:pt x="106" y="26"/>
                  </a:lnTo>
                  <a:lnTo>
                    <a:pt x="87" y="33"/>
                  </a:lnTo>
                  <a:lnTo>
                    <a:pt x="80" y="42"/>
                  </a:lnTo>
                  <a:lnTo>
                    <a:pt x="64" y="40"/>
                  </a:lnTo>
                  <a:lnTo>
                    <a:pt x="62" y="33"/>
                  </a:lnTo>
                  <a:lnTo>
                    <a:pt x="50" y="33"/>
                  </a:lnTo>
                  <a:lnTo>
                    <a:pt x="59" y="57"/>
                  </a:lnTo>
                  <a:lnTo>
                    <a:pt x="38" y="61"/>
                  </a:lnTo>
                  <a:lnTo>
                    <a:pt x="28" y="52"/>
                  </a:lnTo>
                  <a:lnTo>
                    <a:pt x="0" y="59"/>
                  </a:lnTo>
                  <a:lnTo>
                    <a:pt x="7" y="66"/>
                  </a:lnTo>
                  <a:lnTo>
                    <a:pt x="0" y="71"/>
                  </a:lnTo>
                  <a:lnTo>
                    <a:pt x="33" y="83"/>
                  </a:lnTo>
                  <a:lnTo>
                    <a:pt x="50" y="94"/>
                  </a:lnTo>
                  <a:lnTo>
                    <a:pt x="52" y="106"/>
                  </a:lnTo>
                  <a:lnTo>
                    <a:pt x="66" y="116"/>
                  </a:lnTo>
                  <a:lnTo>
                    <a:pt x="59" y="170"/>
                  </a:lnTo>
                  <a:lnTo>
                    <a:pt x="52" y="175"/>
                  </a:lnTo>
                  <a:lnTo>
                    <a:pt x="62" y="182"/>
                  </a:lnTo>
                  <a:lnTo>
                    <a:pt x="85" y="189"/>
                  </a:lnTo>
                  <a:lnTo>
                    <a:pt x="97" y="187"/>
                  </a:lnTo>
                  <a:lnTo>
                    <a:pt x="111" y="191"/>
                  </a:lnTo>
                  <a:lnTo>
                    <a:pt x="111" y="191"/>
                  </a:lnTo>
                  <a:lnTo>
                    <a:pt x="111" y="191"/>
                  </a:lnTo>
                  <a:lnTo>
                    <a:pt x="116" y="191"/>
                  </a:lnTo>
                  <a:lnTo>
                    <a:pt x="116" y="191"/>
                  </a:lnTo>
                  <a:lnTo>
                    <a:pt x="116" y="191"/>
                  </a:lnTo>
                  <a:lnTo>
                    <a:pt x="116" y="194"/>
                  </a:lnTo>
                  <a:lnTo>
                    <a:pt x="121" y="196"/>
                  </a:lnTo>
                  <a:lnTo>
                    <a:pt x="121" y="194"/>
                  </a:lnTo>
                  <a:lnTo>
                    <a:pt x="121" y="196"/>
                  </a:lnTo>
                  <a:lnTo>
                    <a:pt x="121" y="196"/>
                  </a:lnTo>
                  <a:lnTo>
                    <a:pt x="130" y="198"/>
                  </a:lnTo>
                  <a:lnTo>
                    <a:pt x="142" y="196"/>
                  </a:lnTo>
                  <a:lnTo>
                    <a:pt x="142" y="196"/>
                  </a:lnTo>
                  <a:lnTo>
                    <a:pt x="142" y="196"/>
                  </a:lnTo>
                  <a:lnTo>
                    <a:pt x="139" y="184"/>
                  </a:lnTo>
                  <a:lnTo>
                    <a:pt x="156" y="172"/>
                  </a:lnTo>
                  <a:lnTo>
                    <a:pt x="194" y="182"/>
                  </a:lnTo>
                  <a:lnTo>
                    <a:pt x="217" y="168"/>
                  </a:lnTo>
                  <a:lnTo>
                    <a:pt x="217" y="168"/>
                  </a:lnTo>
                  <a:lnTo>
                    <a:pt x="217" y="168"/>
                  </a:lnTo>
                  <a:lnTo>
                    <a:pt x="220" y="168"/>
                  </a:lnTo>
                  <a:lnTo>
                    <a:pt x="220" y="165"/>
                  </a:lnTo>
                  <a:lnTo>
                    <a:pt x="222" y="158"/>
                  </a:lnTo>
                  <a:lnTo>
                    <a:pt x="210" y="15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7700CC8F-E166-2AA2-938D-C5CB4FD5E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5910" y="3286976"/>
              <a:ext cx="3302" cy="3302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44A9C6D6-5F1C-BBFE-452D-8CD61F9CA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312" y="2491399"/>
              <a:ext cx="85830" cy="4621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14" y="2"/>
                </a:cxn>
                <a:cxn ang="0">
                  <a:pos x="0" y="9"/>
                </a:cxn>
                <a:cxn ang="0">
                  <a:pos x="16" y="14"/>
                </a:cxn>
                <a:cxn ang="0">
                  <a:pos x="26" y="0"/>
                </a:cxn>
              </a:cxnLst>
              <a:rect l="0" t="0" r="r" b="b"/>
              <a:pathLst>
                <a:path w="26" h="14">
                  <a:moveTo>
                    <a:pt x="26" y="0"/>
                  </a:moveTo>
                  <a:lnTo>
                    <a:pt x="14" y="2"/>
                  </a:lnTo>
                  <a:lnTo>
                    <a:pt x="0" y="9"/>
                  </a:lnTo>
                  <a:lnTo>
                    <a:pt x="16" y="1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F0AA7B09-1666-3410-16A1-D72AD8971C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9694" y="3247363"/>
              <a:ext cx="46216" cy="3961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9" y="12"/>
                </a:cxn>
                <a:cxn ang="0">
                  <a:pos x="14" y="12"/>
                </a:cxn>
                <a:cxn ang="0">
                  <a:pos x="2" y="0"/>
                </a:cxn>
                <a:cxn ang="0">
                  <a:pos x="0" y="7"/>
                </a:cxn>
              </a:cxnLst>
              <a:rect l="0" t="0" r="r" b="b"/>
              <a:pathLst>
                <a:path w="14" h="12">
                  <a:moveTo>
                    <a:pt x="0" y="7"/>
                  </a:moveTo>
                  <a:lnTo>
                    <a:pt x="9" y="12"/>
                  </a:lnTo>
                  <a:lnTo>
                    <a:pt x="14" y="12"/>
                  </a:lnTo>
                  <a:lnTo>
                    <a:pt x="2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6F2AB9C7-7A9A-682B-490C-49F1E6CF61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910" y="3263868"/>
              <a:ext cx="92433" cy="52819"/>
            </a:xfrm>
            <a:custGeom>
              <a:avLst/>
              <a:gdLst/>
              <a:ahLst/>
              <a:cxnLst>
                <a:cxn ang="0">
                  <a:pos x="12" y="7"/>
                </a:cxn>
                <a:cxn ang="0">
                  <a:pos x="26" y="16"/>
                </a:cxn>
                <a:cxn ang="0">
                  <a:pos x="28" y="7"/>
                </a:cxn>
                <a:cxn ang="0">
                  <a:pos x="17" y="0"/>
                </a:cxn>
                <a:cxn ang="0">
                  <a:pos x="0" y="7"/>
                </a:cxn>
                <a:cxn ang="0">
                  <a:pos x="12" y="7"/>
                </a:cxn>
              </a:cxnLst>
              <a:rect l="0" t="0" r="r" b="b"/>
              <a:pathLst>
                <a:path w="28" h="16">
                  <a:moveTo>
                    <a:pt x="12" y="7"/>
                  </a:moveTo>
                  <a:lnTo>
                    <a:pt x="26" y="16"/>
                  </a:lnTo>
                  <a:lnTo>
                    <a:pt x="28" y="7"/>
                  </a:lnTo>
                  <a:lnTo>
                    <a:pt x="17" y="0"/>
                  </a:lnTo>
                  <a:lnTo>
                    <a:pt x="0" y="7"/>
                  </a:lnTo>
                  <a:lnTo>
                    <a:pt x="12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2709BDC9-E029-668D-E47D-D71C84CE4B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9152" y="2778600"/>
              <a:ext cx="9905" cy="66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4149CD3-45F5-3CBD-0BA1-23A74E814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1102" y="2818213"/>
              <a:ext cx="66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173677C0-EE85-4DD6-321A-AABEDB14C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674" y="2233909"/>
              <a:ext cx="732855" cy="528184"/>
            </a:xfrm>
            <a:custGeom>
              <a:avLst/>
              <a:gdLst/>
              <a:ahLst/>
              <a:cxnLst>
                <a:cxn ang="0">
                  <a:pos x="210" y="30"/>
                </a:cxn>
                <a:cxn ang="0">
                  <a:pos x="201" y="28"/>
                </a:cxn>
                <a:cxn ang="0">
                  <a:pos x="196" y="26"/>
                </a:cxn>
                <a:cxn ang="0">
                  <a:pos x="196" y="26"/>
                </a:cxn>
                <a:cxn ang="0">
                  <a:pos x="193" y="28"/>
                </a:cxn>
                <a:cxn ang="0">
                  <a:pos x="193" y="28"/>
                </a:cxn>
                <a:cxn ang="0">
                  <a:pos x="193" y="28"/>
                </a:cxn>
                <a:cxn ang="0">
                  <a:pos x="191" y="23"/>
                </a:cxn>
                <a:cxn ang="0">
                  <a:pos x="191" y="23"/>
                </a:cxn>
                <a:cxn ang="0">
                  <a:pos x="177" y="19"/>
                </a:cxn>
                <a:cxn ang="0">
                  <a:pos x="165" y="21"/>
                </a:cxn>
                <a:cxn ang="0">
                  <a:pos x="165" y="21"/>
                </a:cxn>
                <a:cxn ang="0">
                  <a:pos x="142" y="14"/>
                </a:cxn>
                <a:cxn ang="0">
                  <a:pos x="132" y="7"/>
                </a:cxn>
                <a:cxn ang="0">
                  <a:pos x="101" y="4"/>
                </a:cxn>
                <a:cxn ang="0">
                  <a:pos x="90" y="7"/>
                </a:cxn>
                <a:cxn ang="0">
                  <a:pos x="68" y="2"/>
                </a:cxn>
                <a:cxn ang="0">
                  <a:pos x="33" y="2"/>
                </a:cxn>
                <a:cxn ang="0">
                  <a:pos x="23" y="0"/>
                </a:cxn>
                <a:cxn ang="0">
                  <a:pos x="14" y="7"/>
                </a:cxn>
                <a:cxn ang="0">
                  <a:pos x="0" y="11"/>
                </a:cxn>
                <a:cxn ang="0">
                  <a:pos x="7" y="21"/>
                </a:cxn>
                <a:cxn ang="0">
                  <a:pos x="7" y="37"/>
                </a:cxn>
                <a:cxn ang="0">
                  <a:pos x="7" y="37"/>
                </a:cxn>
                <a:cxn ang="0">
                  <a:pos x="7" y="37"/>
                </a:cxn>
                <a:cxn ang="0">
                  <a:pos x="16" y="35"/>
                </a:cxn>
                <a:cxn ang="0">
                  <a:pos x="19" y="40"/>
                </a:cxn>
                <a:cxn ang="0">
                  <a:pos x="47" y="37"/>
                </a:cxn>
                <a:cxn ang="0">
                  <a:pos x="54" y="47"/>
                </a:cxn>
                <a:cxn ang="0">
                  <a:pos x="54" y="47"/>
                </a:cxn>
                <a:cxn ang="0">
                  <a:pos x="54" y="47"/>
                </a:cxn>
                <a:cxn ang="0">
                  <a:pos x="40" y="59"/>
                </a:cxn>
                <a:cxn ang="0">
                  <a:pos x="42" y="73"/>
                </a:cxn>
                <a:cxn ang="0">
                  <a:pos x="38" y="87"/>
                </a:cxn>
                <a:cxn ang="0">
                  <a:pos x="38" y="87"/>
                </a:cxn>
                <a:cxn ang="0">
                  <a:pos x="38" y="87"/>
                </a:cxn>
                <a:cxn ang="0">
                  <a:pos x="28" y="87"/>
                </a:cxn>
                <a:cxn ang="0">
                  <a:pos x="40" y="101"/>
                </a:cxn>
                <a:cxn ang="0">
                  <a:pos x="33" y="113"/>
                </a:cxn>
                <a:cxn ang="0">
                  <a:pos x="38" y="120"/>
                </a:cxn>
                <a:cxn ang="0">
                  <a:pos x="30" y="130"/>
                </a:cxn>
                <a:cxn ang="0">
                  <a:pos x="30" y="134"/>
                </a:cxn>
                <a:cxn ang="0">
                  <a:pos x="33" y="139"/>
                </a:cxn>
                <a:cxn ang="0">
                  <a:pos x="47" y="144"/>
                </a:cxn>
                <a:cxn ang="0">
                  <a:pos x="54" y="158"/>
                </a:cxn>
                <a:cxn ang="0">
                  <a:pos x="68" y="160"/>
                </a:cxn>
                <a:cxn ang="0">
                  <a:pos x="85" y="148"/>
                </a:cxn>
                <a:cxn ang="0">
                  <a:pos x="127" y="146"/>
                </a:cxn>
                <a:cxn ang="0">
                  <a:pos x="134" y="134"/>
                </a:cxn>
                <a:cxn ang="0">
                  <a:pos x="151" y="130"/>
                </a:cxn>
                <a:cxn ang="0">
                  <a:pos x="156" y="115"/>
                </a:cxn>
                <a:cxn ang="0">
                  <a:pos x="170" y="106"/>
                </a:cxn>
                <a:cxn ang="0">
                  <a:pos x="160" y="89"/>
                </a:cxn>
                <a:cxn ang="0">
                  <a:pos x="184" y="59"/>
                </a:cxn>
                <a:cxn ang="0">
                  <a:pos x="203" y="54"/>
                </a:cxn>
                <a:cxn ang="0">
                  <a:pos x="222" y="37"/>
                </a:cxn>
                <a:cxn ang="0">
                  <a:pos x="222" y="28"/>
                </a:cxn>
                <a:cxn ang="0">
                  <a:pos x="222" y="28"/>
                </a:cxn>
                <a:cxn ang="0">
                  <a:pos x="210" y="30"/>
                </a:cxn>
              </a:cxnLst>
              <a:rect l="0" t="0" r="r" b="b"/>
              <a:pathLst>
                <a:path w="222" h="160">
                  <a:moveTo>
                    <a:pt x="210" y="30"/>
                  </a:moveTo>
                  <a:lnTo>
                    <a:pt x="201" y="28"/>
                  </a:lnTo>
                  <a:lnTo>
                    <a:pt x="196" y="26"/>
                  </a:lnTo>
                  <a:lnTo>
                    <a:pt x="196" y="26"/>
                  </a:lnTo>
                  <a:lnTo>
                    <a:pt x="193" y="28"/>
                  </a:lnTo>
                  <a:lnTo>
                    <a:pt x="193" y="28"/>
                  </a:lnTo>
                  <a:lnTo>
                    <a:pt x="193" y="28"/>
                  </a:lnTo>
                  <a:lnTo>
                    <a:pt x="191" y="23"/>
                  </a:lnTo>
                  <a:lnTo>
                    <a:pt x="191" y="23"/>
                  </a:lnTo>
                  <a:lnTo>
                    <a:pt x="177" y="19"/>
                  </a:lnTo>
                  <a:lnTo>
                    <a:pt x="165" y="21"/>
                  </a:lnTo>
                  <a:lnTo>
                    <a:pt x="165" y="21"/>
                  </a:lnTo>
                  <a:lnTo>
                    <a:pt x="142" y="14"/>
                  </a:lnTo>
                  <a:lnTo>
                    <a:pt x="132" y="7"/>
                  </a:lnTo>
                  <a:lnTo>
                    <a:pt x="101" y="4"/>
                  </a:lnTo>
                  <a:lnTo>
                    <a:pt x="90" y="7"/>
                  </a:lnTo>
                  <a:lnTo>
                    <a:pt x="68" y="2"/>
                  </a:lnTo>
                  <a:lnTo>
                    <a:pt x="33" y="2"/>
                  </a:lnTo>
                  <a:lnTo>
                    <a:pt x="23" y="0"/>
                  </a:lnTo>
                  <a:lnTo>
                    <a:pt x="14" y="7"/>
                  </a:lnTo>
                  <a:lnTo>
                    <a:pt x="0" y="11"/>
                  </a:lnTo>
                  <a:lnTo>
                    <a:pt x="7" y="21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16" y="35"/>
                  </a:lnTo>
                  <a:lnTo>
                    <a:pt x="19" y="40"/>
                  </a:lnTo>
                  <a:lnTo>
                    <a:pt x="47" y="3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54" y="47"/>
                  </a:lnTo>
                  <a:lnTo>
                    <a:pt x="40" y="59"/>
                  </a:lnTo>
                  <a:lnTo>
                    <a:pt x="42" y="73"/>
                  </a:lnTo>
                  <a:lnTo>
                    <a:pt x="38" y="87"/>
                  </a:lnTo>
                  <a:lnTo>
                    <a:pt x="38" y="87"/>
                  </a:lnTo>
                  <a:lnTo>
                    <a:pt x="38" y="87"/>
                  </a:lnTo>
                  <a:lnTo>
                    <a:pt x="28" y="87"/>
                  </a:lnTo>
                  <a:lnTo>
                    <a:pt x="40" y="101"/>
                  </a:lnTo>
                  <a:lnTo>
                    <a:pt x="33" y="113"/>
                  </a:lnTo>
                  <a:lnTo>
                    <a:pt x="38" y="120"/>
                  </a:lnTo>
                  <a:lnTo>
                    <a:pt x="30" y="130"/>
                  </a:lnTo>
                  <a:lnTo>
                    <a:pt x="30" y="134"/>
                  </a:lnTo>
                  <a:lnTo>
                    <a:pt x="33" y="139"/>
                  </a:lnTo>
                  <a:lnTo>
                    <a:pt x="47" y="144"/>
                  </a:lnTo>
                  <a:lnTo>
                    <a:pt x="54" y="158"/>
                  </a:lnTo>
                  <a:lnTo>
                    <a:pt x="68" y="160"/>
                  </a:lnTo>
                  <a:lnTo>
                    <a:pt x="85" y="148"/>
                  </a:lnTo>
                  <a:lnTo>
                    <a:pt x="127" y="146"/>
                  </a:lnTo>
                  <a:lnTo>
                    <a:pt x="134" y="134"/>
                  </a:lnTo>
                  <a:lnTo>
                    <a:pt x="151" y="130"/>
                  </a:lnTo>
                  <a:lnTo>
                    <a:pt x="156" y="115"/>
                  </a:lnTo>
                  <a:lnTo>
                    <a:pt x="170" y="106"/>
                  </a:lnTo>
                  <a:lnTo>
                    <a:pt x="160" y="89"/>
                  </a:lnTo>
                  <a:lnTo>
                    <a:pt x="184" y="59"/>
                  </a:lnTo>
                  <a:lnTo>
                    <a:pt x="203" y="54"/>
                  </a:lnTo>
                  <a:lnTo>
                    <a:pt x="222" y="37"/>
                  </a:lnTo>
                  <a:lnTo>
                    <a:pt x="222" y="28"/>
                  </a:lnTo>
                  <a:lnTo>
                    <a:pt x="222" y="28"/>
                  </a:lnTo>
                  <a:lnTo>
                    <a:pt x="210" y="3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24DE1C-4CA3-CD54-F07F-20CF534B4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8205" y="2319739"/>
              <a:ext cx="3302" cy="66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7" name="Line 17">
              <a:extLst>
                <a:ext uri="{FF2B5EF4-FFF2-40B4-BE49-F238E27FC236}">
                  <a16:creationId xmlns:a16="http://schemas.microsoft.com/office/drawing/2014/main" id="{EAD3287A-CF82-1E14-BEE6-D6C090F525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9152" y="2762092"/>
              <a:ext cx="3302" cy="3302"/>
            </a:xfrm>
            <a:prstGeom prst="line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88488808-4963-A79E-BE5C-25F264B99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1488" y="1646304"/>
              <a:ext cx="56120" cy="9905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17" y="0"/>
                </a:cxn>
              </a:cxnLst>
              <a:rect l="0" t="0" r="r" b="b"/>
              <a:pathLst>
                <a:path w="17" h="3">
                  <a:moveTo>
                    <a:pt x="17" y="0"/>
                  </a:moveTo>
                  <a:lnTo>
                    <a:pt x="0" y="0"/>
                  </a:lnTo>
                  <a:lnTo>
                    <a:pt x="2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D3B4ADB8-593C-15E0-895D-9DE4E6FC3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549" y="1646304"/>
              <a:ext cx="412644" cy="102337"/>
            </a:xfrm>
            <a:custGeom>
              <a:avLst/>
              <a:gdLst/>
              <a:ahLst/>
              <a:cxnLst>
                <a:cxn ang="0">
                  <a:pos x="45" y="7"/>
                </a:cxn>
                <a:cxn ang="0">
                  <a:pos x="24" y="7"/>
                </a:cxn>
                <a:cxn ang="0">
                  <a:pos x="0" y="31"/>
                </a:cxn>
                <a:cxn ang="0">
                  <a:pos x="24" y="24"/>
                </a:cxn>
                <a:cxn ang="0">
                  <a:pos x="33" y="31"/>
                </a:cxn>
                <a:cxn ang="0">
                  <a:pos x="38" y="19"/>
                </a:cxn>
                <a:cxn ang="0">
                  <a:pos x="54" y="22"/>
                </a:cxn>
                <a:cxn ang="0">
                  <a:pos x="78" y="17"/>
                </a:cxn>
                <a:cxn ang="0">
                  <a:pos x="104" y="19"/>
                </a:cxn>
                <a:cxn ang="0">
                  <a:pos x="123" y="10"/>
                </a:cxn>
                <a:cxn ang="0">
                  <a:pos x="125" y="3"/>
                </a:cxn>
                <a:cxn ang="0">
                  <a:pos x="111" y="0"/>
                </a:cxn>
                <a:cxn ang="0">
                  <a:pos x="50" y="0"/>
                </a:cxn>
                <a:cxn ang="0">
                  <a:pos x="45" y="7"/>
                </a:cxn>
              </a:cxnLst>
              <a:rect l="0" t="0" r="r" b="b"/>
              <a:pathLst>
                <a:path w="125" h="31">
                  <a:moveTo>
                    <a:pt x="45" y="7"/>
                  </a:moveTo>
                  <a:lnTo>
                    <a:pt x="24" y="7"/>
                  </a:lnTo>
                  <a:lnTo>
                    <a:pt x="0" y="31"/>
                  </a:lnTo>
                  <a:lnTo>
                    <a:pt x="24" y="24"/>
                  </a:lnTo>
                  <a:lnTo>
                    <a:pt x="33" y="31"/>
                  </a:lnTo>
                  <a:lnTo>
                    <a:pt x="38" y="19"/>
                  </a:lnTo>
                  <a:lnTo>
                    <a:pt x="54" y="22"/>
                  </a:lnTo>
                  <a:lnTo>
                    <a:pt x="78" y="17"/>
                  </a:lnTo>
                  <a:lnTo>
                    <a:pt x="104" y="19"/>
                  </a:lnTo>
                  <a:lnTo>
                    <a:pt x="123" y="10"/>
                  </a:lnTo>
                  <a:lnTo>
                    <a:pt x="125" y="3"/>
                  </a:lnTo>
                  <a:lnTo>
                    <a:pt x="111" y="0"/>
                  </a:lnTo>
                  <a:lnTo>
                    <a:pt x="50" y="0"/>
                  </a:lnTo>
                  <a:lnTo>
                    <a:pt x="45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0" name="Freeform 23">
              <a:extLst>
                <a:ext uri="{FF2B5EF4-FFF2-40B4-BE49-F238E27FC236}">
                  <a16:creationId xmlns:a16="http://schemas.microsoft.com/office/drawing/2014/main" id="{AF7EA2D5-35B2-5535-4A0A-3CE35156F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086" y="2458387"/>
              <a:ext cx="23109" cy="3961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7" y="0"/>
                </a:cxn>
                <a:cxn ang="0">
                  <a:pos x="4" y="0"/>
                </a:cxn>
              </a:cxnLst>
              <a:rect l="0" t="0" r="r" b="b"/>
              <a:pathLst>
                <a:path w="7" h="12">
                  <a:moveTo>
                    <a:pt x="4" y="0"/>
                  </a:moveTo>
                  <a:lnTo>
                    <a:pt x="0" y="12"/>
                  </a:lnTo>
                  <a:lnTo>
                    <a:pt x="4" y="12"/>
                  </a:lnTo>
                  <a:lnTo>
                    <a:pt x="7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1" name="Freeform 24">
              <a:extLst>
                <a:ext uri="{FF2B5EF4-FFF2-40B4-BE49-F238E27FC236}">
                  <a16:creationId xmlns:a16="http://schemas.microsoft.com/office/drawing/2014/main" id="{1BC2B7FB-32B9-2763-3644-D2778BE97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475" y="2382462"/>
              <a:ext cx="399440" cy="379633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111" y="7"/>
                </a:cxn>
                <a:cxn ang="0">
                  <a:pos x="81" y="2"/>
                </a:cxn>
                <a:cxn ang="0">
                  <a:pos x="52" y="7"/>
                </a:cxn>
                <a:cxn ang="0">
                  <a:pos x="52" y="7"/>
                </a:cxn>
                <a:cxn ang="0">
                  <a:pos x="36" y="11"/>
                </a:cxn>
                <a:cxn ang="0">
                  <a:pos x="21" y="16"/>
                </a:cxn>
                <a:cxn ang="0">
                  <a:pos x="19" y="18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17" y="18"/>
                </a:cxn>
                <a:cxn ang="0">
                  <a:pos x="7" y="37"/>
                </a:cxn>
                <a:cxn ang="0">
                  <a:pos x="7" y="37"/>
                </a:cxn>
                <a:cxn ang="0">
                  <a:pos x="12" y="54"/>
                </a:cxn>
                <a:cxn ang="0">
                  <a:pos x="12" y="80"/>
                </a:cxn>
                <a:cxn ang="0">
                  <a:pos x="21" y="70"/>
                </a:cxn>
                <a:cxn ang="0">
                  <a:pos x="57" y="75"/>
                </a:cxn>
                <a:cxn ang="0">
                  <a:pos x="36" y="70"/>
                </a:cxn>
                <a:cxn ang="0">
                  <a:pos x="21" y="80"/>
                </a:cxn>
                <a:cxn ang="0">
                  <a:pos x="33" y="103"/>
                </a:cxn>
                <a:cxn ang="0">
                  <a:pos x="45" y="108"/>
                </a:cxn>
                <a:cxn ang="0">
                  <a:pos x="55" y="115"/>
                </a:cxn>
                <a:cxn ang="0">
                  <a:pos x="50" y="85"/>
                </a:cxn>
                <a:cxn ang="0">
                  <a:pos x="73" y="82"/>
                </a:cxn>
                <a:cxn ang="0">
                  <a:pos x="50" y="61"/>
                </a:cxn>
                <a:cxn ang="0">
                  <a:pos x="47" y="33"/>
                </a:cxn>
                <a:cxn ang="0">
                  <a:pos x="62" y="30"/>
                </a:cxn>
                <a:cxn ang="0">
                  <a:pos x="81" y="30"/>
                </a:cxn>
                <a:cxn ang="0">
                  <a:pos x="83" y="14"/>
                </a:cxn>
                <a:cxn ang="0">
                  <a:pos x="90" y="14"/>
                </a:cxn>
                <a:cxn ang="0">
                  <a:pos x="121" y="4"/>
                </a:cxn>
                <a:cxn ang="0">
                  <a:pos x="114" y="0"/>
                </a:cxn>
              </a:cxnLst>
              <a:rect l="0" t="0" r="r" b="b"/>
              <a:pathLst>
                <a:path w="121" h="115">
                  <a:moveTo>
                    <a:pt x="114" y="0"/>
                  </a:moveTo>
                  <a:lnTo>
                    <a:pt x="114" y="0"/>
                  </a:lnTo>
                  <a:lnTo>
                    <a:pt x="114" y="0"/>
                  </a:lnTo>
                  <a:lnTo>
                    <a:pt x="111" y="7"/>
                  </a:lnTo>
                  <a:lnTo>
                    <a:pt x="95" y="9"/>
                  </a:lnTo>
                  <a:lnTo>
                    <a:pt x="81" y="2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36" y="11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19" y="18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9" y="18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7" y="18"/>
                  </a:lnTo>
                  <a:lnTo>
                    <a:pt x="19" y="21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7" y="37"/>
                  </a:lnTo>
                  <a:lnTo>
                    <a:pt x="0" y="42"/>
                  </a:lnTo>
                  <a:lnTo>
                    <a:pt x="12" y="54"/>
                  </a:lnTo>
                  <a:lnTo>
                    <a:pt x="10" y="70"/>
                  </a:lnTo>
                  <a:lnTo>
                    <a:pt x="12" y="80"/>
                  </a:lnTo>
                  <a:lnTo>
                    <a:pt x="17" y="61"/>
                  </a:lnTo>
                  <a:lnTo>
                    <a:pt x="21" y="70"/>
                  </a:lnTo>
                  <a:lnTo>
                    <a:pt x="36" y="68"/>
                  </a:lnTo>
                  <a:lnTo>
                    <a:pt x="57" y="75"/>
                  </a:lnTo>
                  <a:lnTo>
                    <a:pt x="52" y="75"/>
                  </a:lnTo>
                  <a:lnTo>
                    <a:pt x="36" y="70"/>
                  </a:lnTo>
                  <a:lnTo>
                    <a:pt x="24" y="73"/>
                  </a:lnTo>
                  <a:lnTo>
                    <a:pt x="21" y="80"/>
                  </a:lnTo>
                  <a:lnTo>
                    <a:pt x="29" y="85"/>
                  </a:lnTo>
                  <a:lnTo>
                    <a:pt x="33" y="103"/>
                  </a:lnTo>
                  <a:lnTo>
                    <a:pt x="38" y="96"/>
                  </a:lnTo>
                  <a:lnTo>
                    <a:pt x="45" y="108"/>
                  </a:lnTo>
                  <a:lnTo>
                    <a:pt x="50" y="101"/>
                  </a:lnTo>
                  <a:lnTo>
                    <a:pt x="55" y="115"/>
                  </a:lnTo>
                  <a:lnTo>
                    <a:pt x="57" y="108"/>
                  </a:lnTo>
                  <a:lnTo>
                    <a:pt x="50" y="85"/>
                  </a:lnTo>
                  <a:lnTo>
                    <a:pt x="59" y="77"/>
                  </a:lnTo>
                  <a:lnTo>
                    <a:pt x="73" y="82"/>
                  </a:lnTo>
                  <a:lnTo>
                    <a:pt x="71" y="70"/>
                  </a:lnTo>
                  <a:lnTo>
                    <a:pt x="50" y="61"/>
                  </a:lnTo>
                  <a:lnTo>
                    <a:pt x="62" y="51"/>
                  </a:lnTo>
                  <a:lnTo>
                    <a:pt x="47" y="33"/>
                  </a:lnTo>
                  <a:lnTo>
                    <a:pt x="47" y="26"/>
                  </a:lnTo>
                  <a:lnTo>
                    <a:pt x="62" y="30"/>
                  </a:lnTo>
                  <a:lnTo>
                    <a:pt x="66" y="28"/>
                  </a:lnTo>
                  <a:lnTo>
                    <a:pt x="81" y="30"/>
                  </a:lnTo>
                  <a:lnTo>
                    <a:pt x="66" y="21"/>
                  </a:lnTo>
                  <a:lnTo>
                    <a:pt x="83" y="14"/>
                  </a:lnTo>
                  <a:lnTo>
                    <a:pt x="85" y="21"/>
                  </a:lnTo>
                  <a:lnTo>
                    <a:pt x="90" y="14"/>
                  </a:lnTo>
                  <a:lnTo>
                    <a:pt x="109" y="18"/>
                  </a:lnTo>
                  <a:lnTo>
                    <a:pt x="121" y="4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2" name="Freeform 25">
              <a:extLst>
                <a:ext uri="{FF2B5EF4-FFF2-40B4-BE49-F238E27FC236}">
                  <a16:creationId xmlns:a16="http://schemas.microsoft.com/office/drawing/2014/main" id="{19BB8723-8821-131D-8C43-874A8BDBD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086" y="2692769"/>
              <a:ext cx="13204" cy="29711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0" y="5"/>
                </a:cxn>
                <a:cxn ang="0">
                  <a:pos x="2" y="9"/>
                </a:cxn>
              </a:cxnLst>
              <a:rect l="0" t="0" r="r" b="b"/>
              <a:pathLst>
                <a:path w="4" h="9">
                  <a:moveTo>
                    <a:pt x="2" y="9"/>
                  </a:moveTo>
                  <a:lnTo>
                    <a:pt x="4" y="2"/>
                  </a:lnTo>
                  <a:lnTo>
                    <a:pt x="4" y="0"/>
                  </a:lnTo>
                  <a:lnTo>
                    <a:pt x="0" y="5"/>
                  </a:lnTo>
                  <a:lnTo>
                    <a:pt x="2" y="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3" name="Freeform 26">
              <a:extLst>
                <a:ext uri="{FF2B5EF4-FFF2-40B4-BE49-F238E27FC236}">
                  <a16:creationId xmlns:a16="http://schemas.microsoft.com/office/drawing/2014/main" id="{56BF0CD5-E0E7-BDFB-A4DF-DE08FEAEB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039" y="2567326"/>
              <a:ext cx="85830" cy="3961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8" y="12"/>
                </a:cxn>
                <a:cxn ang="0">
                  <a:pos x="26" y="0"/>
                </a:cxn>
                <a:cxn ang="0">
                  <a:pos x="21" y="7"/>
                </a:cxn>
                <a:cxn ang="0">
                  <a:pos x="0" y="3"/>
                </a:cxn>
              </a:cxnLst>
              <a:rect l="0" t="0" r="r" b="b"/>
              <a:pathLst>
                <a:path w="26" h="12">
                  <a:moveTo>
                    <a:pt x="0" y="3"/>
                  </a:moveTo>
                  <a:lnTo>
                    <a:pt x="18" y="12"/>
                  </a:lnTo>
                  <a:lnTo>
                    <a:pt x="26" y="0"/>
                  </a:lnTo>
                  <a:lnTo>
                    <a:pt x="21" y="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F878CD00-1109-AD75-28E4-CBADFD3A0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023" y="2785202"/>
              <a:ext cx="6602" cy="990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5DAF97AE-7DF8-1E65-A076-75AC4A18E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7795" y="2544217"/>
              <a:ext cx="46216" cy="23109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12" y="7"/>
                </a:cxn>
                <a:cxn ang="0">
                  <a:pos x="14" y="5"/>
                </a:cxn>
              </a:cxnLst>
              <a:rect l="0" t="0" r="r" b="b"/>
              <a:pathLst>
                <a:path w="14" h="7">
                  <a:moveTo>
                    <a:pt x="14" y="5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7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52DE66E3-6100-72B3-627C-1A5CE1D63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699" y="2600337"/>
              <a:ext cx="13204" cy="132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2" y="4"/>
                  </a:lnTo>
                  <a:lnTo>
                    <a:pt x="4" y="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19015916-8F3A-85BC-C327-C9CCA746D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4301" y="2663058"/>
              <a:ext cx="16507" cy="660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5" h="2">
                  <a:moveTo>
                    <a:pt x="0" y="2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02599F69-255C-F454-4B83-152EF505B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7120" y="2709274"/>
              <a:ext cx="16507" cy="2310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" y="7"/>
                </a:cxn>
                <a:cxn ang="0">
                  <a:pos x="3" y="4"/>
                </a:cxn>
                <a:cxn ang="0">
                  <a:pos x="5" y="0"/>
                </a:cxn>
                <a:cxn ang="0">
                  <a:pos x="0" y="4"/>
                </a:cxn>
              </a:cxnLst>
              <a:rect l="0" t="0" r="r" b="b"/>
              <a:pathLst>
                <a:path w="5" h="7">
                  <a:moveTo>
                    <a:pt x="0" y="4"/>
                  </a:moveTo>
                  <a:lnTo>
                    <a:pt x="5" y="7"/>
                  </a:lnTo>
                  <a:lnTo>
                    <a:pt x="3" y="4"/>
                  </a:lnTo>
                  <a:lnTo>
                    <a:pt x="5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726D2E00-DED9-F427-D7CF-6DB745704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023" y="2795105"/>
              <a:ext cx="6602" cy="1320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2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100F4211-6C32-FC33-72E4-B044F254C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518" y="2699372"/>
              <a:ext cx="16507" cy="990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5" y="0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A0245021-6CBC-4484-B603-C2F449061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733" y="2738986"/>
              <a:ext cx="39614" cy="3961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5"/>
                </a:cxn>
                <a:cxn ang="0">
                  <a:pos x="3" y="12"/>
                </a:cxn>
                <a:cxn ang="0">
                  <a:pos x="10" y="7"/>
                </a:cxn>
                <a:cxn ang="0">
                  <a:pos x="12" y="0"/>
                </a:cxn>
              </a:cxnLst>
              <a:rect l="0" t="0" r="r" b="b"/>
              <a:pathLst>
                <a:path w="12" h="12">
                  <a:moveTo>
                    <a:pt x="12" y="0"/>
                  </a:moveTo>
                  <a:lnTo>
                    <a:pt x="0" y="5"/>
                  </a:lnTo>
                  <a:lnTo>
                    <a:pt x="3" y="12"/>
                  </a:lnTo>
                  <a:lnTo>
                    <a:pt x="10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285F62CA-1715-159E-3910-40E606F6D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749" y="2801707"/>
              <a:ext cx="165058" cy="39614"/>
            </a:xfrm>
            <a:custGeom>
              <a:avLst/>
              <a:gdLst/>
              <a:ahLst/>
              <a:cxnLst>
                <a:cxn ang="0">
                  <a:pos x="21" y="10"/>
                </a:cxn>
                <a:cxn ang="0">
                  <a:pos x="21" y="12"/>
                </a:cxn>
                <a:cxn ang="0">
                  <a:pos x="47" y="12"/>
                </a:cxn>
                <a:cxn ang="0">
                  <a:pos x="50" y="5"/>
                </a:cxn>
                <a:cxn ang="0">
                  <a:pos x="12" y="0"/>
                </a:cxn>
                <a:cxn ang="0">
                  <a:pos x="0" y="5"/>
                </a:cxn>
                <a:cxn ang="0">
                  <a:pos x="21" y="10"/>
                </a:cxn>
              </a:cxnLst>
              <a:rect l="0" t="0" r="r" b="b"/>
              <a:pathLst>
                <a:path w="50" h="12">
                  <a:moveTo>
                    <a:pt x="21" y="10"/>
                  </a:moveTo>
                  <a:lnTo>
                    <a:pt x="21" y="12"/>
                  </a:lnTo>
                  <a:lnTo>
                    <a:pt x="47" y="12"/>
                  </a:lnTo>
                  <a:lnTo>
                    <a:pt x="50" y="5"/>
                  </a:lnTo>
                  <a:lnTo>
                    <a:pt x="12" y="0"/>
                  </a:lnTo>
                  <a:lnTo>
                    <a:pt x="0" y="5"/>
                  </a:lnTo>
                  <a:lnTo>
                    <a:pt x="21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3D6CDC99-20B1-49CE-950F-2FE688E27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011" y="2653156"/>
              <a:ext cx="33012" cy="990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0"/>
                </a:cxn>
                <a:cxn ang="0">
                  <a:pos x="5" y="3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0" h="3">
                  <a:moveTo>
                    <a:pt x="7" y="0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4" name="Freeform 40">
              <a:extLst>
                <a:ext uri="{FF2B5EF4-FFF2-40B4-BE49-F238E27FC236}">
                  <a16:creationId xmlns:a16="http://schemas.microsoft.com/office/drawing/2014/main" id="{2E443E1C-7699-85F7-0011-96EC02EA6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130" y="1656209"/>
              <a:ext cx="56120" cy="13204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0" y="4"/>
                </a:cxn>
                <a:cxn ang="0">
                  <a:pos x="17" y="0"/>
                </a:cxn>
              </a:cxnLst>
              <a:rect l="0" t="0" r="r" b="b"/>
              <a:pathLst>
                <a:path w="17" h="4">
                  <a:moveTo>
                    <a:pt x="17" y="0"/>
                  </a:moveTo>
                  <a:lnTo>
                    <a:pt x="7" y="0"/>
                  </a:lnTo>
                  <a:lnTo>
                    <a:pt x="0" y="0"/>
                  </a:lnTo>
                  <a:lnTo>
                    <a:pt x="10" y="4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5" name="Freeform 41">
              <a:extLst>
                <a:ext uri="{FF2B5EF4-FFF2-40B4-BE49-F238E27FC236}">
                  <a16:creationId xmlns:a16="http://schemas.microsoft.com/office/drawing/2014/main" id="{89ED185C-9423-1227-6168-12870ADDC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0346" y="1646304"/>
              <a:ext cx="56120" cy="9905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17" y="0"/>
                </a:cxn>
              </a:cxnLst>
              <a:rect l="0" t="0" r="r" b="b"/>
              <a:pathLst>
                <a:path w="17" h="3">
                  <a:moveTo>
                    <a:pt x="17" y="0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6" name="Freeform 42">
              <a:extLst>
                <a:ext uri="{FF2B5EF4-FFF2-40B4-BE49-F238E27FC236}">
                  <a16:creationId xmlns:a16="http://schemas.microsoft.com/office/drawing/2014/main" id="{E23CE089-9EE4-47E9-59F4-7997228967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468" y="1646304"/>
              <a:ext cx="69326" cy="56120"/>
            </a:xfrm>
            <a:custGeom>
              <a:avLst/>
              <a:gdLst/>
              <a:ahLst/>
              <a:cxnLst>
                <a:cxn ang="0">
                  <a:pos x="19" y="17"/>
                </a:cxn>
                <a:cxn ang="0">
                  <a:pos x="21" y="0"/>
                </a:cxn>
                <a:cxn ang="0">
                  <a:pos x="0" y="0"/>
                </a:cxn>
                <a:cxn ang="0">
                  <a:pos x="14" y="7"/>
                </a:cxn>
                <a:cxn ang="0">
                  <a:pos x="19" y="17"/>
                </a:cxn>
              </a:cxnLst>
              <a:rect l="0" t="0" r="r" b="b"/>
              <a:pathLst>
                <a:path w="21" h="17">
                  <a:moveTo>
                    <a:pt x="19" y="17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14" y="7"/>
                  </a:lnTo>
                  <a:lnTo>
                    <a:pt x="19" y="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068A81AE-BAF8-7615-0852-DBA58F72E6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192" y="2481496"/>
              <a:ext cx="23109" cy="990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3"/>
                </a:cxn>
                <a:cxn ang="0">
                  <a:pos x="7" y="3"/>
                </a:cxn>
                <a:cxn ang="0">
                  <a:pos x="5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2" y="3"/>
                  </a:lnTo>
                  <a:lnTo>
                    <a:pt x="7" y="3"/>
                  </a:lnTo>
                  <a:lnTo>
                    <a:pt x="5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8" name="Freeform 49">
              <a:extLst>
                <a:ext uri="{FF2B5EF4-FFF2-40B4-BE49-F238E27FC236}">
                  <a16:creationId xmlns:a16="http://schemas.microsoft.com/office/drawing/2014/main" id="{9D49E8FD-4964-88CD-0A33-9DF0960BE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219" y="2613542"/>
              <a:ext cx="194769" cy="108939"/>
            </a:xfrm>
            <a:custGeom>
              <a:avLst/>
              <a:gdLst/>
              <a:ahLst/>
              <a:cxnLst>
                <a:cxn ang="0">
                  <a:pos x="26" y="7"/>
                </a:cxn>
                <a:cxn ang="0">
                  <a:pos x="7" y="3"/>
                </a:cxn>
                <a:cxn ang="0">
                  <a:pos x="0" y="7"/>
                </a:cxn>
                <a:cxn ang="0">
                  <a:pos x="38" y="31"/>
                </a:cxn>
                <a:cxn ang="0">
                  <a:pos x="50" y="33"/>
                </a:cxn>
                <a:cxn ang="0">
                  <a:pos x="52" y="26"/>
                </a:cxn>
                <a:cxn ang="0">
                  <a:pos x="52" y="12"/>
                </a:cxn>
                <a:cxn ang="0">
                  <a:pos x="59" y="0"/>
                </a:cxn>
                <a:cxn ang="0">
                  <a:pos x="26" y="7"/>
                </a:cxn>
              </a:cxnLst>
              <a:rect l="0" t="0" r="r" b="b"/>
              <a:pathLst>
                <a:path w="59" h="33">
                  <a:moveTo>
                    <a:pt x="26" y="7"/>
                  </a:moveTo>
                  <a:lnTo>
                    <a:pt x="7" y="3"/>
                  </a:lnTo>
                  <a:lnTo>
                    <a:pt x="0" y="7"/>
                  </a:lnTo>
                  <a:lnTo>
                    <a:pt x="38" y="31"/>
                  </a:lnTo>
                  <a:lnTo>
                    <a:pt x="50" y="33"/>
                  </a:lnTo>
                  <a:lnTo>
                    <a:pt x="52" y="26"/>
                  </a:lnTo>
                  <a:lnTo>
                    <a:pt x="52" y="12"/>
                  </a:lnTo>
                  <a:lnTo>
                    <a:pt x="59" y="0"/>
                  </a:lnTo>
                  <a:lnTo>
                    <a:pt x="26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39" name="Freeform 50">
              <a:extLst>
                <a:ext uri="{FF2B5EF4-FFF2-40B4-BE49-F238E27FC236}">
                  <a16:creationId xmlns:a16="http://schemas.microsoft.com/office/drawing/2014/main" id="{5474020C-BEA0-1D66-142A-FEECD795C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4631" y="2412171"/>
              <a:ext cx="99035" cy="165058"/>
            </a:xfrm>
            <a:custGeom>
              <a:avLst/>
              <a:gdLst/>
              <a:ahLst/>
              <a:cxnLst>
                <a:cxn ang="0">
                  <a:pos x="4" y="19"/>
                </a:cxn>
                <a:cxn ang="0">
                  <a:pos x="4" y="47"/>
                </a:cxn>
                <a:cxn ang="0">
                  <a:pos x="11" y="50"/>
                </a:cxn>
                <a:cxn ang="0">
                  <a:pos x="16" y="42"/>
                </a:cxn>
                <a:cxn ang="0">
                  <a:pos x="26" y="42"/>
                </a:cxn>
                <a:cxn ang="0">
                  <a:pos x="30" y="14"/>
                </a:cxn>
                <a:cxn ang="0">
                  <a:pos x="23" y="0"/>
                </a:cxn>
                <a:cxn ang="0">
                  <a:pos x="7" y="9"/>
                </a:cxn>
                <a:cxn ang="0">
                  <a:pos x="0" y="7"/>
                </a:cxn>
                <a:cxn ang="0">
                  <a:pos x="4" y="19"/>
                </a:cxn>
              </a:cxnLst>
              <a:rect l="0" t="0" r="r" b="b"/>
              <a:pathLst>
                <a:path w="30" h="50">
                  <a:moveTo>
                    <a:pt x="4" y="19"/>
                  </a:moveTo>
                  <a:lnTo>
                    <a:pt x="4" y="47"/>
                  </a:lnTo>
                  <a:lnTo>
                    <a:pt x="11" y="50"/>
                  </a:lnTo>
                  <a:lnTo>
                    <a:pt x="16" y="42"/>
                  </a:lnTo>
                  <a:lnTo>
                    <a:pt x="26" y="42"/>
                  </a:lnTo>
                  <a:lnTo>
                    <a:pt x="30" y="14"/>
                  </a:lnTo>
                  <a:lnTo>
                    <a:pt x="23" y="0"/>
                  </a:lnTo>
                  <a:lnTo>
                    <a:pt x="7" y="9"/>
                  </a:lnTo>
                  <a:lnTo>
                    <a:pt x="0" y="7"/>
                  </a:lnTo>
                  <a:lnTo>
                    <a:pt x="4" y="1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0" name="Freeform 51">
              <a:extLst>
                <a:ext uri="{FF2B5EF4-FFF2-40B4-BE49-F238E27FC236}">
                  <a16:creationId xmlns:a16="http://schemas.microsoft.com/office/drawing/2014/main" id="{CA8C598B-BCC2-F74E-15EB-1271EFFF48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8900" y="1983022"/>
              <a:ext cx="709748" cy="653627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28" y="14"/>
                </a:cxn>
                <a:cxn ang="0">
                  <a:pos x="102" y="0"/>
                </a:cxn>
                <a:cxn ang="0">
                  <a:pos x="69" y="12"/>
                </a:cxn>
                <a:cxn ang="0">
                  <a:pos x="48" y="14"/>
                </a:cxn>
                <a:cxn ang="0">
                  <a:pos x="26" y="19"/>
                </a:cxn>
                <a:cxn ang="0">
                  <a:pos x="7" y="26"/>
                </a:cxn>
                <a:cxn ang="0">
                  <a:pos x="10" y="38"/>
                </a:cxn>
                <a:cxn ang="0">
                  <a:pos x="0" y="45"/>
                </a:cxn>
                <a:cxn ang="0">
                  <a:pos x="7" y="52"/>
                </a:cxn>
                <a:cxn ang="0">
                  <a:pos x="7" y="64"/>
                </a:cxn>
                <a:cxn ang="0">
                  <a:pos x="19" y="66"/>
                </a:cxn>
                <a:cxn ang="0">
                  <a:pos x="29" y="71"/>
                </a:cxn>
                <a:cxn ang="0">
                  <a:pos x="64" y="69"/>
                </a:cxn>
                <a:cxn ang="0">
                  <a:pos x="83" y="102"/>
                </a:cxn>
                <a:cxn ang="0">
                  <a:pos x="128" y="130"/>
                </a:cxn>
                <a:cxn ang="0">
                  <a:pos x="147" y="142"/>
                </a:cxn>
                <a:cxn ang="0">
                  <a:pos x="163" y="154"/>
                </a:cxn>
                <a:cxn ang="0">
                  <a:pos x="166" y="184"/>
                </a:cxn>
                <a:cxn ang="0">
                  <a:pos x="170" y="198"/>
                </a:cxn>
                <a:cxn ang="0">
                  <a:pos x="180" y="182"/>
                </a:cxn>
                <a:cxn ang="0">
                  <a:pos x="189" y="168"/>
                </a:cxn>
                <a:cxn ang="0">
                  <a:pos x="189" y="144"/>
                </a:cxn>
                <a:cxn ang="0">
                  <a:pos x="213" y="161"/>
                </a:cxn>
                <a:cxn ang="0">
                  <a:pos x="206" y="142"/>
                </a:cxn>
                <a:cxn ang="0">
                  <a:pos x="170" y="113"/>
                </a:cxn>
                <a:cxn ang="0">
                  <a:pos x="135" y="99"/>
                </a:cxn>
                <a:cxn ang="0">
                  <a:pos x="104" y="64"/>
                </a:cxn>
                <a:cxn ang="0">
                  <a:pos x="107" y="47"/>
                </a:cxn>
                <a:cxn ang="0">
                  <a:pos x="118" y="31"/>
                </a:cxn>
                <a:cxn ang="0">
                  <a:pos x="128" y="35"/>
                </a:cxn>
                <a:cxn ang="0">
                  <a:pos x="104" y="71"/>
                </a:cxn>
                <a:cxn ang="0">
                  <a:pos x="104" y="71"/>
                </a:cxn>
                <a:cxn ang="0">
                  <a:pos x="107" y="73"/>
                </a:cxn>
                <a:cxn ang="0">
                  <a:pos x="104" y="71"/>
                </a:cxn>
              </a:cxnLst>
              <a:rect l="0" t="0" r="r" b="b"/>
              <a:pathLst>
                <a:path w="215" h="198">
                  <a:moveTo>
                    <a:pt x="123" y="19"/>
                  </a:moveTo>
                  <a:lnTo>
                    <a:pt x="123" y="19"/>
                  </a:lnTo>
                  <a:lnTo>
                    <a:pt x="123" y="19"/>
                  </a:lnTo>
                  <a:lnTo>
                    <a:pt x="128" y="14"/>
                  </a:lnTo>
                  <a:lnTo>
                    <a:pt x="104" y="9"/>
                  </a:lnTo>
                  <a:lnTo>
                    <a:pt x="102" y="0"/>
                  </a:lnTo>
                  <a:lnTo>
                    <a:pt x="71" y="7"/>
                  </a:lnTo>
                  <a:lnTo>
                    <a:pt x="69" y="12"/>
                  </a:lnTo>
                  <a:lnTo>
                    <a:pt x="62" y="17"/>
                  </a:lnTo>
                  <a:lnTo>
                    <a:pt x="48" y="14"/>
                  </a:lnTo>
                  <a:lnTo>
                    <a:pt x="40" y="24"/>
                  </a:lnTo>
                  <a:lnTo>
                    <a:pt x="26" y="19"/>
                  </a:lnTo>
                  <a:lnTo>
                    <a:pt x="24" y="26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7" y="52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19" y="66"/>
                  </a:lnTo>
                  <a:lnTo>
                    <a:pt x="19" y="66"/>
                  </a:lnTo>
                  <a:lnTo>
                    <a:pt x="17" y="73"/>
                  </a:lnTo>
                  <a:lnTo>
                    <a:pt x="29" y="71"/>
                  </a:lnTo>
                  <a:lnTo>
                    <a:pt x="38" y="59"/>
                  </a:lnTo>
                  <a:lnTo>
                    <a:pt x="64" y="69"/>
                  </a:lnTo>
                  <a:lnTo>
                    <a:pt x="71" y="87"/>
                  </a:lnTo>
                  <a:lnTo>
                    <a:pt x="83" y="102"/>
                  </a:lnTo>
                  <a:lnTo>
                    <a:pt x="116" y="130"/>
                  </a:lnTo>
                  <a:lnTo>
                    <a:pt x="128" y="130"/>
                  </a:lnTo>
                  <a:lnTo>
                    <a:pt x="135" y="137"/>
                  </a:lnTo>
                  <a:lnTo>
                    <a:pt x="147" y="142"/>
                  </a:lnTo>
                  <a:lnTo>
                    <a:pt x="149" y="151"/>
                  </a:lnTo>
                  <a:lnTo>
                    <a:pt x="163" y="154"/>
                  </a:lnTo>
                  <a:lnTo>
                    <a:pt x="173" y="182"/>
                  </a:lnTo>
                  <a:lnTo>
                    <a:pt x="166" y="184"/>
                  </a:lnTo>
                  <a:lnTo>
                    <a:pt x="163" y="196"/>
                  </a:lnTo>
                  <a:lnTo>
                    <a:pt x="170" y="198"/>
                  </a:lnTo>
                  <a:lnTo>
                    <a:pt x="180" y="189"/>
                  </a:lnTo>
                  <a:lnTo>
                    <a:pt x="180" y="182"/>
                  </a:lnTo>
                  <a:lnTo>
                    <a:pt x="189" y="180"/>
                  </a:lnTo>
                  <a:lnTo>
                    <a:pt x="189" y="168"/>
                  </a:lnTo>
                  <a:lnTo>
                    <a:pt x="180" y="163"/>
                  </a:lnTo>
                  <a:lnTo>
                    <a:pt x="189" y="144"/>
                  </a:lnTo>
                  <a:lnTo>
                    <a:pt x="203" y="149"/>
                  </a:lnTo>
                  <a:lnTo>
                    <a:pt x="213" y="161"/>
                  </a:lnTo>
                  <a:lnTo>
                    <a:pt x="215" y="154"/>
                  </a:lnTo>
                  <a:lnTo>
                    <a:pt x="206" y="142"/>
                  </a:lnTo>
                  <a:lnTo>
                    <a:pt x="168" y="125"/>
                  </a:lnTo>
                  <a:lnTo>
                    <a:pt x="170" y="113"/>
                  </a:lnTo>
                  <a:lnTo>
                    <a:pt x="154" y="116"/>
                  </a:lnTo>
                  <a:lnTo>
                    <a:pt x="135" y="99"/>
                  </a:lnTo>
                  <a:lnTo>
                    <a:pt x="128" y="80"/>
                  </a:lnTo>
                  <a:lnTo>
                    <a:pt x="104" y="64"/>
                  </a:lnTo>
                  <a:lnTo>
                    <a:pt x="102" y="54"/>
                  </a:lnTo>
                  <a:lnTo>
                    <a:pt x="107" y="47"/>
                  </a:lnTo>
                  <a:lnTo>
                    <a:pt x="99" y="40"/>
                  </a:lnTo>
                  <a:lnTo>
                    <a:pt x="118" y="31"/>
                  </a:lnTo>
                  <a:lnTo>
                    <a:pt x="128" y="35"/>
                  </a:lnTo>
                  <a:lnTo>
                    <a:pt x="128" y="35"/>
                  </a:lnTo>
                  <a:lnTo>
                    <a:pt x="123" y="19"/>
                  </a:lnTo>
                  <a:close/>
                  <a:moveTo>
                    <a:pt x="104" y="71"/>
                  </a:moveTo>
                  <a:lnTo>
                    <a:pt x="104" y="71"/>
                  </a:lnTo>
                  <a:lnTo>
                    <a:pt x="104" y="71"/>
                  </a:lnTo>
                  <a:lnTo>
                    <a:pt x="107" y="69"/>
                  </a:lnTo>
                  <a:lnTo>
                    <a:pt x="107" y="73"/>
                  </a:lnTo>
                  <a:lnTo>
                    <a:pt x="107" y="73"/>
                  </a:lnTo>
                  <a:lnTo>
                    <a:pt x="104" y="71"/>
                  </a:lnTo>
                  <a:lnTo>
                    <a:pt x="104" y="7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1" name="Freeform 52">
              <a:extLst>
                <a:ext uri="{FF2B5EF4-FFF2-40B4-BE49-F238E27FC236}">
                  <a16:creationId xmlns:a16="http://schemas.microsoft.com/office/drawing/2014/main" id="{DA7FCB19-A1B0-BC16-3531-F7A30A6418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156" y="2771997"/>
              <a:ext cx="16507" cy="1320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5" y="4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3" y="4"/>
                </a:cxn>
              </a:cxnLst>
              <a:rect l="0" t="0" r="r" b="b"/>
              <a:pathLst>
                <a:path w="5" h="4">
                  <a:moveTo>
                    <a:pt x="3" y="4"/>
                  </a:moveTo>
                  <a:lnTo>
                    <a:pt x="5" y="4"/>
                  </a:lnTo>
                  <a:lnTo>
                    <a:pt x="5" y="2"/>
                  </a:lnTo>
                  <a:lnTo>
                    <a:pt x="0" y="0"/>
                  </a:lnTo>
                  <a:lnTo>
                    <a:pt x="3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2" name="Freeform 53">
              <a:extLst>
                <a:ext uri="{FF2B5EF4-FFF2-40B4-BE49-F238E27FC236}">
                  <a16:creationId xmlns:a16="http://schemas.microsoft.com/office/drawing/2014/main" id="{7B015BC7-AF00-C037-74CE-A1A551A97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188" y="1646304"/>
              <a:ext cx="528184" cy="330116"/>
            </a:xfrm>
            <a:custGeom>
              <a:avLst/>
              <a:gdLst/>
              <a:ahLst/>
              <a:cxnLst>
                <a:cxn ang="0">
                  <a:pos x="5" y="29"/>
                </a:cxn>
                <a:cxn ang="0">
                  <a:pos x="0" y="33"/>
                </a:cxn>
                <a:cxn ang="0">
                  <a:pos x="7" y="41"/>
                </a:cxn>
                <a:cxn ang="0">
                  <a:pos x="7" y="41"/>
                </a:cxn>
                <a:cxn ang="0">
                  <a:pos x="7" y="41"/>
                </a:cxn>
                <a:cxn ang="0">
                  <a:pos x="5" y="48"/>
                </a:cxn>
                <a:cxn ang="0">
                  <a:pos x="14" y="55"/>
                </a:cxn>
                <a:cxn ang="0">
                  <a:pos x="38" y="59"/>
                </a:cxn>
                <a:cxn ang="0">
                  <a:pos x="28" y="78"/>
                </a:cxn>
                <a:cxn ang="0">
                  <a:pos x="28" y="90"/>
                </a:cxn>
                <a:cxn ang="0">
                  <a:pos x="42" y="90"/>
                </a:cxn>
                <a:cxn ang="0">
                  <a:pos x="57" y="90"/>
                </a:cxn>
                <a:cxn ang="0">
                  <a:pos x="54" y="85"/>
                </a:cxn>
                <a:cxn ang="0">
                  <a:pos x="66" y="93"/>
                </a:cxn>
                <a:cxn ang="0">
                  <a:pos x="73" y="100"/>
                </a:cxn>
                <a:cxn ang="0">
                  <a:pos x="78" y="93"/>
                </a:cxn>
                <a:cxn ang="0">
                  <a:pos x="78" y="93"/>
                </a:cxn>
                <a:cxn ang="0">
                  <a:pos x="78" y="93"/>
                </a:cxn>
                <a:cxn ang="0">
                  <a:pos x="90" y="95"/>
                </a:cxn>
                <a:cxn ang="0">
                  <a:pos x="108" y="88"/>
                </a:cxn>
                <a:cxn ang="0">
                  <a:pos x="125" y="93"/>
                </a:cxn>
                <a:cxn ang="0">
                  <a:pos x="120" y="78"/>
                </a:cxn>
                <a:cxn ang="0">
                  <a:pos x="120" y="78"/>
                </a:cxn>
                <a:cxn ang="0">
                  <a:pos x="120" y="78"/>
                </a:cxn>
                <a:cxn ang="0">
                  <a:pos x="137" y="71"/>
                </a:cxn>
                <a:cxn ang="0">
                  <a:pos x="139" y="64"/>
                </a:cxn>
                <a:cxn ang="0">
                  <a:pos x="139" y="64"/>
                </a:cxn>
                <a:cxn ang="0">
                  <a:pos x="139" y="64"/>
                </a:cxn>
                <a:cxn ang="0">
                  <a:pos x="113" y="43"/>
                </a:cxn>
                <a:cxn ang="0">
                  <a:pos x="113" y="43"/>
                </a:cxn>
                <a:cxn ang="0">
                  <a:pos x="113" y="43"/>
                </a:cxn>
                <a:cxn ang="0">
                  <a:pos x="116" y="26"/>
                </a:cxn>
                <a:cxn ang="0">
                  <a:pos x="149" y="15"/>
                </a:cxn>
                <a:cxn ang="0">
                  <a:pos x="158" y="15"/>
                </a:cxn>
                <a:cxn ang="0">
                  <a:pos x="160" y="5"/>
                </a:cxn>
                <a:cxn ang="0">
                  <a:pos x="158" y="0"/>
                </a:cxn>
                <a:cxn ang="0">
                  <a:pos x="2" y="0"/>
                </a:cxn>
                <a:cxn ang="0">
                  <a:pos x="0" y="17"/>
                </a:cxn>
                <a:cxn ang="0">
                  <a:pos x="5" y="29"/>
                </a:cxn>
              </a:cxnLst>
              <a:rect l="0" t="0" r="r" b="b"/>
              <a:pathLst>
                <a:path w="160" h="100">
                  <a:moveTo>
                    <a:pt x="5" y="29"/>
                  </a:moveTo>
                  <a:lnTo>
                    <a:pt x="0" y="33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7" y="41"/>
                  </a:lnTo>
                  <a:lnTo>
                    <a:pt x="5" y="48"/>
                  </a:lnTo>
                  <a:lnTo>
                    <a:pt x="14" y="55"/>
                  </a:lnTo>
                  <a:lnTo>
                    <a:pt x="38" y="59"/>
                  </a:lnTo>
                  <a:lnTo>
                    <a:pt x="28" y="78"/>
                  </a:lnTo>
                  <a:lnTo>
                    <a:pt x="28" y="90"/>
                  </a:lnTo>
                  <a:lnTo>
                    <a:pt x="42" y="90"/>
                  </a:lnTo>
                  <a:lnTo>
                    <a:pt x="57" y="90"/>
                  </a:lnTo>
                  <a:lnTo>
                    <a:pt x="54" y="85"/>
                  </a:lnTo>
                  <a:lnTo>
                    <a:pt x="66" y="93"/>
                  </a:lnTo>
                  <a:lnTo>
                    <a:pt x="73" y="100"/>
                  </a:lnTo>
                  <a:lnTo>
                    <a:pt x="78" y="93"/>
                  </a:lnTo>
                  <a:lnTo>
                    <a:pt x="78" y="93"/>
                  </a:lnTo>
                  <a:lnTo>
                    <a:pt x="78" y="93"/>
                  </a:lnTo>
                  <a:lnTo>
                    <a:pt x="90" y="95"/>
                  </a:lnTo>
                  <a:lnTo>
                    <a:pt x="108" y="88"/>
                  </a:lnTo>
                  <a:lnTo>
                    <a:pt x="125" y="93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37" y="71"/>
                  </a:lnTo>
                  <a:lnTo>
                    <a:pt x="139" y="64"/>
                  </a:lnTo>
                  <a:lnTo>
                    <a:pt x="139" y="64"/>
                  </a:lnTo>
                  <a:lnTo>
                    <a:pt x="139" y="64"/>
                  </a:lnTo>
                  <a:lnTo>
                    <a:pt x="113" y="43"/>
                  </a:lnTo>
                  <a:lnTo>
                    <a:pt x="113" y="43"/>
                  </a:lnTo>
                  <a:lnTo>
                    <a:pt x="113" y="43"/>
                  </a:lnTo>
                  <a:lnTo>
                    <a:pt x="116" y="26"/>
                  </a:lnTo>
                  <a:lnTo>
                    <a:pt x="149" y="15"/>
                  </a:lnTo>
                  <a:lnTo>
                    <a:pt x="158" y="15"/>
                  </a:lnTo>
                  <a:lnTo>
                    <a:pt x="160" y="5"/>
                  </a:lnTo>
                  <a:lnTo>
                    <a:pt x="158" y="0"/>
                  </a:lnTo>
                  <a:lnTo>
                    <a:pt x="2" y="0"/>
                  </a:lnTo>
                  <a:lnTo>
                    <a:pt x="0" y="17"/>
                  </a:lnTo>
                  <a:lnTo>
                    <a:pt x="5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3" name="Freeform 60">
              <a:extLst>
                <a:ext uri="{FF2B5EF4-FFF2-40B4-BE49-F238E27FC236}">
                  <a16:creationId xmlns:a16="http://schemas.microsoft.com/office/drawing/2014/main" id="{4B550624-CD08-D38D-2AD3-E7915B8E2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5164" y="1646304"/>
              <a:ext cx="485270" cy="792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5"/>
                </a:cxn>
                <a:cxn ang="0">
                  <a:pos x="24" y="12"/>
                </a:cxn>
                <a:cxn ang="0">
                  <a:pos x="43" y="24"/>
                </a:cxn>
                <a:cxn ang="0">
                  <a:pos x="57" y="10"/>
                </a:cxn>
                <a:cxn ang="0">
                  <a:pos x="95" y="12"/>
                </a:cxn>
                <a:cxn ang="0">
                  <a:pos x="100" y="19"/>
                </a:cxn>
                <a:cxn ang="0">
                  <a:pos x="116" y="24"/>
                </a:cxn>
                <a:cxn ang="0">
                  <a:pos x="118" y="15"/>
                </a:cxn>
                <a:cxn ang="0">
                  <a:pos x="133" y="19"/>
                </a:cxn>
                <a:cxn ang="0">
                  <a:pos x="144" y="17"/>
                </a:cxn>
                <a:cxn ang="0">
                  <a:pos x="147" y="0"/>
                </a:cxn>
                <a:cxn ang="0">
                  <a:pos x="142" y="0"/>
                </a:cxn>
                <a:cxn ang="0">
                  <a:pos x="0" y="0"/>
                </a:cxn>
              </a:cxnLst>
              <a:rect l="0" t="0" r="r" b="b"/>
              <a:pathLst>
                <a:path w="147" h="24">
                  <a:moveTo>
                    <a:pt x="0" y="0"/>
                  </a:moveTo>
                  <a:lnTo>
                    <a:pt x="19" y="15"/>
                  </a:lnTo>
                  <a:lnTo>
                    <a:pt x="24" y="12"/>
                  </a:lnTo>
                  <a:lnTo>
                    <a:pt x="43" y="24"/>
                  </a:lnTo>
                  <a:lnTo>
                    <a:pt x="57" y="10"/>
                  </a:lnTo>
                  <a:lnTo>
                    <a:pt x="95" y="12"/>
                  </a:lnTo>
                  <a:lnTo>
                    <a:pt x="100" y="19"/>
                  </a:lnTo>
                  <a:lnTo>
                    <a:pt x="116" y="24"/>
                  </a:lnTo>
                  <a:lnTo>
                    <a:pt x="118" y="15"/>
                  </a:lnTo>
                  <a:lnTo>
                    <a:pt x="133" y="19"/>
                  </a:lnTo>
                  <a:lnTo>
                    <a:pt x="144" y="17"/>
                  </a:lnTo>
                  <a:lnTo>
                    <a:pt x="147" y="0"/>
                  </a:lnTo>
                  <a:lnTo>
                    <a:pt x="1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4" name="Freeform 61">
              <a:extLst>
                <a:ext uri="{FF2B5EF4-FFF2-40B4-BE49-F238E27FC236}">
                  <a16:creationId xmlns:a16="http://schemas.microsoft.com/office/drawing/2014/main" id="{EE581BA2-03A4-13F7-00A5-B74FBB063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270" y="1646304"/>
              <a:ext cx="967237" cy="765867"/>
            </a:xfrm>
            <a:custGeom>
              <a:avLst/>
              <a:gdLst/>
              <a:ahLst/>
              <a:cxnLst>
                <a:cxn ang="0">
                  <a:pos x="26" y="29"/>
                </a:cxn>
                <a:cxn ang="0">
                  <a:pos x="59" y="26"/>
                </a:cxn>
                <a:cxn ang="0">
                  <a:pos x="69" y="38"/>
                </a:cxn>
                <a:cxn ang="0">
                  <a:pos x="71" y="33"/>
                </a:cxn>
                <a:cxn ang="0">
                  <a:pos x="90" y="38"/>
                </a:cxn>
                <a:cxn ang="0">
                  <a:pos x="100" y="64"/>
                </a:cxn>
                <a:cxn ang="0">
                  <a:pos x="100" y="85"/>
                </a:cxn>
                <a:cxn ang="0">
                  <a:pos x="100" y="85"/>
                </a:cxn>
                <a:cxn ang="0">
                  <a:pos x="76" y="90"/>
                </a:cxn>
                <a:cxn ang="0">
                  <a:pos x="93" y="100"/>
                </a:cxn>
                <a:cxn ang="0">
                  <a:pos x="76" y="109"/>
                </a:cxn>
                <a:cxn ang="0">
                  <a:pos x="81" y="126"/>
                </a:cxn>
                <a:cxn ang="0">
                  <a:pos x="62" y="142"/>
                </a:cxn>
                <a:cxn ang="0">
                  <a:pos x="85" y="168"/>
                </a:cxn>
                <a:cxn ang="0">
                  <a:pos x="116" y="182"/>
                </a:cxn>
                <a:cxn ang="0">
                  <a:pos x="156" y="189"/>
                </a:cxn>
                <a:cxn ang="0">
                  <a:pos x="192" y="199"/>
                </a:cxn>
                <a:cxn ang="0">
                  <a:pos x="208" y="204"/>
                </a:cxn>
                <a:cxn ang="0">
                  <a:pos x="206" y="211"/>
                </a:cxn>
                <a:cxn ang="0">
                  <a:pos x="244" y="232"/>
                </a:cxn>
                <a:cxn ang="0">
                  <a:pos x="239" y="194"/>
                </a:cxn>
                <a:cxn ang="0">
                  <a:pos x="227" y="156"/>
                </a:cxn>
                <a:cxn ang="0">
                  <a:pos x="241" y="133"/>
                </a:cxn>
                <a:cxn ang="0">
                  <a:pos x="270" y="119"/>
                </a:cxn>
                <a:cxn ang="0">
                  <a:pos x="258" y="111"/>
                </a:cxn>
                <a:cxn ang="0">
                  <a:pos x="267" y="109"/>
                </a:cxn>
                <a:cxn ang="0">
                  <a:pos x="232" y="85"/>
                </a:cxn>
                <a:cxn ang="0">
                  <a:pos x="232" y="76"/>
                </a:cxn>
                <a:cxn ang="0">
                  <a:pos x="222" y="71"/>
                </a:cxn>
                <a:cxn ang="0">
                  <a:pos x="232" y="55"/>
                </a:cxn>
                <a:cxn ang="0">
                  <a:pos x="230" y="41"/>
                </a:cxn>
                <a:cxn ang="0">
                  <a:pos x="241" y="24"/>
                </a:cxn>
                <a:cxn ang="0">
                  <a:pos x="265" y="36"/>
                </a:cxn>
                <a:cxn ang="0">
                  <a:pos x="260" y="22"/>
                </a:cxn>
                <a:cxn ang="0">
                  <a:pos x="274" y="17"/>
                </a:cxn>
                <a:cxn ang="0">
                  <a:pos x="291" y="5"/>
                </a:cxn>
                <a:cxn ang="0">
                  <a:pos x="3" y="0"/>
                </a:cxn>
                <a:cxn ang="0">
                  <a:pos x="17" y="7"/>
                </a:cxn>
              </a:cxnLst>
              <a:rect l="0" t="0" r="r" b="b"/>
              <a:pathLst>
                <a:path w="293" h="232">
                  <a:moveTo>
                    <a:pt x="17" y="7"/>
                  </a:moveTo>
                  <a:lnTo>
                    <a:pt x="26" y="29"/>
                  </a:lnTo>
                  <a:lnTo>
                    <a:pt x="45" y="31"/>
                  </a:lnTo>
                  <a:lnTo>
                    <a:pt x="59" y="26"/>
                  </a:lnTo>
                  <a:lnTo>
                    <a:pt x="59" y="26"/>
                  </a:lnTo>
                  <a:lnTo>
                    <a:pt x="69" y="38"/>
                  </a:lnTo>
                  <a:lnTo>
                    <a:pt x="71" y="33"/>
                  </a:lnTo>
                  <a:lnTo>
                    <a:pt x="71" y="33"/>
                  </a:lnTo>
                  <a:lnTo>
                    <a:pt x="71" y="33"/>
                  </a:lnTo>
                  <a:lnTo>
                    <a:pt x="90" y="38"/>
                  </a:lnTo>
                  <a:lnTo>
                    <a:pt x="107" y="52"/>
                  </a:lnTo>
                  <a:lnTo>
                    <a:pt x="100" y="64"/>
                  </a:lnTo>
                  <a:lnTo>
                    <a:pt x="104" y="76"/>
                  </a:lnTo>
                  <a:lnTo>
                    <a:pt x="100" y="85"/>
                  </a:lnTo>
                  <a:lnTo>
                    <a:pt x="100" y="85"/>
                  </a:lnTo>
                  <a:lnTo>
                    <a:pt x="100" y="85"/>
                  </a:lnTo>
                  <a:lnTo>
                    <a:pt x="85" y="85"/>
                  </a:lnTo>
                  <a:lnTo>
                    <a:pt x="76" y="90"/>
                  </a:lnTo>
                  <a:lnTo>
                    <a:pt x="74" y="102"/>
                  </a:lnTo>
                  <a:lnTo>
                    <a:pt x="93" y="100"/>
                  </a:lnTo>
                  <a:lnTo>
                    <a:pt x="93" y="104"/>
                  </a:lnTo>
                  <a:lnTo>
                    <a:pt x="76" y="109"/>
                  </a:lnTo>
                  <a:lnTo>
                    <a:pt x="67" y="116"/>
                  </a:lnTo>
                  <a:lnTo>
                    <a:pt x="81" y="126"/>
                  </a:lnTo>
                  <a:lnTo>
                    <a:pt x="69" y="128"/>
                  </a:lnTo>
                  <a:lnTo>
                    <a:pt x="62" y="142"/>
                  </a:lnTo>
                  <a:lnTo>
                    <a:pt x="43" y="145"/>
                  </a:lnTo>
                  <a:lnTo>
                    <a:pt x="85" y="168"/>
                  </a:lnTo>
                  <a:lnTo>
                    <a:pt x="104" y="185"/>
                  </a:lnTo>
                  <a:lnTo>
                    <a:pt x="116" y="182"/>
                  </a:lnTo>
                  <a:lnTo>
                    <a:pt x="133" y="189"/>
                  </a:lnTo>
                  <a:lnTo>
                    <a:pt x="156" y="189"/>
                  </a:lnTo>
                  <a:lnTo>
                    <a:pt x="175" y="204"/>
                  </a:lnTo>
                  <a:lnTo>
                    <a:pt x="192" y="199"/>
                  </a:lnTo>
                  <a:lnTo>
                    <a:pt x="208" y="204"/>
                  </a:lnTo>
                  <a:lnTo>
                    <a:pt x="208" y="204"/>
                  </a:lnTo>
                  <a:lnTo>
                    <a:pt x="208" y="204"/>
                  </a:lnTo>
                  <a:lnTo>
                    <a:pt x="206" y="211"/>
                  </a:lnTo>
                  <a:lnTo>
                    <a:pt x="220" y="218"/>
                  </a:lnTo>
                  <a:lnTo>
                    <a:pt x="244" y="232"/>
                  </a:lnTo>
                  <a:lnTo>
                    <a:pt x="260" y="218"/>
                  </a:lnTo>
                  <a:lnTo>
                    <a:pt x="239" y="194"/>
                  </a:lnTo>
                  <a:lnTo>
                    <a:pt x="241" y="178"/>
                  </a:lnTo>
                  <a:lnTo>
                    <a:pt x="227" y="156"/>
                  </a:lnTo>
                  <a:lnTo>
                    <a:pt x="234" y="149"/>
                  </a:lnTo>
                  <a:lnTo>
                    <a:pt x="241" y="133"/>
                  </a:lnTo>
                  <a:lnTo>
                    <a:pt x="253" y="133"/>
                  </a:lnTo>
                  <a:lnTo>
                    <a:pt x="270" y="119"/>
                  </a:lnTo>
                  <a:lnTo>
                    <a:pt x="258" y="111"/>
                  </a:lnTo>
                  <a:lnTo>
                    <a:pt x="258" y="111"/>
                  </a:lnTo>
                  <a:lnTo>
                    <a:pt x="258" y="111"/>
                  </a:lnTo>
                  <a:lnTo>
                    <a:pt x="267" y="109"/>
                  </a:lnTo>
                  <a:lnTo>
                    <a:pt x="251" y="88"/>
                  </a:lnTo>
                  <a:lnTo>
                    <a:pt x="232" y="85"/>
                  </a:lnTo>
                  <a:lnTo>
                    <a:pt x="232" y="85"/>
                  </a:lnTo>
                  <a:lnTo>
                    <a:pt x="232" y="76"/>
                  </a:lnTo>
                  <a:lnTo>
                    <a:pt x="222" y="71"/>
                  </a:lnTo>
                  <a:lnTo>
                    <a:pt x="222" y="71"/>
                  </a:lnTo>
                  <a:lnTo>
                    <a:pt x="222" y="71"/>
                  </a:lnTo>
                  <a:lnTo>
                    <a:pt x="232" y="55"/>
                  </a:lnTo>
                  <a:lnTo>
                    <a:pt x="230" y="41"/>
                  </a:lnTo>
                  <a:lnTo>
                    <a:pt x="230" y="41"/>
                  </a:lnTo>
                  <a:lnTo>
                    <a:pt x="230" y="41"/>
                  </a:lnTo>
                  <a:lnTo>
                    <a:pt x="241" y="24"/>
                  </a:lnTo>
                  <a:lnTo>
                    <a:pt x="256" y="41"/>
                  </a:lnTo>
                  <a:lnTo>
                    <a:pt x="265" y="36"/>
                  </a:lnTo>
                  <a:lnTo>
                    <a:pt x="260" y="22"/>
                  </a:lnTo>
                  <a:lnTo>
                    <a:pt x="260" y="22"/>
                  </a:lnTo>
                  <a:lnTo>
                    <a:pt x="260" y="22"/>
                  </a:lnTo>
                  <a:lnTo>
                    <a:pt x="274" y="17"/>
                  </a:lnTo>
                  <a:lnTo>
                    <a:pt x="274" y="10"/>
                  </a:lnTo>
                  <a:lnTo>
                    <a:pt x="291" y="5"/>
                  </a:lnTo>
                  <a:lnTo>
                    <a:pt x="293" y="0"/>
                  </a:lnTo>
                  <a:lnTo>
                    <a:pt x="3" y="0"/>
                  </a:lnTo>
                  <a:lnTo>
                    <a:pt x="0" y="5"/>
                  </a:lnTo>
                  <a:lnTo>
                    <a:pt x="17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5" name="Freeform 62">
              <a:extLst>
                <a:ext uri="{FF2B5EF4-FFF2-40B4-BE49-F238E27FC236}">
                  <a16:creationId xmlns:a16="http://schemas.microsoft.com/office/drawing/2014/main" id="{4871B210-662B-EAAB-E58B-BDCEB4E30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219" y="2210802"/>
              <a:ext cx="9905" cy="1320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4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3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6" name="Freeform 63">
              <a:extLst>
                <a:ext uri="{FF2B5EF4-FFF2-40B4-BE49-F238E27FC236}">
                  <a16:creationId xmlns:a16="http://schemas.microsoft.com/office/drawing/2014/main" id="{2DA7336A-7ABD-06B1-AE6C-9CEBDE1B3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5378" y="2085359"/>
              <a:ext cx="39614" cy="462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12" y="14"/>
                </a:cxn>
                <a:cxn ang="0">
                  <a:pos x="7" y="0"/>
                </a:cxn>
              </a:cxnLst>
              <a:rect l="0" t="0" r="r" b="b"/>
              <a:pathLst>
                <a:path w="12" h="14">
                  <a:moveTo>
                    <a:pt x="7" y="0"/>
                  </a:moveTo>
                  <a:lnTo>
                    <a:pt x="0" y="7"/>
                  </a:lnTo>
                  <a:lnTo>
                    <a:pt x="12" y="1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7" name="Freeform 64">
              <a:extLst>
                <a:ext uri="{FF2B5EF4-FFF2-40B4-BE49-F238E27FC236}">
                  <a16:creationId xmlns:a16="http://schemas.microsoft.com/office/drawing/2014/main" id="{6CF661B5-9D48-0BA3-F7E7-58E4C0327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3796" y="2131574"/>
              <a:ext cx="23109" cy="1650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0" y="5"/>
                </a:cxn>
                <a:cxn ang="0">
                  <a:pos x="5" y="5"/>
                </a:cxn>
                <a:cxn ang="0">
                  <a:pos x="7" y="0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lnTo>
                    <a:pt x="2" y="0"/>
                  </a:lnTo>
                  <a:lnTo>
                    <a:pt x="0" y="5"/>
                  </a:lnTo>
                  <a:lnTo>
                    <a:pt x="5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8" name="Freeform 65">
              <a:extLst>
                <a:ext uri="{FF2B5EF4-FFF2-40B4-BE49-F238E27FC236}">
                  <a16:creationId xmlns:a16="http://schemas.microsoft.com/office/drawing/2014/main" id="{92882E4D-2DC3-54DA-4C76-BED25DB6B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9125" y="1646304"/>
              <a:ext cx="1224727" cy="765867"/>
            </a:xfrm>
            <a:custGeom>
              <a:avLst/>
              <a:gdLst/>
              <a:ahLst/>
              <a:cxnLst>
                <a:cxn ang="0">
                  <a:pos x="43" y="36"/>
                </a:cxn>
                <a:cxn ang="0">
                  <a:pos x="19" y="24"/>
                </a:cxn>
                <a:cxn ang="0">
                  <a:pos x="8" y="41"/>
                </a:cxn>
                <a:cxn ang="0">
                  <a:pos x="10" y="55"/>
                </a:cxn>
                <a:cxn ang="0">
                  <a:pos x="0" y="71"/>
                </a:cxn>
                <a:cxn ang="0">
                  <a:pos x="10" y="85"/>
                </a:cxn>
                <a:cxn ang="0">
                  <a:pos x="45" y="109"/>
                </a:cxn>
                <a:cxn ang="0">
                  <a:pos x="36" y="111"/>
                </a:cxn>
                <a:cxn ang="0">
                  <a:pos x="48" y="119"/>
                </a:cxn>
                <a:cxn ang="0">
                  <a:pos x="86" y="102"/>
                </a:cxn>
                <a:cxn ang="0">
                  <a:pos x="119" y="107"/>
                </a:cxn>
                <a:cxn ang="0">
                  <a:pos x="109" y="140"/>
                </a:cxn>
                <a:cxn ang="0">
                  <a:pos x="81" y="152"/>
                </a:cxn>
                <a:cxn ang="0">
                  <a:pos x="69" y="156"/>
                </a:cxn>
                <a:cxn ang="0">
                  <a:pos x="78" y="168"/>
                </a:cxn>
                <a:cxn ang="0">
                  <a:pos x="111" y="199"/>
                </a:cxn>
                <a:cxn ang="0">
                  <a:pos x="116" y="213"/>
                </a:cxn>
                <a:cxn ang="0">
                  <a:pos x="152" y="218"/>
                </a:cxn>
                <a:cxn ang="0">
                  <a:pos x="171" y="230"/>
                </a:cxn>
                <a:cxn ang="0">
                  <a:pos x="218" y="137"/>
                </a:cxn>
                <a:cxn ang="0">
                  <a:pos x="237" y="133"/>
                </a:cxn>
                <a:cxn ang="0">
                  <a:pos x="253" y="126"/>
                </a:cxn>
                <a:cxn ang="0">
                  <a:pos x="241" y="114"/>
                </a:cxn>
                <a:cxn ang="0">
                  <a:pos x="265" y="121"/>
                </a:cxn>
                <a:cxn ang="0">
                  <a:pos x="251" y="128"/>
                </a:cxn>
                <a:cxn ang="0">
                  <a:pos x="244" y="128"/>
                </a:cxn>
                <a:cxn ang="0">
                  <a:pos x="237" y="135"/>
                </a:cxn>
                <a:cxn ang="0">
                  <a:pos x="244" y="152"/>
                </a:cxn>
                <a:cxn ang="0">
                  <a:pos x="279" y="182"/>
                </a:cxn>
                <a:cxn ang="0">
                  <a:pos x="322" y="182"/>
                </a:cxn>
                <a:cxn ang="0">
                  <a:pos x="348" y="197"/>
                </a:cxn>
                <a:cxn ang="0">
                  <a:pos x="352" y="194"/>
                </a:cxn>
                <a:cxn ang="0">
                  <a:pos x="350" y="215"/>
                </a:cxn>
                <a:cxn ang="0">
                  <a:pos x="362" y="232"/>
                </a:cxn>
                <a:cxn ang="0">
                  <a:pos x="371" y="0"/>
                </a:cxn>
                <a:cxn ang="0">
                  <a:pos x="270" y="0"/>
                </a:cxn>
                <a:cxn ang="0">
                  <a:pos x="267" y="17"/>
                </a:cxn>
                <a:cxn ang="0">
                  <a:pos x="241" y="15"/>
                </a:cxn>
                <a:cxn ang="0">
                  <a:pos x="223" y="19"/>
                </a:cxn>
                <a:cxn ang="0">
                  <a:pos x="180" y="10"/>
                </a:cxn>
                <a:cxn ang="0">
                  <a:pos x="147" y="12"/>
                </a:cxn>
                <a:cxn ang="0">
                  <a:pos x="123" y="0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69" y="5"/>
                </a:cxn>
                <a:cxn ang="0">
                  <a:pos x="52" y="17"/>
                </a:cxn>
                <a:cxn ang="0">
                  <a:pos x="38" y="22"/>
                </a:cxn>
              </a:cxnLst>
              <a:rect l="0" t="0" r="r" b="b"/>
              <a:pathLst>
                <a:path w="371" h="232">
                  <a:moveTo>
                    <a:pt x="43" y="36"/>
                  </a:moveTo>
                  <a:lnTo>
                    <a:pt x="43" y="36"/>
                  </a:lnTo>
                  <a:lnTo>
                    <a:pt x="34" y="41"/>
                  </a:lnTo>
                  <a:lnTo>
                    <a:pt x="19" y="24"/>
                  </a:lnTo>
                  <a:lnTo>
                    <a:pt x="8" y="41"/>
                  </a:lnTo>
                  <a:lnTo>
                    <a:pt x="8" y="41"/>
                  </a:lnTo>
                  <a:lnTo>
                    <a:pt x="10" y="55"/>
                  </a:lnTo>
                  <a:lnTo>
                    <a:pt x="10" y="55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10" y="76"/>
                  </a:lnTo>
                  <a:lnTo>
                    <a:pt x="10" y="85"/>
                  </a:lnTo>
                  <a:lnTo>
                    <a:pt x="29" y="88"/>
                  </a:lnTo>
                  <a:lnTo>
                    <a:pt x="45" y="109"/>
                  </a:lnTo>
                  <a:lnTo>
                    <a:pt x="45" y="109"/>
                  </a:lnTo>
                  <a:lnTo>
                    <a:pt x="36" y="111"/>
                  </a:lnTo>
                  <a:lnTo>
                    <a:pt x="36" y="111"/>
                  </a:lnTo>
                  <a:lnTo>
                    <a:pt x="48" y="119"/>
                  </a:lnTo>
                  <a:lnTo>
                    <a:pt x="71" y="107"/>
                  </a:lnTo>
                  <a:lnTo>
                    <a:pt x="86" y="102"/>
                  </a:lnTo>
                  <a:lnTo>
                    <a:pt x="100" y="109"/>
                  </a:lnTo>
                  <a:lnTo>
                    <a:pt x="119" y="107"/>
                  </a:lnTo>
                  <a:lnTo>
                    <a:pt x="119" y="128"/>
                  </a:lnTo>
                  <a:lnTo>
                    <a:pt x="109" y="140"/>
                  </a:lnTo>
                  <a:lnTo>
                    <a:pt x="88" y="142"/>
                  </a:lnTo>
                  <a:lnTo>
                    <a:pt x="81" y="152"/>
                  </a:lnTo>
                  <a:lnTo>
                    <a:pt x="86" y="159"/>
                  </a:lnTo>
                  <a:lnTo>
                    <a:pt x="69" y="156"/>
                  </a:lnTo>
                  <a:lnTo>
                    <a:pt x="67" y="163"/>
                  </a:lnTo>
                  <a:lnTo>
                    <a:pt x="78" y="168"/>
                  </a:lnTo>
                  <a:lnTo>
                    <a:pt x="97" y="197"/>
                  </a:lnTo>
                  <a:lnTo>
                    <a:pt x="111" y="199"/>
                  </a:lnTo>
                  <a:lnTo>
                    <a:pt x="107" y="220"/>
                  </a:lnTo>
                  <a:lnTo>
                    <a:pt x="116" y="213"/>
                  </a:lnTo>
                  <a:lnTo>
                    <a:pt x="137" y="208"/>
                  </a:lnTo>
                  <a:lnTo>
                    <a:pt x="152" y="218"/>
                  </a:lnTo>
                  <a:lnTo>
                    <a:pt x="161" y="232"/>
                  </a:lnTo>
                  <a:lnTo>
                    <a:pt x="171" y="230"/>
                  </a:lnTo>
                  <a:lnTo>
                    <a:pt x="171" y="149"/>
                  </a:lnTo>
                  <a:lnTo>
                    <a:pt x="218" y="137"/>
                  </a:lnTo>
                  <a:lnTo>
                    <a:pt x="220" y="130"/>
                  </a:lnTo>
                  <a:lnTo>
                    <a:pt x="237" y="133"/>
                  </a:lnTo>
                  <a:lnTo>
                    <a:pt x="239" y="123"/>
                  </a:lnTo>
                  <a:lnTo>
                    <a:pt x="253" y="126"/>
                  </a:lnTo>
                  <a:lnTo>
                    <a:pt x="256" y="119"/>
                  </a:lnTo>
                  <a:lnTo>
                    <a:pt x="241" y="114"/>
                  </a:lnTo>
                  <a:lnTo>
                    <a:pt x="256" y="111"/>
                  </a:lnTo>
                  <a:lnTo>
                    <a:pt x="265" y="121"/>
                  </a:lnTo>
                  <a:lnTo>
                    <a:pt x="251" y="128"/>
                  </a:lnTo>
                  <a:lnTo>
                    <a:pt x="251" y="128"/>
                  </a:lnTo>
                  <a:lnTo>
                    <a:pt x="249" y="128"/>
                  </a:lnTo>
                  <a:lnTo>
                    <a:pt x="244" y="128"/>
                  </a:lnTo>
                  <a:lnTo>
                    <a:pt x="251" y="128"/>
                  </a:lnTo>
                  <a:lnTo>
                    <a:pt x="237" y="135"/>
                  </a:lnTo>
                  <a:lnTo>
                    <a:pt x="244" y="142"/>
                  </a:lnTo>
                  <a:lnTo>
                    <a:pt x="244" y="152"/>
                  </a:lnTo>
                  <a:lnTo>
                    <a:pt x="260" y="163"/>
                  </a:lnTo>
                  <a:lnTo>
                    <a:pt x="279" y="182"/>
                  </a:lnTo>
                  <a:lnTo>
                    <a:pt x="300" y="180"/>
                  </a:lnTo>
                  <a:lnTo>
                    <a:pt x="322" y="182"/>
                  </a:lnTo>
                  <a:lnTo>
                    <a:pt x="331" y="178"/>
                  </a:lnTo>
                  <a:lnTo>
                    <a:pt x="348" y="197"/>
                  </a:lnTo>
                  <a:lnTo>
                    <a:pt x="352" y="194"/>
                  </a:lnTo>
                  <a:lnTo>
                    <a:pt x="352" y="194"/>
                  </a:lnTo>
                  <a:lnTo>
                    <a:pt x="352" y="194"/>
                  </a:lnTo>
                  <a:lnTo>
                    <a:pt x="350" y="215"/>
                  </a:lnTo>
                  <a:lnTo>
                    <a:pt x="360" y="215"/>
                  </a:lnTo>
                  <a:lnTo>
                    <a:pt x="362" y="232"/>
                  </a:lnTo>
                  <a:lnTo>
                    <a:pt x="371" y="232"/>
                  </a:lnTo>
                  <a:lnTo>
                    <a:pt x="371" y="0"/>
                  </a:lnTo>
                  <a:lnTo>
                    <a:pt x="265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67" y="17"/>
                  </a:lnTo>
                  <a:lnTo>
                    <a:pt x="256" y="19"/>
                  </a:lnTo>
                  <a:lnTo>
                    <a:pt x="241" y="15"/>
                  </a:lnTo>
                  <a:lnTo>
                    <a:pt x="239" y="24"/>
                  </a:lnTo>
                  <a:lnTo>
                    <a:pt x="223" y="19"/>
                  </a:lnTo>
                  <a:lnTo>
                    <a:pt x="218" y="12"/>
                  </a:lnTo>
                  <a:lnTo>
                    <a:pt x="180" y="10"/>
                  </a:lnTo>
                  <a:lnTo>
                    <a:pt x="166" y="24"/>
                  </a:lnTo>
                  <a:lnTo>
                    <a:pt x="147" y="12"/>
                  </a:lnTo>
                  <a:lnTo>
                    <a:pt x="142" y="15"/>
                  </a:lnTo>
                  <a:lnTo>
                    <a:pt x="123" y="0"/>
                  </a:lnTo>
                  <a:lnTo>
                    <a:pt x="123" y="0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71" y="0"/>
                  </a:lnTo>
                  <a:lnTo>
                    <a:pt x="69" y="5"/>
                  </a:lnTo>
                  <a:lnTo>
                    <a:pt x="52" y="10"/>
                  </a:lnTo>
                  <a:lnTo>
                    <a:pt x="52" y="17"/>
                  </a:lnTo>
                  <a:lnTo>
                    <a:pt x="38" y="22"/>
                  </a:lnTo>
                  <a:lnTo>
                    <a:pt x="38" y="22"/>
                  </a:lnTo>
                  <a:lnTo>
                    <a:pt x="43" y="3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3C62085-A141-BBA5-C22D-5F0FD35F50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6693" y="2418773"/>
              <a:ext cx="3302" cy="99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0" name="Freeform 67">
              <a:extLst>
                <a:ext uri="{FF2B5EF4-FFF2-40B4-BE49-F238E27FC236}">
                  <a16:creationId xmlns:a16="http://schemas.microsoft.com/office/drawing/2014/main" id="{EEEE5740-FFA2-F918-DA3D-8722D9BF4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6693" y="2365955"/>
              <a:ext cx="303705" cy="240985"/>
            </a:xfrm>
            <a:custGeom>
              <a:avLst/>
              <a:gdLst/>
              <a:ahLst/>
              <a:cxnLst>
                <a:cxn ang="0">
                  <a:pos x="76" y="61"/>
                </a:cxn>
                <a:cxn ang="0">
                  <a:pos x="80" y="38"/>
                </a:cxn>
                <a:cxn ang="0">
                  <a:pos x="92" y="28"/>
                </a:cxn>
                <a:cxn ang="0">
                  <a:pos x="83" y="26"/>
                </a:cxn>
                <a:cxn ang="0">
                  <a:pos x="66" y="0"/>
                </a:cxn>
                <a:cxn ang="0">
                  <a:pos x="50" y="14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21" y="5"/>
                </a:cxn>
                <a:cxn ang="0">
                  <a:pos x="31" y="12"/>
                </a:cxn>
                <a:cxn ang="0">
                  <a:pos x="31" y="12"/>
                </a:cxn>
                <a:cxn ang="0">
                  <a:pos x="31" y="12"/>
                </a:cxn>
                <a:cxn ang="0">
                  <a:pos x="28" y="19"/>
                </a:cxn>
                <a:cxn ang="0">
                  <a:pos x="12" y="12"/>
                </a:cxn>
                <a:cxn ang="0">
                  <a:pos x="5" y="9"/>
                </a:cxn>
                <a:cxn ang="0">
                  <a:pos x="0" y="12"/>
                </a:cxn>
                <a:cxn ang="0">
                  <a:pos x="12" y="21"/>
                </a:cxn>
                <a:cxn ang="0">
                  <a:pos x="12" y="21"/>
                </a:cxn>
                <a:cxn ang="0">
                  <a:pos x="12" y="21"/>
                </a:cxn>
                <a:cxn ang="0">
                  <a:pos x="7" y="26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0" y="26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12" y="40"/>
                </a:cxn>
                <a:cxn ang="0">
                  <a:pos x="26" y="52"/>
                </a:cxn>
                <a:cxn ang="0">
                  <a:pos x="26" y="52"/>
                </a:cxn>
                <a:cxn ang="0">
                  <a:pos x="28" y="64"/>
                </a:cxn>
                <a:cxn ang="0">
                  <a:pos x="28" y="64"/>
                </a:cxn>
                <a:cxn ang="0">
                  <a:pos x="54" y="47"/>
                </a:cxn>
                <a:cxn ang="0">
                  <a:pos x="62" y="52"/>
                </a:cxn>
                <a:cxn ang="0">
                  <a:pos x="62" y="52"/>
                </a:cxn>
                <a:cxn ang="0">
                  <a:pos x="62" y="52"/>
                </a:cxn>
                <a:cxn ang="0">
                  <a:pos x="54" y="64"/>
                </a:cxn>
                <a:cxn ang="0">
                  <a:pos x="71" y="73"/>
                </a:cxn>
                <a:cxn ang="0">
                  <a:pos x="71" y="73"/>
                </a:cxn>
                <a:cxn ang="0">
                  <a:pos x="73" y="56"/>
                </a:cxn>
                <a:cxn ang="0">
                  <a:pos x="76" y="61"/>
                </a:cxn>
              </a:cxnLst>
              <a:rect l="0" t="0" r="r" b="b"/>
              <a:pathLst>
                <a:path w="92" h="73">
                  <a:moveTo>
                    <a:pt x="76" y="61"/>
                  </a:moveTo>
                  <a:lnTo>
                    <a:pt x="80" y="38"/>
                  </a:lnTo>
                  <a:lnTo>
                    <a:pt x="92" y="28"/>
                  </a:lnTo>
                  <a:lnTo>
                    <a:pt x="83" y="26"/>
                  </a:lnTo>
                  <a:lnTo>
                    <a:pt x="66" y="0"/>
                  </a:lnTo>
                  <a:lnTo>
                    <a:pt x="50" y="14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1" y="5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28" y="19"/>
                  </a:lnTo>
                  <a:lnTo>
                    <a:pt x="12" y="12"/>
                  </a:lnTo>
                  <a:lnTo>
                    <a:pt x="5" y="9"/>
                  </a:lnTo>
                  <a:lnTo>
                    <a:pt x="0" y="12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7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9" y="35"/>
                  </a:lnTo>
                  <a:lnTo>
                    <a:pt x="19" y="35"/>
                  </a:lnTo>
                  <a:lnTo>
                    <a:pt x="19" y="35"/>
                  </a:lnTo>
                  <a:lnTo>
                    <a:pt x="12" y="40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28" y="64"/>
                  </a:lnTo>
                  <a:lnTo>
                    <a:pt x="28" y="64"/>
                  </a:lnTo>
                  <a:lnTo>
                    <a:pt x="54" y="47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54" y="64"/>
                  </a:lnTo>
                  <a:lnTo>
                    <a:pt x="71" y="73"/>
                  </a:lnTo>
                  <a:lnTo>
                    <a:pt x="71" y="73"/>
                  </a:lnTo>
                  <a:lnTo>
                    <a:pt x="73" y="56"/>
                  </a:lnTo>
                  <a:lnTo>
                    <a:pt x="76" y="6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1" name="Freeform 68">
              <a:extLst>
                <a:ext uri="{FF2B5EF4-FFF2-40B4-BE49-F238E27FC236}">
                  <a16:creationId xmlns:a16="http://schemas.microsoft.com/office/drawing/2014/main" id="{A0296885-FD94-826E-E143-0DBA1B4BDA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0090" y="2521110"/>
              <a:ext cx="75928" cy="561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14"/>
                </a:cxn>
                <a:cxn ang="0">
                  <a:pos x="23" y="17"/>
                </a:cxn>
                <a:cxn ang="0">
                  <a:pos x="16" y="2"/>
                </a:cxn>
                <a:cxn ang="0">
                  <a:pos x="0" y="0"/>
                </a:cxn>
              </a:cxnLst>
              <a:rect l="0" t="0" r="r" b="b"/>
              <a:pathLst>
                <a:path w="23" h="17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14"/>
                  </a:lnTo>
                  <a:lnTo>
                    <a:pt x="23" y="17"/>
                  </a:lnTo>
                  <a:lnTo>
                    <a:pt x="1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2" name="Freeform 69">
              <a:extLst>
                <a:ext uri="{FF2B5EF4-FFF2-40B4-BE49-F238E27FC236}">
                  <a16:creationId xmlns:a16="http://schemas.microsoft.com/office/drawing/2014/main" id="{894F9956-2EC9-930E-8E85-EE05FE5450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4261" y="2405568"/>
              <a:ext cx="184864" cy="171660"/>
            </a:xfrm>
            <a:custGeom>
              <a:avLst/>
              <a:gdLst/>
              <a:ahLst/>
              <a:cxnLst>
                <a:cxn ang="0">
                  <a:pos x="40" y="28"/>
                </a:cxn>
                <a:cxn ang="0">
                  <a:pos x="40" y="28"/>
                </a:cxn>
                <a:cxn ang="0">
                  <a:pos x="47" y="23"/>
                </a:cxn>
                <a:cxn ang="0">
                  <a:pos x="47" y="23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40" y="14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5" y="14"/>
                </a:cxn>
                <a:cxn ang="0">
                  <a:pos x="35" y="14"/>
                </a:cxn>
                <a:cxn ang="0">
                  <a:pos x="40" y="9"/>
                </a:cxn>
                <a:cxn ang="0">
                  <a:pos x="40" y="9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14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7" y="14"/>
                </a:cxn>
                <a:cxn ang="0">
                  <a:pos x="7" y="14"/>
                </a:cxn>
                <a:cxn ang="0">
                  <a:pos x="4" y="26"/>
                </a:cxn>
                <a:cxn ang="0">
                  <a:pos x="16" y="26"/>
                </a:cxn>
                <a:cxn ang="0">
                  <a:pos x="26" y="35"/>
                </a:cxn>
                <a:cxn ang="0">
                  <a:pos x="42" y="37"/>
                </a:cxn>
                <a:cxn ang="0">
                  <a:pos x="49" y="52"/>
                </a:cxn>
                <a:cxn ang="0">
                  <a:pos x="49" y="52"/>
                </a:cxn>
                <a:cxn ang="0">
                  <a:pos x="54" y="49"/>
                </a:cxn>
                <a:cxn ang="0">
                  <a:pos x="54" y="49"/>
                </a:cxn>
                <a:cxn ang="0">
                  <a:pos x="54" y="49"/>
                </a:cxn>
                <a:cxn ang="0">
                  <a:pos x="56" y="52"/>
                </a:cxn>
                <a:cxn ang="0">
                  <a:pos x="54" y="40"/>
                </a:cxn>
                <a:cxn ang="0">
                  <a:pos x="40" y="28"/>
                </a:cxn>
                <a:cxn ang="0">
                  <a:pos x="28" y="7"/>
                </a:cxn>
                <a:cxn ang="0">
                  <a:pos x="28" y="7"/>
                </a:cxn>
                <a:cxn ang="0">
                  <a:pos x="28" y="4"/>
                </a:cxn>
                <a:cxn ang="0">
                  <a:pos x="28" y="4"/>
                </a:cxn>
                <a:cxn ang="0">
                  <a:pos x="28" y="7"/>
                </a:cxn>
              </a:cxnLst>
              <a:rect l="0" t="0" r="r" b="b"/>
              <a:pathLst>
                <a:path w="56" h="52">
                  <a:moveTo>
                    <a:pt x="40" y="28"/>
                  </a:moveTo>
                  <a:lnTo>
                    <a:pt x="40" y="28"/>
                  </a:lnTo>
                  <a:lnTo>
                    <a:pt x="47" y="23"/>
                  </a:lnTo>
                  <a:lnTo>
                    <a:pt x="47" y="23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40" y="9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14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4" y="26"/>
                  </a:lnTo>
                  <a:lnTo>
                    <a:pt x="16" y="26"/>
                  </a:lnTo>
                  <a:lnTo>
                    <a:pt x="26" y="35"/>
                  </a:lnTo>
                  <a:lnTo>
                    <a:pt x="42" y="37"/>
                  </a:lnTo>
                  <a:lnTo>
                    <a:pt x="49" y="52"/>
                  </a:lnTo>
                  <a:lnTo>
                    <a:pt x="49" y="52"/>
                  </a:lnTo>
                  <a:lnTo>
                    <a:pt x="54" y="49"/>
                  </a:lnTo>
                  <a:lnTo>
                    <a:pt x="54" y="49"/>
                  </a:lnTo>
                  <a:lnTo>
                    <a:pt x="54" y="49"/>
                  </a:lnTo>
                  <a:lnTo>
                    <a:pt x="56" y="52"/>
                  </a:lnTo>
                  <a:lnTo>
                    <a:pt x="54" y="40"/>
                  </a:lnTo>
                  <a:lnTo>
                    <a:pt x="40" y="28"/>
                  </a:lnTo>
                  <a:close/>
                  <a:moveTo>
                    <a:pt x="28" y="7"/>
                  </a:moveTo>
                  <a:lnTo>
                    <a:pt x="28" y="7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4535A1-1BD3-5FFC-3E6C-98CBFA4E49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7538" y="2676263"/>
              <a:ext cx="33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4" name="Freeform 71">
              <a:extLst>
                <a:ext uri="{FF2B5EF4-FFF2-40B4-BE49-F238E27FC236}">
                  <a16:creationId xmlns:a16="http://schemas.microsoft.com/office/drawing/2014/main" id="{A56F7DEF-D879-BEFD-AFDD-B6851287D2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3620" y="2098563"/>
              <a:ext cx="660229" cy="594207"/>
            </a:xfrm>
            <a:custGeom>
              <a:avLst/>
              <a:gdLst/>
              <a:ahLst/>
              <a:cxnLst>
                <a:cxn ang="0">
                  <a:pos x="181" y="57"/>
                </a:cxn>
                <a:cxn ang="0">
                  <a:pos x="177" y="60"/>
                </a:cxn>
                <a:cxn ang="0">
                  <a:pos x="160" y="41"/>
                </a:cxn>
                <a:cxn ang="0">
                  <a:pos x="151" y="45"/>
                </a:cxn>
                <a:cxn ang="0">
                  <a:pos x="129" y="43"/>
                </a:cxn>
                <a:cxn ang="0">
                  <a:pos x="108" y="45"/>
                </a:cxn>
                <a:cxn ang="0">
                  <a:pos x="89" y="26"/>
                </a:cxn>
                <a:cxn ang="0">
                  <a:pos x="73" y="15"/>
                </a:cxn>
                <a:cxn ang="0">
                  <a:pos x="70" y="29"/>
                </a:cxn>
                <a:cxn ang="0">
                  <a:pos x="56" y="19"/>
                </a:cxn>
                <a:cxn ang="0">
                  <a:pos x="61" y="10"/>
                </a:cxn>
                <a:cxn ang="0">
                  <a:pos x="49" y="3"/>
                </a:cxn>
                <a:cxn ang="0">
                  <a:pos x="49" y="19"/>
                </a:cxn>
                <a:cxn ang="0">
                  <a:pos x="42" y="24"/>
                </a:cxn>
                <a:cxn ang="0">
                  <a:pos x="40" y="15"/>
                </a:cxn>
                <a:cxn ang="0">
                  <a:pos x="47" y="0"/>
                </a:cxn>
                <a:cxn ang="0">
                  <a:pos x="0" y="12"/>
                </a:cxn>
                <a:cxn ang="0">
                  <a:pos x="0" y="93"/>
                </a:cxn>
                <a:cxn ang="0">
                  <a:pos x="18" y="95"/>
                </a:cxn>
                <a:cxn ang="0">
                  <a:pos x="18" y="81"/>
                </a:cxn>
                <a:cxn ang="0">
                  <a:pos x="26" y="71"/>
                </a:cxn>
                <a:cxn ang="0">
                  <a:pos x="28" y="76"/>
                </a:cxn>
                <a:cxn ang="0">
                  <a:pos x="47" y="62"/>
                </a:cxn>
                <a:cxn ang="0">
                  <a:pos x="47" y="62"/>
                </a:cxn>
                <a:cxn ang="0">
                  <a:pos x="47" y="62"/>
                </a:cxn>
                <a:cxn ang="0">
                  <a:pos x="61" y="71"/>
                </a:cxn>
                <a:cxn ang="0">
                  <a:pos x="70" y="71"/>
                </a:cxn>
                <a:cxn ang="0">
                  <a:pos x="70" y="71"/>
                </a:cxn>
                <a:cxn ang="0">
                  <a:pos x="70" y="71"/>
                </a:cxn>
                <a:cxn ang="0">
                  <a:pos x="73" y="90"/>
                </a:cxn>
                <a:cxn ang="0">
                  <a:pos x="108" y="100"/>
                </a:cxn>
                <a:cxn ang="0">
                  <a:pos x="113" y="114"/>
                </a:cxn>
                <a:cxn ang="0">
                  <a:pos x="115" y="121"/>
                </a:cxn>
                <a:cxn ang="0">
                  <a:pos x="146" y="142"/>
                </a:cxn>
                <a:cxn ang="0">
                  <a:pos x="151" y="142"/>
                </a:cxn>
                <a:cxn ang="0">
                  <a:pos x="151" y="142"/>
                </a:cxn>
                <a:cxn ang="0">
                  <a:pos x="151" y="142"/>
                </a:cxn>
                <a:cxn ang="0">
                  <a:pos x="172" y="156"/>
                </a:cxn>
                <a:cxn ang="0">
                  <a:pos x="189" y="161"/>
                </a:cxn>
                <a:cxn ang="0">
                  <a:pos x="189" y="161"/>
                </a:cxn>
                <a:cxn ang="0">
                  <a:pos x="189" y="161"/>
                </a:cxn>
                <a:cxn ang="0">
                  <a:pos x="189" y="175"/>
                </a:cxn>
                <a:cxn ang="0">
                  <a:pos x="200" y="180"/>
                </a:cxn>
                <a:cxn ang="0">
                  <a:pos x="200" y="95"/>
                </a:cxn>
                <a:cxn ang="0">
                  <a:pos x="191" y="95"/>
                </a:cxn>
                <a:cxn ang="0">
                  <a:pos x="189" y="78"/>
                </a:cxn>
                <a:cxn ang="0">
                  <a:pos x="179" y="78"/>
                </a:cxn>
                <a:cxn ang="0">
                  <a:pos x="179" y="78"/>
                </a:cxn>
                <a:cxn ang="0">
                  <a:pos x="181" y="57"/>
                </a:cxn>
                <a:cxn ang="0">
                  <a:pos x="181" y="57"/>
                </a:cxn>
              </a:cxnLst>
              <a:rect l="0" t="0" r="r" b="b"/>
              <a:pathLst>
                <a:path w="200" h="180">
                  <a:moveTo>
                    <a:pt x="181" y="57"/>
                  </a:moveTo>
                  <a:lnTo>
                    <a:pt x="177" y="60"/>
                  </a:lnTo>
                  <a:lnTo>
                    <a:pt x="160" y="41"/>
                  </a:lnTo>
                  <a:lnTo>
                    <a:pt x="151" y="45"/>
                  </a:lnTo>
                  <a:lnTo>
                    <a:pt x="129" y="43"/>
                  </a:lnTo>
                  <a:lnTo>
                    <a:pt x="108" y="45"/>
                  </a:lnTo>
                  <a:lnTo>
                    <a:pt x="89" y="26"/>
                  </a:lnTo>
                  <a:lnTo>
                    <a:pt x="73" y="15"/>
                  </a:lnTo>
                  <a:lnTo>
                    <a:pt x="70" y="29"/>
                  </a:lnTo>
                  <a:lnTo>
                    <a:pt x="56" y="19"/>
                  </a:lnTo>
                  <a:lnTo>
                    <a:pt x="61" y="10"/>
                  </a:lnTo>
                  <a:lnTo>
                    <a:pt x="49" y="3"/>
                  </a:lnTo>
                  <a:lnTo>
                    <a:pt x="49" y="19"/>
                  </a:lnTo>
                  <a:lnTo>
                    <a:pt x="42" y="24"/>
                  </a:lnTo>
                  <a:lnTo>
                    <a:pt x="40" y="15"/>
                  </a:lnTo>
                  <a:lnTo>
                    <a:pt x="47" y="0"/>
                  </a:lnTo>
                  <a:lnTo>
                    <a:pt x="0" y="12"/>
                  </a:lnTo>
                  <a:lnTo>
                    <a:pt x="0" y="93"/>
                  </a:lnTo>
                  <a:lnTo>
                    <a:pt x="18" y="95"/>
                  </a:lnTo>
                  <a:lnTo>
                    <a:pt x="18" y="81"/>
                  </a:lnTo>
                  <a:lnTo>
                    <a:pt x="26" y="71"/>
                  </a:lnTo>
                  <a:lnTo>
                    <a:pt x="28" y="76"/>
                  </a:lnTo>
                  <a:lnTo>
                    <a:pt x="47" y="62"/>
                  </a:lnTo>
                  <a:lnTo>
                    <a:pt x="47" y="62"/>
                  </a:lnTo>
                  <a:lnTo>
                    <a:pt x="47" y="62"/>
                  </a:lnTo>
                  <a:lnTo>
                    <a:pt x="61" y="71"/>
                  </a:lnTo>
                  <a:lnTo>
                    <a:pt x="70" y="71"/>
                  </a:lnTo>
                  <a:lnTo>
                    <a:pt x="70" y="71"/>
                  </a:lnTo>
                  <a:lnTo>
                    <a:pt x="70" y="71"/>
                  </a:lnTo>
                  <a:lnTo>
                    <a:pt x="73" y="90"/>
                  </a:lnTo>
                  <a:lnTo>
                    <a:pt x="108" y="100"/>
                  </a:lnTo>
                  <a:lnTo>
                    <a:pt x="113" y="114"/>
                  </a:lnTo>
                  <a:lnTo>
                    <a:pt x="115" y="121"/>
                  </a:lnTo>
                  <a:lnTo>
                    <a:pt x="146" y="142"/>
                  </a:lnTo>
                  <a:lnTo>
                    <a:pt x="151" y="142"/>
                  </a:lnTo>
                  <a:lnTo>
                    <a:pt x="151" y="142"/>
                  </a:lnTo>
                  <a:lnTo>
                    <a:pt x="151" y="142"/>
                  </a:lnTo>
                  <a:lnTo>
                    <a:pt x="172" y="156"/>
                  </a:lnTo>
                  <a:lnTo>
                    <a:pt x="189" y="161"/>
                  </a:lnTo>
                  <a:lnTo>
                    <a:pt x="189" y="161"/>
                  </a:lnTo>
                  <a:lnTo>
                    <a:pt x="189" y="161"/>
                  </a:lnTo>
                  <a:lnTo>
                    <a:pt x="189" y="175"/>
                  </a:lnTo>
                  <a:lnTo>
                    <a:pt x="200" y="180"/>
                  </a:lnTo>
                  <a:lnTo>
                    <a:pt x="200" y="95"/>
                  </a:lnTo>
                  <a:lnTo>
                    <a:pt x="191" y="95"/>
                  </a:lnTo>
                  <a:lnTo>
                    <a:pt x="189" y="78"/>
                  </a:lnTo>
                  <a:lnTo>
                    <a:pt x="179" y="78"/>
                  </a:lnTo>
                  <a:lnTo>
                    <a:pt x="179" y="78"/>
                  </a:lnTo>
                  <a:lnTo>
                    <a:pt x="181" y="57"/>
                  </a:lnTo>
                  <a:lnTo>
                    <a:pt x="181" y="5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5" name="Freeform 72">
              <a:extLst>
                <a:ext uri="{FF2B5EF4-FFF2-40B4-BE49-F238E27FC236}">
                  <a16:creationId xmlns:a16="http://schemas.microsoft.com/office/drawing/2014/main" id="{9CB873E8-133F-3D5E-8710-7A5A970EE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168" y="2349450"/>
              <a:ext cx="194769" cy="359826"/>
            </a:xfrm>
            <a:custGeom>
              <a:avLst/>
              <a:gdLst/>
              <a:ahLst/>
              <a:cxnLst>
                <a:cxn ang="0">
                  <a:pos x="43" y="85"/>
                </a:cxn>
                <a:cxn ang="0">
                  <a:pos x="38" y="78"/>
                </a:cxn>
                <a:cxn ang="0">
                  <a:pos x="45" y="66"/>
                </a:cxn>
                <a:cxn ang="0">
                  <a:pos x="33" y="52"/>
                </a:cxn>
                <a:cxn ang="0">
                  <a:pos x="33" y="52"/>
                </a:cxn>
                <a:cxn ang="0">
                  <a:pos x="43" y="52"/>
                </a:cxn>
                <a:cxn ang="0">
                  <a:pos x="43" y="52"/>
                </a:cxn>
                <a:cxn ang="0">
                  <a:pos x="47" y="38"/>
                </a:cxn>
                <a:cxn ang="0">
                  <a:pos x="45" y="24"/>
                </a:cxn>
                <a:cxn ang="0">
                  <a:pos x="45" y="24"/>
                </a:cxn>
                <a:cxn ang="0">
                  <a:pos x="59" y="12"/>
                </a:cxn>
                <a:cxn ang="0">
                  <a:pos x="59" y="12"/>
                </a:cxn>
                <a:cxn ang="0">
                  <a:pos x="52" y="2"/>
                </a:cxn>
                <a:cxn ang="0">
                  <a:pos x="24" y="5"/>
                </a:cxn>
                <a:cxn ang="0">
                  <a:pos x="21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4" y="28"/>
                </a:cxn>
                <a:cxn ang="0">
                  <a:pos x="0" y="71"/>
                </a:cxn>
                <a:cxn ang="0">
                  <a:pos x="12" y="83"/>
                </a:cxn>
                <a:cxn ang="0">
                  <a:pos x="9" y="106"/>
                </a:cxn>
                <a:cxn ang="0">
                  <a:pos x="26" y="109"/>
                </a:cxn>
                <a:cxn ang="0">
                  <a:pos x="38" y="104"/>
                </a:cxn>
                <a:cxn ang="0">
                  <a:pos x="35" y="99"/>
                </a:cxn>
                <a:cxn ang="0">
                  <a:pos x="35" y="95"/>
                </a:cxn>
                <a:cxn ang="0">
                  <a:pos x="43" y="85"/>
                </a:cxn>
              </a:cxnLst>
              <a:rect l="0" t="0" r="r" b="b"/>
              <a:pathLst>
                <a:path w="59" h="109">
                  <a:moveTo>
                    <a:pt x="43" y="85"/>
                  </a:moveTo>
                  <a:lnTo>
                    <a:pt x="38" y="78"/>
                  </a:lnTo>
                  <a:lnTo>
                    <a:pt x="45" y="66"/>
                  </a:lnTo>
                  <a:lnTo>
                    <a:pt x="33" y="52"/>
                  </a:lnTo>
                  <a:lnTo>
                    <a:pt x="33" y="52"/>
                  </a:lnTo>
                  <a:lnTo>
                    <a:pt x="43" y="52"/>
                  </a:lnTo>
                  <a:lnTo>
                    <a:pt x="43" y="52"/>
                  </a:lnTo>
                  <a:lnTo>
                    <a:pt x="47" y="38"/>
                  </a:lnTo>
                  <a:lnTo>
                    <a:pt x="45" y="24"/>
                  </a:lnTo>
                  <a:lnTo>
                    <a:pt x="45" y="24"/>
                  </a:lnTo>
                  <a:lnTo>
                    <a:pt x="59" y="12"/>
                  </a:lnTo>
                  <a:lnTo>
                    <a:pt x="59" y="12"/>
                  </a:lnTo>
                  <a:lnTo>
                    <a:pt x="52" y="2"/>
                  </a:lnTo>
                  <a:lnTo>
                    <a:pt x="24" y="5"/>
                  </a:lnTo>
                  <a:lnTo>
                    <a:pt x="21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4" y="28"/>
                  </a:lnTo>
                  <a:lnTo>
                    <a:pt x="0" y="71"/>
                  </a:lnTo>
                  <a:lnTo>
                    <a:pt x="12" y="83"/>
                  </a:lnTo>
                  <a:lnTo>
                    <a:pt x="9" y="106"/>
                  </a:lnTo>
                  <a:lnTo>
                    <a:pt x="26" y="109"/>
                  </a:lnTo>
                  <a:lnTo>
                    <a:pt x="38" y="104"/>
                  </a:lnTo>
                  <a:lnTo>
                    <a:pt x="35" y="99"/>
                  </a:lnTo>
                  <a:lnTo>
                    <a:pt x="35" y="95"/>
                  </a:lnTo>
                  <a:lnTo>
                    <a:pt x="43" y="8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6" name="Freeform 76">
              <a:extLst>
                <a:ext uri="{FF2B5EF4-FFF2-40B4-BE49-F238E27FC236}">
                  <a16:creationId xmlns:a16="http://schemas.microsoft.com/office/drawing/2014/main" id="{F49EB2CC-9456-3028-3E4A-19462E952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0821" y="3082306"/>
              <a:ext cx="373031" cy="422547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99" y="7"/>
                </a:cxn>
                <a:cxn ang="0">
                  <a:pos x="97" y="29"/>
                </a:cxn>
                <a:cxn ang="0">
                  <a:pos x="59" y="38"/>
                </a:cxn>
                <a:cxn ang="0">
                  <a:pos x="28" y="38"/>
                </a:cxn>
                <a:cxn ang="0">
                  <a:pos x="7" y="31"/>
                </a:cxn>
                <a:cxn ang="0">
                  <a:pos x="0" y="29"/>
                </a:cxn>
                <a:cxn ang="0">
                  <a:pos x="19" y="55"/>
                </a:cxn>
                <a:cxn ang="0">
                  <a:pos x="35" y="59"/>
                </a:cxn>
                <a:cxn ang="0">
                  <a:pos x="33" y="78"/>
                </a:cxn>
                <a:cxn ang="0">
                  <a:pos x="45" y="81"/>
                </a:cxn>
                <a:cxn ang="0">
                  <a:pos x="40" y="90"/>
                </a:cxn>
                <a:cxn ang="0">
                  <a:pos x="17" y="99"/>
                </a:cxn>
                <a:cxn ang="0">
                  <a:pos x="12" y="118"/>
                </a:cxn>
                <a:cxn ang="0">
                  <a:pos x="47" y="118"/>
                </a:cxn>
                <a:cxn ang="0">
                  <a:pos x="99" y="114"/>
                </a:cxn>
                <a:cxn ang="0">
                  <a:pos x="104" y="125"/>
                </a:cxn>
                <a:cxn ang="0">
                  <a:pos x="113" y="128"/>
                </a:cxn>
                <a:cxn ang="0">
                  <a:pos x="113" y="0"/>
                </a:cxn>
                <a:cxn ang="0">
                  <a:pos x="109" y="0"/>
                </a:cxn>
              </a:cxnLst>
              <a:rect l="0" t="0" r="r" b="b"/>
              <a:pathLst>
                <a:path w="113" h="128">
                  <a:moveTo>
                    <a:pt x="109" y="0"/>
                  </a:moveTo>
                  <a:lnTo>
                    <a:pt x="99" y="7"/>
                  </a:lnTo>
                  <a:lnTo>
                    <a:pt x="97" y="29"/>
                  </a:lnTo>
                  <a:lnTo>
                    <a:pt x="59" y="38"/>
                  </a:lnTo>
                  <a:lnTo>
                    <a:pt x="28" y="38"/>
                  </a:lnTo>
                  <a:lnTo>
                    <a:pt x="7" y="31"/>
                  </a:lnTo>
                  <a:lnTo>
                    <a:pt x="0" y="29"/>
                  </a:lnTo>
                  <a:lnTo>
                    <a:pt x="19" y="55"/>
                  </a:lnTo>
                  <a:lnTo>
                    <a:pt x="35" y="59"/>
                  </a:lnTo>
                  <a:lnTo>
                    <a:pt x="33" y="78"/>
                  </a:lnTo>
                  <a:lnTo>
                    <a:pt x="45" y="81"/>
                  </a:lnTo>
                  <a:lnTo>
                    <a:pt x="40" y="90"/>
                  </a:lnTo>
                  <a:lnTo>
                    <a:pt x="17" y="99"/>
                  </a:lnTo>
                  <a:lnTo>
                    <a:pt x="12" y="118"/>
                  </a:lnTo>
                  <a:lnTo>
                    <a:pt x="47" y="118"/>
                  </a:lnTo>
                  <a:lnTo>
                    <a:pt x="99" y="114"/>
                  </a:lnTo>
                  <a:lnTo>
                    <a:pt x="104" y="125"/>
                  </a:lnTo>
                  <a:lnTo>
                    <a:pt x="113" y="128"/>
                  </a:lnTo>
                  <a:lnTo>
                    <a:pt x="113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7" name="Freeform 85">
              <a:extLst>
                <a:ext uri="{FF2B5EF4-FFF2-40B4-BE49-F238E27FC236}">
                  <a16:creationId xmlns:a16="http://schemas.microsoft.com/office/drawing/2014/main" id="{29A62EA0-1B69-D967-E3DB-57892496C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5827" y="2296632"/>
              <a:ext cx="52819" cy="29711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16" y="9"/>
                </a:cxn>
                <a:cxn ang="0">
                  <a:pos x="14" y="7"/>
                </a:cxn>
                <a:cxn ang="0">
                  <a:pos x="14" y="7"/>
                </a:cxn>
              </a:cxnLst>
              <a:rect l="0" t="0" r="r" b="b"/>
              <a:pathLst>
                <a:path w="16" h="9">
                  <a:moveTo>
                    <a:pt x="14" y="7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16" y="9"/>
                  </a:lnTo>
                  <a:lnTo>
                    <a:pt x="14" y="7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8" name="Freeform 86">
              <a:extLst>
                <a:ext uri="{FF2B5EF4-FFF2-40B4-BE49-F238E27FC236}">
                  <a16:creationId xmlns:a16="http://schemas.microsoft.com/office/drawing/2014/main" id="{B3816EAA-748A-1E60-2AED-CB42E374FD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542" y="2029238"/>
              <a:ext cx="330116" cy="257489"/>
            </a:xfrm>
            <a:custGeom>
              <a:avLst/>
              <a:gdLst/>
              <a:ahLst/>
              <a:cxnLst>
                <a:cxn ang="0">
                  <a:pos x="48" y="50"/>
                </a:cxn>
                <a:cxn ang="0">
                  <a:pos x="41" y="40"/>
                </a:cxn>
                <a:cxn ang="0">
                  <a:pos x="41" y="40"/>
                </a:cxn>
                <a:cxn ang="0">
                  <a:pos x="41" y="31"/>
                </a:cxn>
                <a:cxn ang="0">
                  <a:pos x="41" y="31"/>
                </a:cxn>
                <a:cxn ang="0">
                  <a:pos x="50" y="33"/>
                </a:cxn>
                <a:cxn ang="0">
                  <a:pos x="62" y="26"/>
                </a:cxn>
                <a:cxn ang="0">
                  <a:pos x="78" y="31"/>
                </a:cxn>
                <a:cxn ang="0">
                  <a:pos x="93" y="31"/>
                </a:cxn>
                <a:cxn ang="0">
                  <a:pos x="100" y="36"/>
                </a:cxn>
                <a:cxn ang="0">
                  <a:pos x="100" y="31"/>
                </a:cxn>
                <a:cxn ang="0">
                  <a:pos x="97" y="12"/>
                </a:cxn>
                <a:cxn ang="0">
                  <a:pos x="88" y="17"/>
                </a:cxn>
                <a:cxn ang="0">
                  <a:pos x="69" y="12"/>
                </a:cxn>
                <a:cxn ang="0">
                  <a:pos x="55" y="0"/>
                </a:cxn>
                <a:cxn ang="0">
                  <a:pos x="38" y="7"/>
                </a:cxn>
                <a:cxn ang="0">
                  <a:pos x="31" y="24"/>
                </a:cxn>
                <a:cxn ang="0">
                  <a:pos x="31" y="24"/>
                </a:cxn>
                <a:cxn ang="0">
                  <a:pos x="31" y="24"/>
                </a:cxn>
                <a:cxn ang="0">
                  <a:pos x="0" y="21"/>
                </a:cxn>
                <a:cxn ang="0">
                  <a:pos x="8" y="38"/>
                </a:cxn>
                <a:cxn ang="0">
                  <a:pos x="12" y="31"/>
                </a:cxn>
                <a:cxn ang="0">
                  <a:pos x="17" y="40"/>
                </a:cxn>
                <a:cxn ang="0">
                  <a:pos x="24" y="31"/>
                </a:cxn>
                <a:cxn ang="0">
                  <a:pos x="24" y="52"/>
                </a:cxn>
                <a:cxn ang="0">
                  <a:pos x="34" y="59"/>
                </a:cxn>
                <a:cxn ang="0">
                  <a:pos x="57" y="73"/>
                </a:cxn>
                <a:cxn ang="0">
                  <a:pos x="74" y="78"/>
                </a:cxn>
                <a:cxn ang="0">
                  <a:pos x="74" y="78"/>
                </a:cxn>
                <a:cxn ang="0">
                  <a:pos x="74" y="76"/>
                </a:cxn>
                <a:cxn ang="0">
                  <a:pos x="48" y="50"/>
                </a:cxn>
              </a:cxnLst>
              <a:rect l="0" t="0" r="r" b="b"/>
              <a:pathLst>
                <a:path w="100" h="78">
                  <a:moveTo>
                    <a:pt x="48" y="50"/>
                  </a:moveTo>
                  <a:lnTo>
                    <a:pt x="41" y="40"/>
                  </a:lnTo>
                  <a:lnTo>
                    <a:pt x="41" y="40"/>
                  </a:lnTo>
                  <a:lnTo>
                    <a:pt x="41" y="31"/>
                  </a:lnTo>
                  <a:lnTo>
                    <a:pt x="41" y="31"/>
                  </a:lnTo>
                  <a:lnTo>
                    <a:pt x="50" y="33"/>
                  </a:lnTo>
                  <a:lnTo>
                    <a:pt x="62" y="26"/>
                  </a:lnTo>
                  <a:lnTo>
                    <a:pt x="78" y="31"/>
                  </a:lnTo>
                  <a:lnTo>
                    <a:pt x="93" y="31"/>
                  </a:lnTo>
                  <a:lnTo>
                    <a:pt x="100" y="36"/>
                  </a:lnTo>
                  <a:lnTo>
                    <a:pt x="100" y="31"/>
                  </a:lnTo>
                  <a:lnTo>
                    <a:pt x="97" y="12"/>
                  </a:lnTo>
                  <a:lnTo>
                    <a:pt x="88" y="17"/>
                  </a:lnTo>
                  <a:lnTo>
                    <a:pt x="69" y="12"/>
                  </a:lnTo>
                  <a:lnTo>
                    <a:pt x="55" y="0"/>
                  </a:lnTo>
                  <a:lnTo>
                    <a:pt x="38" y="7"/>
                  </a:lnTo>
                  <a:lnTo>
                    <a:pt x="31" y="24"/>
                  </a:lnTo>
                  <a:lnTo>
                    <a:pt x="31" y="24"/>
                  </a:lnTo>
                  <a:lnTo>
                    <a:pt x="31" y="24"/>
                  </a:lnTo>
                  <a:lnTo>
                    <a:pt x="0" y="21"/>
                  </a:lnTo>
                  <a:lnTo>
                    <a:pt x="8" y="38"/>
                  </a:lnTo>
                  <a:lnTo>
                    <a:pt x="12" y="31"/>
                  </a:lnTo>
                  <a:lnTo>
                    <a:pt x="17" y="40"/>
                  </a:lnTo>
                  <a:lnTo>
                    <a:pt x="24" y="31"/>
                  </a:lnTo>
                  <a:lnTo>
                    <a:pt x="24" y="52"/>
                  </a:lnTo>
                  <a:lnTo>
                    <a:pt x="34" y="59"/>
                  </a:lnTo>
                  <a:lnTo>
                    <a:pt x="57" y="73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74" y="76"/>
                  </a:lnTo>
                  <a:lnTo>
                    <a:pt x="48" y="5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E622788-E0CF-6905-B34C-5B797CA42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1657" y="2148079"/>
              <a:ext cx="33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18187AE-F901-B39E-4240-6D51B97A9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059" y="1646304"/>
              <a:ext cx="23109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1" name="Freeform 95">
              <a:extLst>
                <a:ext uri="{FF2B5EF4-FFF2-40B4-BE49-F238E27FC236}">
                  <a16:creationId xmlns:a16="http://schemas.microsoft.com/office/drawing/2014/main" id="{53836990-37DD-EF43-8B69-1218F0809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2346" y="2303234"/>
              <a:ext cx="835192" cy="531486"/>
            </a:xfrm>
            <a:custGeom>
              <a:avLst/>
              <a:gdLst/>
              <a:ahLst/>
              <a:cxnLst>
                <a:cxn ang="0">
                  <a:pos x="236" y="94"/>
                </a:cxn>
                <a:cxn ang="0">
                  <a:pos x="215" y="80"/>
                </a:cxn>
                <a:cxn ang="0">
                  <a:pos x="210" y="80"/>
                </a:cxn>
                <a:cxn ang="0">
                  <a:pos x="177" y="52"/>
                </a:cxn>
                <a:cxn ang="0">
                  <a:pos x="137" y="28"/>
                </a:cxn>
                <a:cxn ang="0">
                  <a:pos x="134" y="9"/>
                </a:cxn>
                <a:cxn ang="0">
                  <a:pos x="125" y="9"/>
                </a:cxn>
                <a:cxn ang="0">
                  <a:pos x="111" y="0"/>
                </a:cxn>
                <a:cxn ang="0">
                  <a:pos x="97" y="24"/>
                </a:cxn>
                <a:cxn ang="0">
                  <a:pos x="82" y="19"/>
                </a:cxn>
                <a:cxn ang="0">
                  <a:pos x="82" y="33"/>
                </a:cxn>
                <a:cxn ang="0">
                  <a:pos x="54" y="33"/>
                </a:cxn>
                <a:cxn ang="0">
                  <a:pos x="30" y="9"/>
                </a:cxn>
                <a:cxn ang="0">
                  <a:pos x="0" y="21"/>
                </a:cxn>
                <a:cxn ang="0">
                  <a:pos x="12" y="14"/>
                </a:cxn>
                <a:cxn ang="0">
                  <a:pos x="30" y="28"/>
                </a:cxn>
                <a:cxn ang="0">
                  <a:pos x="33" y="42"/>
                </a:cxn>
                <a:cxn ang="0">
                  <a:pos x="9" y="38"/>
                </a:cxn>
                <a:cxn ang="0">
                  <a:pos x="21" y="59"/>
                </a:cxn>
                <a:cxn ang="0">
                  <a:pos x="28" y="83"/>
                </a:cxn>
                <a:cxn ang="0">
                  <a:pos x="26" y="113"/>
                </a:cxn>
                <a:cxn ang="0">
                  <a:pos x="54" y="99"/>
                </a:cxn>
                <a:cxn ang="0">
                  <a:pos x="85" y="94"/>
                </a:cxn>
                <a:cxn ang="0">
                  <a:pos x="113" y="106"/>
                </a:cxn>
                <a:cxn ang="0">
                  <a:pos x="142" y="127"/>
                </a:cxn>
                <a:cxn ang="0">
                  <a:pos x="158" y="149"/>
                </a:cxn>
                <a:cxn ang="0">
                  <a:pos x="172" y="153"/>
                </a:cxn>
                <a:cxn ang="0">
                  <a:pos x="191" y="153"/>
                </a:cxn>
                <a:cxn ang="0">
                  <a:pos x="215" y="137"/>
                </a:cxn>
                <a:cxn ang="0">
                  <a:pos x="234" y="116"/>
                </a:cxn>
                <a:cxn ang="0">
                  <a:pos x="238" y="109"/>
                </a:cxn>
                <a:cxn ang="0">
                  <a:pos x="253" y="113"/>
                </a:cxn>
                <a:cxn ang="0">
                  <a:pos x="253" y="113"/>
                </a:cxn>
                <a:cxn ang="0">
                  <a:pos x="253" y="99"/>
                </a:cxn>
              </a:cxnLst>
              <a:rect l="0" t="0" r="r" b="b"/>
              <a:pathLst>
                <a:path w="253" h="161">
                  <a:moveTo>
                    <a:pt x="253" y="99"/>
                  </a:moveTo>
                  <a:lnTo>
                    <a:pt x="236" y="94"/>
                  </a:lnTo>
                  <a:lnTo>
                    <a:pt x="236" y="94"/>
                  </a:lnTo>
                  <a:lnTo>
                    <a:pt x="215" y="80"/>
                  </a:lnTo>
                  <a:lnTo>
                    <a:pt x="215" y="80"/>
                  </a:lnTo>
                  <a:lnTo>
                    <a:pt x="210" y="80"/>
                  </a:lnTo>
                  <a:lnTo>
                    <a:pt x="179" y="59"/>
                  </a:lnTo>
                  <a:lnTo>
                    <a:pt x="177" y="52"/>
                  </a:lnTo>
                  <a:lnTo>
                    <a:pt x="172" y="38"/>
                  </a:lnTo>
                  <a:lnTo>
                    <a:pt x="137" y="28"/>
                  </a:lnTo>
                  <a:lnTo>
                    <a:pt x="134" y="9"/>
                  </a:lnTo>
                  <a:lnTo>
                    <a:pt x="134" y="9"/>
                  </a:lnTo>
                  <a:lnTo>
                    <a:pt x="125" y="9"/>
                  </a:lnTo>
                  <a:lnTo>
                    <a:pt x="125" y="9"/>
                  </a:lnTo>
                  <a:lnTo>
                    <a:pt x="111" y="0"/>
                  </a:lnTo>
                  <a:lnTo>
                    <a:pt x="111" y="0"/>
                  </a:lnTo>
                  <a:lnTo>
                    <a:pt x="92" y="14"/>
                  </a:lnTo>
                  <a:lnTo>
                    <a:pt x="97" y="24"/>
                  </a:lnTo>
                  <a:lnTo>
                    <a:pt x="87" y="26"/>
                  </a:lnTo>
                  <a:lnTo>
                    <a:pt x="82" y="19"/>
                  </a:lnTo>
                  <a:lnTo>
                    <a:pt x="82" y="33"/>
                  </a:lnTo>
                  <a:lnTo>
                    <a:pt x="82" y="33"/>
                  </a:lnTo>
                  <a:lnTo>
                    <a:pt x="64" y="31"/>
                  </a:lnTo>
                  <a:lnTo>
                    <a:pt x="54" y="33"/>
                  </a:lnTo>
                  <a:lnTo>
                    <a:pt x="45" y="19"/>
                  </a:lnTo>
                  <a:lnTo>
                    <a:pt x="30" y="9"/>
                  </a:lnTo>
                  <a:lnTo>
                    <a:pt x="9" y="14"/>
                  </a:lnTo>
                  <a:lnTo>
                    <a:pt x="0" y="21"/>
                  </a:lnTo>
                  <a:lnTo>
                    <a:pt x="7" y="28"/>
                  </a:lnTo>
                  <a:lnTo>
                    <a:pt x="12" y="14"/>
                  </a:lnTo>
                  <a:lnTo>
                    <a:pt x="26" y="14"/>
                  </a:lnTo>
                  <a:lnTo>
                    <a:pt x="30" y="28"/>
                  </a:lnTo>
                  <a:lnTo>
                    <a:pt x="40" y="35"/>
                  </a:lnTo>
                  <a:lnTo>
                    <a:pt x="33" y="42"/>
                  </a:lnTo>
                  <a:lnTo>
                    <a:pt x="23" y="45"/>
                  </a:lnTo>
                  <a:lnTo>
                    <a:pt x="9" y="38"/>
                  </a:lnTo>
                  <a:lnTo>
                    <a:pt x="4" y="57"/>
                  </a:lnTo>
                  <a:lnTo>
                    <a:pt x="21" y="59"/>
                  </a:lnTo>
                  <a:lnTo>
                    <a:pt x="21" y="73"/>
                  </a:lnTo>
                  <a:lnTo>
                    <a:pt x="28" y="83"/>
                  </a:lnTo>
                  <a:lnTo>
                    <a:pt x="26" y="90"/>
                  </a:lnTo>
                  <a:lnTo>
                    <a:pt x="26" y="113"/>
                  </a:lnTo>
                  <a:lnTo>
                    <a:pt x="42" y="111"/>
                  </a:lnTo>
                  <a:lnTo>
                    <a:pt x="54" y="99"/>
                  </a:lnTo>
                  <a:lnTo>
                    <a:pt x="85" y="94"/>
                  </a:lnTo>
                  <a:lnTo>
                    <a:pt x="85" y="94"/>
                  </a:lnTo>
                  <a:lnTo>
                    <a:pt x="87" y="101"/>
                  </a:lnTo>
                  <a:lnTo>
                    <a:pt x="113" y="106"/>
                  </a:lnTo>
                  <a:lnTo>
                    <a:pt x="137" y="120"/>
                  </a:lnTo>
                  <a:lnTo>
                    <a:pt x="142" y="127"/>
                  </a:lnTo>
                  <a:lnTo>
                    <a:pt x="158" y="130"/>
                  </a:lnTo>
                  <a:lnTo>
                    <a:pt x="158" y="149"/>
                  </a:lnTo>
                  <a:lnTo>
                    <a:pt x="158" y="149"/>
                  </a:lnTo>
                  <a:lnTo>
                    <a:pt x="172" y="153"/>
                  </a:lnTo>
                  <a:lnTo>
                    <a:pt x="177" y="161"/>
                  </a:lnTo>
                  <a:lnTo>
                    <a:pt x="191" y="153"/>
                  </a:lnTo>
                  <a:lnTo>
                    <a:pt x="196" y="144"/>
                  </a:lnTo>
                  <a:lnTo>
                    <a:pt x="215" y="137"/>
                  </a:lnTo>
                  <a:lnTo>
                    <a:pt x="222" y="118"/>
                  </a:lnTo>
                  <a:lnTo>
                    <a:pt x="234" y="116"/>
                  </a:lnTo>
                  <a:lnTo>
                    <a:pt x="238" y="109"/>
                  </a:lnTo>
                  <a:lnTo>
                    <a:pt x="238" y="109"/>
                  </a:lnTo>
                  <a:lnTo>
                    <a:pt x="238" y="109"/>
                  </a:lnTo>
                  <a:lnTo>
                    <a:pt x="253" y="113"/>
                  </a:lnTo>
                  <a:lnTo>
                    <a:pt x="253" y="113"/>
                  </a:lnTo>
                  <a:lnTo>
                    <a:pt x="253" y="113"/>
                  </a:lnTo>
                  <a:lnTo>
                    <a:pt x="253" y="113"/>
                  </a:lnTo>
                  <a:lnTo>
                    <a:pt x="253" y="99"/>
                  </a:lnTo>
                  <a:lnTo>
                    <a:pt x="253" y="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2" name="Freeform 100">
              <a:extLst>
                <a:ext uri="{FF2B5EF4-FFF2-40B4-BE49-F238E27FC236}">
                  <a16:creationId xmlns:a16="http://schemas.microsoft.com/office/drawing/2014/main" id="{A7EAFB86-0924-D15A-14EA-897B77EFB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547" y="4112265"/>
              <a:ext cx="881408" cy="680037"/>
            </a:xfrm>
            <a:custGeom>
              <a:avLst/>
              <a:gdLst/>
              <a:ahLst/>
              <a:cxnLst>
                <a:cxn ang="0">
                  <a:pos x="156" y="69"/>
                </a:cxn>
                <a:cxn ang="0">
                  <a:pos x="154" y="66"/>
                </a:cxn>
                <a:cxn ang="0">
                  <a:pos x="156" y="64"/>
                </a:cxn>
                <a:cxn ang="0">
                  <a:pos x="156" y="59"/>
                </a:cxn>
                <a:cxn ang="0">
                  <a:pos x="163" y="45"/>
                </a:cxn>
                <a:cxn ang="0">
                  <a:pos x="166" y="43"/>
                </a:cxn>
                <a:cxn ang="0">
                  <a:pos x="140" y="14"/>
                </a:cxn>
                <a:cxn ang="0">
                  <a:pos x="126" y="7"/>
                </a:cxn>
                <a:cxn ang="0">
                  <a:pos x="107" y="3"/>
                </a:cxn>
                <a:cxn ang="0">
                  <a:pos x="95" y="7"/>
                </a:cxn>
                <a:cxn ang="0">
                  <a:pos x="86" y="0"/>
                </a:cxn>
                <a:cxn ang="0">
                  <a:pos x="81" y="14"/>
                </a:cxn>
                <a:cxn ang="0">
                  <a:pos x="81" y="14"/>
                </a:cxn>
                <a:cxn ang="0">
                  <a:pos x="81" y="14"/>
                </a:cxn>
                <a:cxn ang="0">
                  <a:pos x="76" y="7"/>
                </a:cxn>
                <a:cxn ang="0">
                  <a:pos x="62" y="10"/>
                </a:cxn>
                <a:cxn ang="0">
                  <a:pos x="62" y="10"/>
                </a:cxn>
                <a:cxn ang="0">
                  <a:pos x="55" y="38"/>
                </a:cxn>
                <a:cxn ang="0">
                  <a:pos x="55" y="38"/>
                </a:cxn>
                <a:cxn ang="0">
                  <a:pos x="48" y="38"/>
                </a:cxn>
                <a:cxn ang="0">
                  <a:pos x="38" y="52"/>
                </a:cxn>
                <a:cxn ang="0">
                  <a:pos x="31" y="73"/>
                </a:cxn>
                <a:cxn ang="0">
                  <a:pos x="31" y="73"/>
                </a:cxn>
                <a:cxn ang="0">
                  <a:pos x="31" y="73"/>
                </a:cxn>
                <a:cxn ang="0">
                  <a:pos x="26" y="71"/>
                </a:cxn>
                <a:cxn ang="0">
                  <a:pos x="17" y="97"/>
                </a:cxn>
                <a:cxn ang="0">
                  <a:pos x="17" y="97"/>
                </a:cxn>
                <a:cxn ang="0">
                  <a:pos x="17" y="97"/>
                </a:cxn>
                <a:cxn ang="0">
                  <a:pos x="15" y="116"/>
                </a:cxn>
                <a:cxn ang="0">
                  <a:pos x="15" y="116"/>
                </a:cxn>
                <a:cxn ang="0">
                  <a:pos x="15" y="116"/>
                </a:cxn>
                <a:cxn ang="0">
                  <a:pos x="3" y="116"/>
                </a:cxn>
                <a:cxn ang="0">
                  <a:pos x="0" y="128"/>
                </a:cxn>
                <a:cxn ang="0">
                  <a:pos x="10" y="130"/>
                </a:cxn>
                <a:cxn ang="0">
                  <a:pos x="29" y="147"/>
                </a:cxn>
                <a:cxn ang="0">
                  <a:pos x="41" y="170"/>
                </a:cxn>
                <a:cxn ang="0">
                  <a:pos x="48" y="170"/>
                </a:cxn>
                <a:cxn ang="0">
                  <a:pos x="50" y="184"/>
                </a:cxn>
                <a:cxn ang="0">
                  <a:pos x="67" y="187"/>
                </a:cxn>
                <a:cxn ang="0">
                  <a:pos x="90" y="203"/>
                </a:cxn>
                <a:cxn ang="0">
                  <a:pos x="116" y="206"/>
                </a:cxn>
                <a:cxn ang="0">
                  <a:pos x="121" y="199"/>
                </a:cxn>
                <a:cxn ang="0">
                  <a:pos x="138" y="189"/>
                </a:cxn>
                <a:cxn ang="0">
                  <a:pos x="145" y="196"/>
                </a:cxn>
                <a:cxn ang="0">
                  <a:pos x="159" y="196"/>
                </a:cxn>
                <a:cxn ang="0">
                  <a:pos x="175" y="189"/>
                </a:cxn>
                <a:cxn ang="0">
                  <a:pos x="180" y="184"/>
                </a:cxn>
                <a:cxn ang="0">
                  <a:pos x="194" y="177"/>
                </a:cxn>
                <a:cxn ang="0">
                  <a:pos x="213" y="180"/>
                </a:cxn>
                <a:cxn ang="0">
                  <a:pos x="239" y="151"/>
                </a:cxn>
                <a:cxn ang="0">
                  <a:pos x="267" y="123"/>
                </a:cxn>
                <a:cxn ang="0">
                  <a:pos x="251" y="123"/>
                </a:cxn>
                <a:cxn ang="0">
                  <a:pos x="197" y="106"/>
                </a:cxn>
                <a:cxn ang="0">
                  <a:pos x="185" y="99"/>
                </a:cxn>
                <a:cxn ang="0">
                  <a:pos x="171" y="76"/>
                </a:cxn>
                <a:cxn ang="0">
                  <a:pos x="175" y="69"/>
                </a:cxn>
                <a:cxn ang="0">
                  <a:pos x="159" y="71"/>
                </a:cxn>
                <a:cxn ang="0">
                  <a:pos x="156" y="69"/>
                </a:cxn>
              </a:cxnLst>
              <a:rect l="0" t="0" r="r" b="b"/>
              <a:pathLst>
                <a:path w="267" h="206">
                  <a:moveTo>
                    <a:pt x="156" y="69"/>
                  </a:moveTo>
                  <a:lnTo>
                    <a:pt x="154" y="66"/>
                  </a:lnTo>
                  <a:lnTo>
                    <a:pt x="156" y="64"/>
                  </a:lnTo>
                  <a:lnTo>
                    <a:pt x="156" y="59"/>
                  </a:lnTo>
                  <a:lnTo>
                    <a:pt x="163" y="45"/>
                  </a:lnTo>
                  <a:lnTo>
                    <a:pt x="166" y="43"/>
                  </a:lnTo>
                  <a:lnTo>
                    <a:pt x="140" y="14"/>
                  </a:lnTo>
                  <a:lnTo>
                    <a:pt x="126" y="7"/>
                  </a:lnTo>
                  <a:lnTo>
                    <a:pt x="107" y="3"/>
                  </a:lnTo>
                  <a:lnTo>
                    <a:pt x="95" y="7"/>
                  </a:lnTo>
                  <a:lnTo>
                    <a:pt x="86" y="0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81" y="14"/>
                  </a:lnTo>
                  <a:lnTo>
                    <a:pt x="76" y="7"/>
                  </a:lnTo>
                  <a:lnTo>
                    <a:pt x="62" y="10"/>
                  </a:lnTo>
                  <a:lnTo>
                    <a:pt x="62" y="10"/>
                  </a:lnTo>
                  <a:lnTo>
                    <a:pt x="55" y="38"/>
                  </a:lnTo>
                  <a:lnTo>
                    <a:pt x="55" y="38"/>
                  </a:lnTo>
                  <a:lnTo>
                    <a:pt x="48" y="38"/>
                  </a:lnTo>
                  <a:lnTo>
                    <a:pt x="38" y="52"/>
                  </a:lnTo>
                  <a:lnTo>
                    <a:pt x="31" y="73"/>
                  </a:lnTo>
                  <a:lnTo>
                    <a:pt x="31" y="73"/>
                  </a:lnTo>
                  <a:lnTo>
                    <a:pt x="31" y="73"/>
                  </a:lnTo>
                  <a:lnTo>
                    <a:pt x="26" y="71"/>
                  </a:lnTo>
                  <a:lnTo>
                    <a:pt x="17" y="97"/>
                  </a:lnTo>
                  <a:lnTo>
                    <a:pt x="17" y="97"/>
                  </a:lnTo>
                  <a:lnTo>
                    <a:pt x="17" y="97"/>
                  </a:lnTo>
                  <a:lnTo>
                    <a:pt x="15" y="116"/>
                  </a:lnTo>
                  <a:lnTo>
                    <a:pt x="15" y="116"/>
                  </a:lnTo>
                  <a:lnTo>
                    <a:pt x="15" y="116"/>
                  </a:lnTo>
                  <a:lnTo>
                    <a:pt x="3" y="116"/>
                  </a:lnTo>
                  <a:lnTo>
                    <a:pt x="0" y="128"/>
                  </a:lnTo>
                  <a:lnTo>
                    <a:pt x="10" y="130"/>
                  </a:lnTo>
                  <a:lnTo>
                    <a:pt x="29" y="147"/>
                  </a:lnTo>
                  <a:lnTo>
                    <a:pt x="41" y="170"/>
                  </a:lnTo>
                  <a:lnTo>
                    <a:pt x="48" y="170"/>
                  </a:lnTo>
                  <a:lnTo>
                    <a:pt x="50" y="184"/>
                  </a:lnTo>
                  <a:lnTo>
                    <a:pt x="67" y="187"/>
                  </a:lnTo>
                  <a:lnTo>
                    <a:pt x="90" y="203"/>
                  </a:lnTo>
                  <a:lnTo>
                    <a:pt x="116" y="206"/>
                  </a:lnTo>
                  <a:lnTo>
                    <a:pt x="121" y="199"/>
                  </a:lnTo>
                  <a:lnTo>
                    <a:pt x="138" y="189"/>
                  </a:lnTo>
                  <a:lnTo>
                    <a:pt x="145" y="196"/>
                  </a:lnTo>
                  <a:lnTo>
                    <a:pt x="159" y="196"/>
                  </a:lnTo>
                  <a:lnTo>
                    <a:pt x="175" y="189"/>
                  </a:lnTo>
                  <a:lnTo>
                    <a:pt x="180" y="184"/>
                  </a:lnTo>
                  <a:lnTo>
                    <a:pt x="194" y="177"/>
                  </a:lnTo>
                  <a:lnTo>
                    <a:pt x="213" y="180"/>
                  </a:lnTo>
                  <a:lnTo>
                    <a:pt x="239" y="151"/>
                  </a:lnTo>
                  <a:lnTo>
                    <a:pt x="267" y="123"/>
                  </a:lnTo>
                  <a:lnTo>
                    <a:pt x="251" y="123"/>
                  </a:lnTo>
                  <a:lnTo>
                    <a:pt x="197" y="106"/>
                  </a:lnTo>
                  <a:lnTo>
                    <a:pt x="185" y="99"/>
                  </a:lnTo>
                  <a:lnTo>
                    <a:pt x="171" y="76"/>
                  </a:lnTo>
                  <a:lnTo>
                    <a:pt x="175" y="69"/>
                  </a:lnTo>
                  <a:lnTo>
                    <a:pt x="159" y="71"/>
                  </a:lnTo>
                  <a:lnTo>
                    <a:pt x="156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3" name="Freeform 103">
              <a:extLst>
                <a:ext uri="{FF2B5EF4-FFF2-40B4-BE49-F238E27FC236}">
                  <a16:creationId xmlns:a16="http://schemas.microsoft.com/office/drawing/2014/main" id="{59A877FB-ACB1-21C4-0FE5-D68A430B2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1615" y="3917495"/>
              <a:ext cx="396138" cy="343320"/>
            </a:xfrm>
            <a:custGeom>
              <a:avLst/>
              <a:gdLst/>
              <a:ahLst/>
              <a:cxnLst>
                <a:cxn ang="0">
                  <a:pos x="2" y="69"/>
                </a:cxn>
                <a:cxn ang="0">
                  <a:pos x="2" y="69"/>
                </a:cxn>
                <a:cxn ang="0">
                  <a:pos x="16" y="66"/>
                </a:cxn>
                <a:cxn ang="0">
                  <a:pos x="16" y="66"/>
                </a:cxn>
                <a:cxn ang="0">
                  <a:pos x="21" y="73"/>
                </a:cxn>
                <a:cxn ang="0">
                  <a:pos x="21" y="73"/>
                </a:cxn>
                <a:cxn ang="0">
                  <a:pos x="26" y="59"/>
                </a:cxn>
                <a:cxn ang="0">
                  <a:pos x="35" y="66"/>
                </a:cxn>
                <a:cxn ang="0">
                  <a:pos x="47" y="62"/>
                </a:cxn>
                <a:cxn ang="0">
                  <a:pos x="66" y="66"/>
                </a:cxn>
                <a:cxn ang="0">
                  <a:pos x="80" y="73"/>
                </a:cxn>
                <a:cxn ang="0">
                  <a:pos x="80" y="73"/>
                </a:cxn>
                <a:cxn ang="0">
                  <a:pos x="106" y="102"/>
                </a:cxn>
                <a:cxn ang="0">
                  <a:pos x="106" y="102"/>
                </a:cxn>
                <a:cxn ang="0">
                  <a:pos x="113" y="104"/>
                </a:cxn>
                <a:cxn ang="0">
                  <a:pos x="120" y="97"/>
                </a:cxn>
                <a:cxn ang="0">
                  <a:pos x="106" y="83"/>
                </a:cxn>
                <a:cxn ang="0">
                  <a:pos x="94" y="76"/>
                </a:cxn>
                <a:cxn ang="0">
                  <a:pos x="85" y="62"/>
                </a:cxn>
                <a:cxn ang="0">
                  <a:pos x="68" y="57"/>
                </a:cxn>
                <a:cxn ang="0">
                  <a:pos x="61" y="47"/>
                </a:cxn>
                <a:cxn ang="0">
                  <a:pos x="59" y="54"/>
                </a:cxn>
                <a:cxn ang="0">
                  <a:pos x="52" y="40"/>
                </a:cxn>
                <a:cxn ang="0">
                  <a:pos x="44" y="12"/>
                </a:cxn>
                <a:cxn ang="0">
                  <a:pos x="40" y="0"/>
                </a:cxn>
                <a:cxn ang="0">
                  <a:pos x="33" y="10"/>
                </a:cxn>
                <a:cxn ang="0">
                  <a:pos x="11" y="17"/>
                </a:cxn>
                <a:cxn ang="0">
                  <a:pos x="9" y="33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69"/>
                </a:cxn>
              </a:cxnLst>
              <a:rect l="0" t="0" r="r" b="b"/>
              <a:pathLst>
                <a:path w="120" h="104">
                  <a:moveTo>
                    <a:pt x="2" y="69"/>
                  </a:moveTo>
                  <a:lnTo>
                    <a:pt x="2" y="69"/>
                  </a:lnTo>
                  <a:lnTo>
                    <a:pt x="16" y="66"/>
                  </a:lnTo>
                  <a:lnTo>
                    <a:pt x="16" y="66"/>
                  </a:lnTo>
                  <a:lnTo>
                    <a:pt x="21" y="73"/>
                  </a:lnTo>
                  <a:lnTo>
                    <a:pt x="21" y="73"/>
                  </a:lnTo>
                  <a:lnTo>
                    <a:pt x="26" y="59"/>
                  </a:lnTo>
                  <a:lnTo>
                    <a:pt x="35" y="66"/>
                  </a:lnTo>
                  <a:lnTo>
                    <a:pt x="47" y="62"/>
                  </a:lnTo>
                  <a:lnTo>
                    <a:pt x="66" y="66"/>
                  </a:lnTo>
                  <a:lnTo>
                    <a:pt x="80" y="73"/>
                  </a:lnTo>
                  <a:lnTo>
                    <a:pt x="80" y="73"/>
                  </a:lnTo>
                  <a:lnTo>
                    <a:pt x="106" y="102"/>
                  </a:lnTo>
                  <a:lnTo>
                    <a:pt x="106" y="102"/>
                  </a:lnTo>
                  <a:lnTo>
                    <a:pt x="113" y="104"/>
                  </a:lnTo>
                  <a:lnTo>
                    <a:pt x="120" y="97"/>
                  </a:lnTo>
                  <a:lnTo>
                    <a:pt x="106" y="83"/>
                  </a:lnTo>
                  <a:lnTo>
                    <a:pt x="94" y="76"/>
                  </a:lnTo>
                  <a:lnTo>
                    <a:pt x="85" y="62"/>
                  </a:lnTo>
                  <a:lnTo>
                    <a:pt x="68" y="57"/>
                  </a:lnTo>
                  <a:lnTo>
                    <a:pt x="61" y="47"/>
                  </a:lnTo>
                  <a:lnTo>
                    <a:pt x="59" y="54"/>
                  </a:lnTo>
                  <a:lnTo>
                    <a:pt x="52" y="40"/>
                  </a:lnTo>
                  <a:lnTo>
                    <a:pt x="44" y="12"/>
                  </a:lnTo>
                  <a:lnTo>
                    <a:pt x="40" y="0"/>
                  </a:lnTo>
                  <a:lnTo>
                    <a:pt x="33" y="10"/>
                  </a:lnTo>
                  <a:lnTo>
                    <a:pt x="11" y="17"/>
                  </a:lnTo>
                  <a:lnTo>
                    <a:pt x="9" y="33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4" name="Freeform 105">
              <a:extLst>
                <a:ext uri="{FF2B5EF4-FFF2-40B4-BE49-F238E27FC236}">
                  <a16:creationId xmlns:a16="http://schemas.microsoft.com/office/drawing/2014/main" id="{F4907864-4482-E080-6B44-32608C214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940" y="2006131"/>
              <a:ext cx="188167" cy="102337"/>
            </a:xfrm>
            <a:custGeom>
              <a:avLst/>
              <a:gdLst/>
              <a:ahLst/>
              <a:cxnLst>
                <a:cxn ang="0">
                  <a:pos x="33" y="31"/>
                </a:cxn>
                <a:cxn ang="0">
                  <a:pos x="40" y="14"/>
                </a:cxn>
                <a:cxn ang="0">
                  <a:pos x="57" y="7"/>
                </a:cxn>
                <a:cxn ang="0">
                  <a:pos x="57" y="7"/>
                </a:cxn>
                <a:cxn ang="0">
                  <a:pos x="57" y="7"/>
                </a:cxn>
                <a:cxn ang="0">
                  <a:pos x="52" y="0"/>
                </a:cxn>
                <a:cxn ang="0">
                  <a:pos x="47" y="0"/>
                </a:cxn>
                <a:cxn ang="0">
                  <a:pos x="47" y="2"/>
                </a:cxn>
                <a:cxn ang="0">
                  <a:pos x="26" y="5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5" y="28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33" y="31"/>
                </a:cxn>
                <a:cxn ang="0">
                  <a:pos x="33" y="31"/>
                </a:cxn>
              </a:cxnLst>
              <a:rect l="0" t="0" r="r" b="b"/>
              <a:pathLst>
                <a:path w="57" h="31">
                  <a:moveTo>
                    <a:pt x="33" y="31"/>
                  </a:moveTo>
                  <a:lnTo>
                    <a:pt x="40" y="14"/>
                  </a:lnTo>
                  <a:lnTo>
                    <a:pt x="57" y="7"/>
                  </a:lnTo>
                  <a:lnTo>
                    <a:pt x="57" y="7"/>
                  </a:lnTo>
                  <a:lnTo>
                    <a:pt x="57" y="7"/>
                  </a:lnTo>
                  <a:lnTo>
                    <a:pt x="52" y="0"/>
                  </a:lnTo>
                  <a:lnTo>
                    <a:pt x="47" y="0"/>
                  </a:lnTo>
                  <a:lnTo>
                    <a:pt x="47" y="2"/>
                  </a:lnTo>
                  <a:lnTo>
                    <a:pt x="26" y="5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5" y="7"/>
                  </a:lnTo>
                  <a:lnTo>
                    <a:pt x="5" y="7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33" y="31"/>
                  </a:lnTo>
                  <a:lnTo>
                    <a:pt x="33" y="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5" name="Freeform 106">
              <a:extLst>
                <a:ext uri="{FF2B5EF4-FFF2-40B4-BE49-F238E27FC236}">
                  <a16:creationId xmlns:a16="http://schemas.microsoft.com/office/drawing/2014/main" id="{B4906140-64BF-6E80-0F4C-B90E1E372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6891" y="2115067"/>
              <a:ext cx="207973" cy="204671"/>
            </a:xfrm>
            <a:custGeom>
              <a:avLst/>
              <a:gdLst/>
              <a:ahLst/>
              <a:cxnLst>
                <a:cxn ang="0">
                  <a:pos x="61" y="40"/>
                </a:cxn>
                <a:cxn ang="0">
                  <a:pos x="61" y="24"/>
                </a:cxn>
                <a:cxn ang="0">
                  <a:pos x="61" y="24"/>
                </a:cxn>
                <a:cxn ang="0">
                  <a:pos x="61" y="24"/>
                </a:cxn>
                <a:cxn ang="0">
                  <a:pos x="63" y="10"/>
                </a:cxn>
                <a:cxn ang="0">
                  <a:pos x="59" y="10"/>
                </a:cxn>
                <a:cxn ang="0">
                  <a:pos x="59" y="10"/>
                </a:cxn>
                <a:cxn ang="0">
                  <a:pos x="59" y="10"/>
                </a:cxn>
                <a:cxn ang="0">
                  <a:pos x="59" y="10"/>
                </a:cxn>
                <a:cxn ang="0">
                  <a:pos x="52" y="5"/>
                </a:cxn>
                <a:cxn ang="0">
                  <a:pos x="37" y="5"/>
                </a:cxn>
                <a:cxn ang="0">
                  <a:pos x="21" y="0"/>
                </a:cxn>
                <a:cxn ang="0">
                  <a:pos x="9" y="7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14"/>
                </a:cxn>
                <a:cxn ang="0">
                  <a:pos x="7" y="24"/>
                </a:cxn>
                <a:cxn ang="0">
                  <a:pos x="33" y="50"/>
                </a:cxn>
                <a:cxn ang="0">
                  <a:pos x="33" y="50"/>
                </a:cxn>
                <a:cxn ang="0">
                  <a:pos x="33" y="52"/>
                </a:cxn>
                <a:cxn ang="0">
                  <a:pos x="33" y="55"/>
                </a:cxn>
                <a:cxn ang="0">
                  <a:pos x="37" y="55"/>
                </a:cxn>
                <a:cxn ang="0">
                  <a:pos x="47" y="62"/>
                </a:cxn>
                <a:cxn ang="0">
                  <a:pos x="47" y="52"/>
                </a:cxn>
                <a:cxn ang="0">
                  <a:pos x="61" y="40"/>
                </a:cxn>
              </a:cxnLst>
              <a:rect l="0" t="0" r="r" b="b"/>
              <a:pathLst>
                <a:path w="63" h="62">
                  <a:moveTo>
                    <a:pt x="61" y="40"/>
                  </a:moveTo>
                  <a:lnTo>
                    <a:pt x="61" y="24"/>
                  </a:lnTo>
                  <a:lnTo>
                    <a:pt x="61" y="24"/>
                  </a:lnTo>
                  <a:lnTo>
                    <a:pt x="61" y="24"/>
                  </a:lnTo>
                  <a:lnTo>
                    <a:pt x="63" y="10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9" y="10"/>
                  </a:lnTo>
                  <a:lnTo>
                    <a:pt x="52" y="5"/>
                  </a:lnTo>
                  <a:lnTo>
                    <a:pt x="37" y="5"/>
                  </a:lnTo>
                  <a:lnTo>
                    <a:pt x="21" y="0"/>
                  </a:lnTo>
                  <a:lnTo>
                    <a:pt x="9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4"/>
                  </a:lnTo>
                  <a:lnTo>
                    <a:pt x="7" y="24"/>
                  </a:lnTo>
                  <a:lnTo>
                    <a:pt x="33" y="50"/>
                  </a:lnTo>
                  <a:lnTo>
                    <a:pt x="33" y="50"/>
                  </a:lnTo>
                  <a:lnTo>
                    <a:pt x="33" y="52"/>
                  </a:lnTo>
                  <a:lnTo>
                    <a:pt x="33" y="55"/>
                  </a:lnTo>
                  <a:lnTo>
                    <a:pt x="37" y="55"/>
                  </a:lnTo>
                  <a:lnTo>
                    <a:pt x="47" y="62"/>
                  </a:lnTo>
                  <a:lnTo>
                    <a:pt x="47" y="52"/>
                  </a:lnTo>
                  <a:lnTo>
                    <a:pt x="61" y="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D471A91-7BB0-2C41-E485-2F9C9E7B5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5115" y="2233909"/>
              <a:ext cx="33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C6C4F56-B9FB-E95B-1065-E29C9EBE5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0596" y="2441883"/>
              <a:ext cx="6602" cy="33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8" name="Freeform 111">
              <a:extLst>
                <a:ext uri="{FF2B5EF4-FFF2-40B4-BE49-F238E27FC236}">
                  <a16:creationId xmlns:a16="http://schemas.microsoft.com/office/drawing/2014/main" id="{4B23D878-4750-716F-7C48-F8DBD8E13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4862" y="2309836"/>
              <a:ext cx="102337" cy="211274"/>
            </a:xfrm>
            <a:custGeom>
              <a:avLst/>
              <a:gdLst/>
              <a:ahLst/>
              <a:cxnLst>
                <a:cxn ang="0">
                  <a:pos x="31" y="43"/>
                </a:cxn>
                <a:cxn ang="0">
                  <a:pos x="29" y="40"/>
                </a:cxn>
                <a:cxn ang="0">
                  <a:pos x="29" y="40"/>
                </a:cxn>
                <a:cxn ang="0">
                  <a:pos x="29" y="40"/>
                </a:cxn>
                <a:cxn ang="0">
                  <a:pos x="31" y="38"/>
                </a:cxn>
                <a:cxn ang="0">
                  <a:pos x="29" y="38"/>
                </a:cxn>
                <a:cxn ang="0">
                  <a:pos x="29" y="38"/>
                </a:cxn>
                <a:cxn ang="0">
                  <a:pos x="29" y="38"/>
                </a:cxn>
                <a:cxn ang="0">
                  <a:pos x="26" y="36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6" y="38"/>
                </a:cxn>
                <a:cxn ang="0">
                  <a:pos x="24" y="38"/>
                </a:cxn>
                <a:cxn ang="0">
                  <a:pos x="24" y="33"/>
                </a:cxn>
                <a:cxn ang="0">
                  <a:pos x="24" y="33"/>
                </a:cxn>
                <a:cxn ang="0">
                  <a:pos x="24" y="33"/>
                </a:cxn>
                <a:cxn ang="0">
                  <a:pos x="22" y="24"/>
                </a:cxn>
                <a:cxn ang="0">
                  <a:pos x="22" y="17"/>
                </a:cxn>
                <a:cxn ang="0">
                  <a:pos x="22" y="10"/>
                </a:cxn>
                <a:cxn ang="0">
                  <a:pos x="12" y="3"/>
                </a:cxn>
                <a:cxn ang="0">
                  <a:pos x="12" y="3"/>
                </a:cxn>
                <a:cxn ang="0">
                  <a:pos x="12" y="3"/>
                </a:cxn>
                <a:cxn ang="0">
                  <a:pos x="8" y="0"/>
                </a:cxn>
                <a:cxn ang="0">
                  <a:pos x="3" y="7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5" y="17"/>
                </a:cxn>
                <a:cxn ang="0">
                  <a:pos x="0" y="43"/>
                </a:cxn>
                <a:cxn ang="0">
                  <a:pos x="12" y="64"/>
                </a:cxn>
                <a:cxn ang="0">
                  <a:pos x="19" y="59"/>
                </a:cxn>
                <a:cxn ang="0">
                  <a:pos x="19" y="59"/>
                </a:cxn>
                <a:cxn ang="0">
                  <a:pos x="31" y="43"/>
                </a:cxn>
              </a:cxnLst>
              <a:rect l="0" t="0" r="r" b="b"/>
              <a:pathLst>
                <a:path w="31" h="64">
                  <a:moveTo>
                    <a:pt x="31" y="43"/>
                  </a:moveTo>
                  <a:lnTo>
                    <a:pt x="29" y="40"/>
                  </a:lnTo>
                  <a:lnTo>
                    <a:pt x="29" y="40"/>
                  </a:lnTo>
                  <a:lnTo>
                    <a:pt x="29" y="40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6" y="36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6" y="38"/>
                  </a:lnTo>
                  <a:lnTo>
                    <a:pt x="24" y="38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22" y="24"/>
                  </a:lnTo>
                  <a:lnTo>
                    <a:pt x="22" y="17"/>
                  </a:lnTo>
                  <a:lnTo>
                    <a:pt x="22" y="10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8" y="0"/>
                  </a:lnTo>
                  <a:lnTo>
                    <a:pt x="3" y="7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5" y="17"/>
                  </a:lnTo>
                  <a:lnTo>
                    <a:pt x="0" y="43"/>
                  </a:lnTo>
                  <a:lnTo>
                    <a:pt x="12" y="64"/>
                  </a:lnTo>
                  <a:lnTo>
                    <a:pt x="19" y="59"/>
                  </a:lnTo>
                  <a:lnTo>
                    <a:pt x="19" y="59"/>
                  </a:lnTo>
                  <a:lnTo>
                    <a:pt x="31" y="4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69" name="Freeform 125">
              <a:extLst>
                <a:ext uri="{FF2B5EF4-FFF2-40B4-BE49-F238E27FC236}">
                  <a16:creationId xmlns:a16="http://schemas.microsoft.com/office/drawing/2014/main" id="{57AAFE20-C5B6-A17C-9F38-394DB5876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1755" y="2052346"/>
              <a:ext cx="234382" cy="280599"/>
            </a:xfrm>
            <a:custGeom>
              <a:avLst/>
              <a:gdLst/>
              <a:ahLst/>
              <a:cxnLst>
                <a:cxn ang="0">
                  <a:pos x="33" y="64"/>
                </a:cxn>
                <a:cxn ang="0">
                  <a:pos x="33" y="64"/>
                </a:cxn>
                <a:cxn ang="0">
                  <a:pos x="52" y="78"/>
                </a:cxn>
                <a:cxn ang="0">
                  <a:pos x="48" y="85"/>
                </a:cxn>
                <a:cxn ang="0">
                  <a:pos x="55" y="85"/>
                </a:cxn>
                <a:cxn ang="0">
                  <a:pos x="62" y="85"/>
                </a:cxn>
                <a:cxn ang="0">
                  <a:pos x="62" y="85"/>
                </a:cxn>
                <a:cxn ang="0">
                  <a:pos x="62" y="74"/>
                </a:cxn>
                <a:cxn ang="0">
                  <a:pos x="71" y="69"/>
                </a:cxn>
                <a:cxn ang="0">
                  <a:pos x="62" y="52"/>
                </a:cxn>
                <a:cxn ang="0">
                  <a:pos x="66" y="43"/>
                </a:cxn>
                <a:cxn ang="0">
                  <a:pos x="62" y="33"/>
                </a:cxn>
                <a:cxn ang="0">
                  <a:pos x="57" y="38"/>
                </a:cxn>
                <a:cxn ang="0">
                  <a:pos x="45" y="31"/>
                </a:cxn>
                <a:cxn ang="0">
                  <a:pos x="45" y="31"/>
                </a:cxn>
                <a:cxn ang="0">
                  <a:pos x="45" y="31"/>
                </a:cxn>
                <a:cxn ang="0">
                  <a:pos x="48" y="24"/>
                </a:cxn>
                <a:cxn ang="0">
                  <a:pos x="33" y="14"/>
                </a:cxn>
                <a:cxn ang="0">
                  <a:pos x="33" y="14"/>
                </a:cxn>
                <a:cxn ang="0">
                  <a:pos x="33" y="14"/>
                </a:cxn>
                <a:cxn ang="0">
                  <a:pos x="24" y="3"/>
                </a:cxn>
                <a:cxn ang="0">
                  <a:pos x="24" y="3"/>
                </a:cxn>
                <a:cxn ang="0">
                  <a:pos x="12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3" y="24"/>
                </a:cxn>
                <a:cxn ang="0">
                  <a:pos x="3" y="29"/>
                </a:cxn>
                <a:cxn ang="0">
                  <a:pos x="3" y="29"/>
                </a:cxn>
                <a:cxn ang="0">
                  <a:pos x="3" y="29"/>
                </a:cxn>
                <a:cxn ang="0">
                  <a:pos x="3" y="29"/>
                </a:cxn>
                <a:cxn ang="0">
                  <a:pos x="7" y="29"/>
                </a:cxn>
                <a:cxn ang="0">
                  <a:pos x="7" y="29"/>
                </a:cxn>
                <a:cxn ang="0">
                  <a:pos x="5" y="43"/>
                </a:cxn>
                <a:cxn ang="0">
                  <a:pos x="5" y="43"/>
                </a:cxn>
                <a:cxn ang="0">
                  <a:pos x="5" y="59"/>
                </a:cxn>
                <a:cxn ang="0">
                  <a:pos x="12" y="66"/>
                </a:cxn>
                <a:cxn ang="0">
                  <a:pos x="26" y="74"/>
                </a:cxn>
                <a:cxn ang="0">
                  <a:pos x="33" y="64"/>
                </a:cxn>
                <a:cxn ang="0">
                  <a:pos x="33" y="64"/>
                </a:cxn>
              </a:cxnLst>
              <a:rect l="0" t="0" r="r" b="b"/>
              <a:pathLst>
                <a:path w="71" h="85">
                  <a:moveTo>
                    <a:pt x="33" y="64"/>
                  </a:moveTo>
                  <a:lnTo>
                    <a:pt x="33" y="64"/>
                  </a:lnTo>
                  <a:lnTo>
                    <a:pt x="52" y="78"/>
                  </a:lnTo>
                  <a:lnTo>
                    <a:pt x="48" y="85"/>
                  </a:lnTo>
                  <a:lnTo>
                    <a:pt x="55" y="85"/>
                  </a:lnTo>
                  <a:lnTo>
                    <a:pt x="62" y="85"/>
                  </a:lnTo>
                  <a:lnTo>
                    <a:pt x="62" y="85"/>
                  </a:lnTo>
                  <a:lnTo>
                    <a:pt x="62" y="74"/>
                  </a:lnTo>
                  <a:lnTo>
                    <a:pt x="71" y="69"/>
                  </a:lnTo>
                  <a:lnTo>
                    <a:pt x="62" y="52"/>
                  </a:lnTo>
                  <a:lnTo>
                    <a:pt x="66" y="43"/>
                  </a:lnTo>
                  <a:lnTo>
                    <a:pt x="62" y="33"/>
                  </a:lnTo>
                  <a:lnTo>
                    <a:pt x="57" y="38"/>
                  </a:lnTo>
                  <a:lnTo>
                    <a:pt x="45" y="31"/>
                  </a:lnTo>
                  <a:lnTo>
                    <a:pt x="45" y="31"/>
                  </a:lnTo>
                  <a:lnTo>
                    <a:pt x="45" y="31"/>
                  </a:lnTo>
                  <a:lnTo>
                    <a:pt x="48" y="2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33" y="14"/>
                  </a:lnTo>
                  <a:lnTo>
                    <a:pt x="24" y="3"/>
                  </a:lnTo>
                  <a:lnTo>
                    <a:pt x="24" y="3"/>
                  </a:lnTo>
                  <a:lnTo>
                    <a:pt x="12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3" y="24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3" y="29"/>
                  </a:lnTo>
                  <a:lnTo>
                    <a:pt x="7" y="29"/>
                  </a:lnTo>
                  <a:lnTo>
                    <a:pt x="7" y="29"/>
                  </a:lnTo>
                  <a:lnTo>
                    <a:pt x="5" y="43"/>
                  </a:lnTo>
                  <a:lnTo>
                    <a:pt x="5" y="43"/>
                  </a:lnTo>
                  <a:lnTo>
                    <a:pt x="5" y="59"/>
                  </a:lnTo>
                  <a:lnTo>
                    <a:pt x="12" y="66"/>
                  </a:lnTo>
                  <a:lnTo>
                    <a:pt x="26" y="74"/>
                  </a:lnTo>
                  <a:lnTo>
                    <a:pt x="33" y="64"/>
                  </a:lnTo>
                  <a:lnTo>
                    <a:pt x="33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0" name="Freeform 126">
              <a:extLst>
                <a:ext uri="{FF2B5EF4-FFF2-40B4-BE49-F238E27FC236}">
                  <a16:creationId xmlns:a16="http://schemas.microsoft.com/office/drawing/2014/main" id="{76E167C3-D955-4841-6D99-37DC9FAD0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044" y="2247113"/>
              <a:ext cx="115541" cy="118841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28" y="22"/>
                </a:cxn>
                <a:cxn ang="0">
                  <a:pos x="28" y="22"/>
                </a:cxn>
                <a:cxn ang="0">
                  <a:pos x="28" y="17"/>
                </a:cxn>
                <a:cxn ang="0">
                  <a:pos x="35" y="15"/>
                </a:cxn>
                <a:cxn ang="0">
                  <a:pos x="35" y="15"/>
                </a:cxn>
                <a:cxn ang="0">
                  <a:pos x="21" y="7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1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7" y="26"/>
                </a:cxn>
                <a:cxn ang="0">
                  <a:pos x="16" y="36"/>
                </a:cxn>
                <a:cxn ang="0">
                  <a:pos x="16" y="33"/>
                </a:cxn>
                <a:cxn ang="0">
                  <a:pos x="16" y="31"/>
                </a:cxn>
                <a:cxn ang="0">
                  <a:pos x="14" y="26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9" y="26"/>
                </a:cxn>
                <a:cxn ang="0">
                  <a:pos x="24" y="19"/>
                </a:cxn>
                <a:cxn ang="0">
                  <a:pos x="24" y="19"/>
                </a:cxn>
              </a:cxnLst>
              <a:rect l="0" t="0" r="r" b="b"/>
              <a:pathLst>
                <a:path w="35" h="36">
                  <a:moveTo>
                    <a:pt x="24" y="19"/>
                  </a:moveTo>
                  <a:lnTo>
                    <a:pt x="28" y="22"/>
                  </a:lnTo>
                  <a:lnTo>
                    <a:pt x="28" y="22"/>
                  </a:lnTo>
                  <a:lnTo>
                    <a:pt x="28" y="17"/>
                  </a:lnTo>
                  <a:lnTo>
                    <a:pt x="35" y="15"/>
                  </a:lnTo>
                  <a:lnTo>
                    <a:pt x="35" y="15"/>
                  </a:lnTo>
                  <a:lnTo>
                    <a:pt x="21" y="7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7" y="26"/>
                  </a:lnTo>
                  <a:lnTo>
                    <a:pt x="16" y="36"/>
                  </a:lnTo>
                  <a:lnTo>
                    <a:pt x="16" y="33"/>
                  </a:lnTo>
                  <a:lnTo>
                    <a:pt x="16" y="31"/>
                  </a:lnTo>
                  <a:lnTo>
                    <a:pt x="14" y="26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9" y="26"/>
                  </a:lnTo>
                  <a:lnTo>
                    <a:pt x="24" y="19"/>
                  </a:lnTo>
                  <a:lnTo>
                    <a:pt x="24" y="1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1" name="Freeform 130">
              <a:extLst>
                <a:ext uri="{FF2B5EF4-FFF2-40B4-BE49-F238E27FC236}">
                  <a16:creationId xmlns:a16="http://schemas.microsoft.com/office/drawing/2014/main" id="{1A373A6A-9931-A701-3B0F-08C8BA786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712" y="2663058"/>
              <a:ext cx="396138" cy="544691"/>
            </a:xfrm>
            <a:custGeom>
              <a:avLst/>
              <a:gdLst/>
              <a:ahLst/>
              <a:cxnLst>
                <a:cxn ang="0">
                  <a:pos x="90" y="7"/>
                </a:cxn>
                <a:cxn ang="0">
                  <a:pos x="78" y="9"/>
                </a:cxn>
                <a:cxn ang="0">
                  <a:pos x="71" y="28"/>
                </a:cxn>
                <a:cxn ang="0">
                  <a:pos x="52" y="35"/>
                </a:cxn>
                <a:cxn ang="0">
                  <a:pos x="47" y="44"/>
                </a:cxn>
                <a:cxn ang="0">
                  <a:pos x="33" y="52"/>
                </a:cxn>
                <a:cxn ang="0">
                  <a:pos x="33" y="52"/>
                </a:cxn>
                <a:cxn ang="0">
                  <a:pos x="28" y="44"/>
                </a:cxn>
                <a:cxn ang="0">
                  <a:pos x="14" y="40"/>
                </a:cxn>
                <a:cxn ang="0">
                  <a:pos x="14" y="40"/>
                </a:cxn>
                <a:cxn ang="0">
                  <a:pos x="7" y="66"/>
                </a:cxn>
                <a:cxn ang="0">
                  <a:pos x="0" y="70"/>
                </a:cxn>
                <a:cxn ang="0">
                  <a:pos x="7" y="82"/>
                </a:cxn>
                <a:cxn ang="0">
                  <a:pos x="2" y="92"/>
                </a:cxn>
                <a:cxn ang="0">
                  <a:pos x="7" y="108"/>
                </a:cxn>
                <a:cxn ang="0">
                  <a:pos x="7" y="122"/>
                </a:cxn>
                <a:cxn ang="0">
                  <a:pos x="7" y="122"/>
                </a:cxn>
                <a:cxn ang="0">
                  <a:pos x="21" y="127"/>
                </a:cxn>
                <a:cxn ang="0">
                  <a:pos x="21" y="127"/>
                </a:cxn>
                <a:cxn ang="0">
                  <a:pos x="24" y="137"/>
                </a:cxn>
                <a:cxn ang="0">
                  <a:pos x="7" y="156"/>
                </a:cxn>
                <a:cxn ang="0">
                  <a:pos x="7" y="156"/>
                </a:cxn>
                <a:cxn ang="0">
                  <a:pos x="14" y="158"/>
                </a:cxn>
                <a:cxn ang="0">
                  <a:pos x="35" y="165"/>
                </a:cxn>
                <a:cxn ang="0">
                  <a:pos x="66" y="165"/>
                </a:cxn>
                <a:cxn ang="0">
                  <a:pos x="104" y="156"/>
                </a:cxn>
                <a:cxn ang="0">
                  <a:pos x="106" y="134"/>
                </a:cxn>
                <a:cxn ang="0">
                  <a:pos x="116" y="127"/>
                </a:cxn>
                <a:cxn ang="0">
                  <a:pos x="120" y="127"/>
                </a:cxn>
                <a:cxn ang="0">
                  <a:pos x="120" y="9"/>
                </a:cxn>
                <a:cxn ang="0">
                  <a:pos x="109" y="4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90" y="7"/>
                </a:cxn>
              </a:cxnLst>
              <a:rect l="0" t="0" r="r" b="b"/>
              <a:pathLst>
                <a:path w="120" h="165">
                  <a:moveTo>
                    <a:pt x="90" y="7"/>
                  </a:moveTo>
                  <a:lnTo>
                    <a:pt x="78" y="9"/>
                  </a:lnTo>
                  <a:lnTo>
                    <a:pt x="71" y="28"/>
                  </a:lnTo>
                  <a:lnTo>
                    <a:pt x="52" y="35"/>
                  </a:lnTo>
                  <a:lnTo>
                    <a:pt x="47" y="44"/>
                  </a:lnTo>
                  <a:lnTo>
                    <a:pt x="33" y="52"/>
                  </a:lnTo>
                  <a:lnTo>
                    <a:pt x="33" y="52"/>
                  </a:lnTo>
                  <a:lnTo>
                    <a:pt x="28" y="44"/>
                  </a:lnTo>
                  <a:lnTo>
                    <a:pt x="14" y="40"/>
                  </a:lnTo>
                  <a:lnTo>
                    <a:pt x="14" y="40"/>
                  </a:lnTo>
                  <a:lnTo>
                    <a:pt x="7" y="66"/>
                  </a:lnTo>
                  <a:lnTo>
                    <a:pt x="0" y="70"/>
                  </a:lnTo>
                  <a:lnTo>
                    <a:pt x="7" y="82"/>
                  </a:lnTo>
                  <a:lnTo>
                    <a:pt x="2" y="92"/>
                  </a:lnTo>
                  <a:lnTo>
                    <a:pt x="7" y="108"/>
                  </a:lnTo>
                  <a:lnTo>
                    <a:pt x="7" y="122"/>
                  </a:lnTo>
                  <a:lnTo>
                    <a:pt x="7" y="122"/>
                  </a:lnTo>
                  <a:lnTo>
                    <a:pt x="21" y="127"/>
                  </a:lnTo>
                  <a:lnTo>
                    <a:pt x="21" y="127"/>
                  </a:lnTo>
                  <a:lnTo>
                    <a:pt x="24" y="137"/>
                  </a:lnTo>
                  <a:lnTo>
                    <a:pt x="7" y="156"/>
                  </a:lnTo>
                  <a:lnTo>
                    <a:pt x="7" y="156"/>
                  </a:lnTo>
                  <a:lnTo>
                    <a:pt x="14" y="158"/>
                  </a:lnTo>
                  <a:lnTo>
                    <a:pt x="35" y="165"/>
                  </a:lnTo>
                  <a:lnTo>
                    <a:pt x="66" y="165"/>
                  </a:lnTo>
                  <a:lnTo>
                    <a:pt x="104" y="156"/>
                  </a:lnTo>
                  <a:lnTo>
                    <a:pt x="106" y="134"/>
                  </a:lnTo>
                  <a:lnTo>
                    <a:pt x="116" y="127"/>
                  </a:lnTo>
                  <a:lnTo>
                    <a:pt x="120" y="127"/>
                  </a:lnTo>
                  <a:lnTo>
                    <a:pt x="120" y="9"/>
                  </a:lnTo>
                  <a:lnTo>
                    <a:pt x="109" y="4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90" y="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2" name="Freeform 131">
              <a:extLst>
                <a:ext uri="{FF2B5EF4-FFF2-40B4-BE49-F238E27FC236}">
                  <a16:creationId xmlns:a16="http://schemas.microsoft.com/office/drawing/2014/main" id="{622F9AFB-FD41-2940-9E9C-1335A088F2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9919" y="1646304"/>
              <a:ext cx="1069572" cy="538089"/>
            </a:xfrm>
            <a:custGeom>
              <a:avLst/>
              <a:gdLst/>
              <a:ahLst/>
              <a:cxnLst>
                <a:cxn ang="0">
                  <a:pos x="19" y="36"/>
                </a:cxn>
                <a:cxn ang="0">
                  <a:pos x="14" y="59"/>
                </a:cxn>
                <a:cxn ang="0">
                  <a:pos x="14" y="59"/>
                </a:cxn>
                <a:cxn ang="0">
                  <a:pos x="9" y="57"/>
                </a:cxn>
                <a:cxn ang="0">
                  <a:pos x="0" y="71"/>
                </a:cxn>
                <a:cxn ang="0">
                  <a:pos x="14" y="83"/>
                </a:cxn>
                <a:cxn ang="0">
                  <a:pos x="14" y="83"/>
                </a:cxn>
                <a:cxn ang="0">
                  <a:pos x="57" y="85"/>
                </a:cxn>
                <a:cxn ang="0">
                  <a:pos x="80" y="76"/>
                </a:cxn>
                <a:cxn ang="0">
                  <a:pos x="102" y="71"/>
                </a:cxn>
                <a:cxn ang="0">
                  <a:pos x="128" y="85"/>
                </a:cxn>
                <a:cxn ang="0">
                  <a:pos x="135" y="97"/>
                </a:cxn>
                <a:cxn ang="0">
                  <a:pos x="144" y="119"/>
                </a:cxn>
                <a:cxn ang="0">
                  <a:pos x="123" y="128"/>
                </a:cxn>
                <a:cxn ang="0">
                  <a:pos x="109" y="140"/>
                </a:cxn>
                <a:cxn ang="0">
                  <a:pos x="121" y="145"/>
                </a:cxn>
                <a:cxn ang="0">
                  <a:pos x="137" y="145"/>
                </a:cxn>
                <a:cxn ang="0">
                  <a:pos x="151" y="126"/>
                </a:cxn>
                <a:cxn ang="0">
                  <a:pos x="144" y="119"/>
                </a:cxn>
                <a:cxn ang="0">
                  <a:pos x="151" y="123"/>
                </a:cxn>
                <a:cxn ang="0">
                  <a:pos x="163" y="114"/>
                </a:cxn>
                <a:cxn ang="0">
                  <a:pos x="175" y="123"/>
                </a:cxn>
                <a:cxn ang="0">
                  <a:pos x="194" y="135"/>
                </a:cxn>
                <a:cxn ang="0">
                  <a:pos x="206" y="147"/>
                </a:cxn>
                <a:cxn ang="0">
                  <a:pos x="213" y="163"/>
                </a:cxn>
                <a:cxn ang="0">
                  <a:pos x="234" y="154"/>
                </a:cxn>
                <a:cxn ang="0">
                  <a:pos x="258" y="147"/>
                </a:cxn>
                <a:cxn ang="0">
                  <a:pos x="241" y="142"/>
                </a:cxn>
                <a:cxn ang="0">
                  <a:pos x="248" y="114"/>
                </a:cxn>
                <a:cxn ang="0">
                  <a:pos x="293" y="90"/>
                </a:cxn>
                <a:cxn ang="0">
                  <a:pos x="317" y="85"/>
                </a:cxn>
                <a:cxn ang="0">
                  <a:pos x="321" y="76"/>
                </a:cxn>
                <a:cxn ang="0">
                  <a:pos x="324" y="52"/>
                </a:cxn>
                <a:cxn ang="0">
                  <a:pos x="288" y="33"/>
                </a:cxn>
                <a:cxn ang="0">
                  <a:pos x="286" y="38"/>
                </a:cxn>
                <a:cxn ang="0">
                  <a:pos x="276" y="26"/>
                </a:cxn>
                <a:cxn ang="0">
                  <a:pos x="262" y="31"/>
                </a:cxn>
                <a:cxn ang="0">
                  <a:pos x="234" y="7"/>
                </a:cxn>
                <a:cxn ang="0">
                  <a:pos x="220" y="0"/>
                </a:cxn>
                <a:cxn ang="0">
                  <a:pos x="130" y="3"/>
                </a:cxn>
                <a:cxn ang="0">
                  <a:pos x="28" y="0"/>
                </a:cxn>
                <a:cxn ang="0">
                  <a:pos x="35" y="24"/>
                </a:cxn>
                <a:cxn ang="0">
                  <a:pos x="229" y="126"/>
                </a:cxn>
                <a:cxn ang="0">
                  <a:pos x="215" y="126"/>
                </a:cxn>
              </a:cxnLst>
              <a:rect l="0" t="0" r="r" b="b"/>
              <a:pathLst>
                <a:path w="324" h="163">
                  <a:moveTo>
                    <a:pt x="35" y="24"/>
                  </a:moveTo>
                  <a:lnTo>
                    <a:pt x="19" y="36"/>
                  </a:lnTo>
                  <a:lnTo>
                    <a:pt x="9" y="48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4" y="59"/>
                  </a:lnTo>
                  <a:lnTo>
                    <a:pt x="12" y="57"/>
                  </a:lnTo>
                  <a:lnTo>
                    <a:pt x="9" y="57"/>
                  </a:lnTo>
                  <a:lnTo>
                    <a:pt x="5" y="67"/>
                  </a:lnTo>
                  <a:lnTo>
                    <a:pt x="0" y="71"/>
                  </a:lnTo>
                  <a:lnTo>
                    <a:pt x="9" y="81"/>
                  </a:lnTo>
                  <a:lnTo>
                    <a:pt x="14" y="83"/>
                  </a:lnTo>
                  <a:lnTo>
                    <a:pt x="14" y="83"/>
                  </a:lnTo>
                  <a:lnTo>
                    <a:pt x="14" y="83"/>
                  </a:lnTo>
                  <a:lnTo>
                    <a:pt x="14" y="83"/>
                  </a:lnTo>
                  <a:lnTo>
                    <a:pt x="57" y="85"/>
                  </a:lnTo>
                  <a:lnTo>
                    <a:pt x="73" y="81"/>
                  </a:lnTo>
                  <a:lnTo>
                    <a:pt x="80" y="76"/>
                  </a:lnTo>
                  <a:lnTo>
                    <a:pt x="102" y="71"/>
                  </a:lnTo>
                  <a:lnTo>
                    <a:pt x="102" y="71"/>
                  </a:lnTo>
                  <a:lnTo>
                    <a:pt x="102" y="71"/>
                  </a:lnTo>
                  <a:lnTo>
                    <a:pt x="128" y="85"/>
                  </a:lnTo>
                  <a:lnTo>
                    <a:pt x="128" y="93"/>
                  </a:lnTo>
                  <a:lnTo>
                    <a:pt x="135" y="97"/>
                  </a:lnTo>
                  <a:lnTo>
                    <a:pt x="135" y="107"/>
                  </a:lnTo>
                  <a:lnTo>
                    <a:pt x="144" y="119"/>
                  </a:lnTo>
                  <a:lnTo>
                    <a:pt x="123" y="116"/>
                  </a:lnTo>
                  <a:lnTo>
                    <a:pt x="123" y="128"/>
                  </a:lnTo>
                  <a:lnTo>
                    <a:pt x="109" y="140"/>
                  </a:lnTo>
                  <a:lnTo>
                    <a:pt x="109" y="140"/>
                  </a:lnTo>
                  <a:lnTo>
                    <a:pt x="109" y="140"/>
                  </a:lnTo>
                  <a:lnTo>
                    <a:pt x="121" y="145"/>
                  </a:lnTo>
                  <a:lnTo>
                    <a:pt x="130" y="140"/>
                  </a:lnTo>
                  <a:lnTo>
                    <a:pt x="137" y="145"/>
                  </a:lnTo>
                  <a:lnTo>
                    <a:pt x="139" y="135"/>
                  </a:lnTo>
                  <a:lnTo>
                    <a:pt x="151" y="126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7" y="119"/>
                  </a:lnTo>
                  <a:lnTo>
                    <a:pt x="151" y="123"/>
                  </a:lnTo>
                  <a:lnTo>
                    <a:pt x="151" y="123"/>
                  </a:lnTo>
                  <a:lnTo>
                    <a:pt x="163" y="114"/>
                  </a:lnTo>
                  <a:lnTo>
                    <a:pt x="184" y="116"/>
                  </a:lnTo>
                  <a:lnTo>
                    <a:pt x="175" y="123"/>
                  </a:lnTo>
                  <a:lnTo>
                    <a:pt x="210" y="128"/>
                  </a:lnTo>
                  <a:lnTo>
                    <a:pt x="194" y="135"/>
                  </a:lnTo>
                  <a:lnTo>
                    <a:pt x="194" y="142"/>
                  </a:lnTo>
                  <a:lnTo>
                    <a:pt x="206" y="147"/>
                  </a:lnTo>
                  <a:lnTo>
                    <a:pt x="206" y="156"/>
                  </a:lnTo>
                  <a:lnTo>
                    <a:pt x="213" y="163"/>
                  </a:lnTo>
                  <a:lnTo>
                    <a:pt x="222" y="156"/>
                  </a:lnTo>
                  <a:lnTo>
                    <a:pt x="234" y="154"/>
                  </a:lnTo>
                  <a:lnTo>
                    <a:pt x="243" y="147"/>
                  </a:lnTo>
                  <a:lnTo>
                    <a:pt x="258" y="147"/>
                  </a:lnTo>
                  <a:lnTo>
                    <a:pt x="260" y="140"/>
                  </a:lnTo>
                  <a:lnTo>
                    <a:pt x="241" y="142"/>
                  </a:lnTo>
                  <a:lnTo>
                    <a:pt x="229" y="123"/>
                  </a:lnTo>
                  <a:lnTo>
                    <a:pt x="248" y="114"/>
                  </a:lnTo>
                  <a:lnTo>
                    <a:pt x="291" y="102"/>
                  </a:lnTo>
                  <a:lnTo>
                    <a:pt x="293" y="90"/>
                  </a:lnTo>
                  <a:lnTo>
                    <a:pt x="302" y="85"/>
                  </a:lnTo>
                  <a:lnTo>
                    <a:pt x="317" y="85"/>
                  </a:lnTo>
                  <a:lnTo>
                    <a:pt x="317" y="85"/>
                  </a:lnTo>
                  <a:lnTo>
                    <a:pt x="321" y="76"/>
                  </a:lnTo>
                  <a:lnTo>
                    <a:pt x="317" y="64"/>
                  </a:lnTo>
                  <a:lnTo>
                    <a:pt x="324" y="52"/>
                  </a:lnTo>
                  <a:lnTo>
                    <a:pt x="307" y="38"/>
                  </a:lnTo>
                  <a:lnTo>
                    <a:pt x="288" y="33"/>
                  </a:lnTo>
                  <a:lnTo>
                    <a:pt x="288" y="33"/>
                  </a:lnTo>
                  <a:lnTo>
                    <a:pt x="286" y="38"/>
                  </a:lnTo>
                  <a:lnTo>
                    <a:pt x="286" y="38"/>
                  </a:lnTo>
                  <a:lnTo>
                    <a:pt x="276" y="26"/>
                  </a:lnTo>
                  <a:lnTo>
                    <a:pt x="276" y="26"/>
                  </a:lnTo>
                  <a:lnTo>
                    <a:pt x="262" y="31"/>
                  </a:lnTo>
                  <a:lnTo>
                    <a:pt x="243" y="29"/>
                  </a:lnTo>
                  <a:lnTo>
                    <a:pt x="234" y="7"/>
                  </a:lnTo>
                  <a:lnTo>
                    <a:pt x="217" y="5"/>
                  </a:lnTo>
                  <a:lnTo>
                    <a:pt x="220" y="0"/>
                  </a:lnTo>
                  <a:lnTo>
                    <a:pt x="142" y="0"/>
                  </a:lnTo>
                  <a:lnTo>
                    <a:pt x="130" y="3"/>
                  </a:lnTo>
                  <a:lnTo>
                    <a:pt x="123" y="0"/>
                  </a:lnTo>
                  <a:lnTo>
                    <a:pt x="28" y="0"/>
                  </a:lnTo>
                  <a:lnTo>
                    <a:pt x="38" y="15"/>
                  </a:lnTo>
                  <a:lnTo>
                    <a:pt x="35" y="24"/>
                  </a:lnTo>
                  <a:close/>
                  <a:moveTo>
                    <a:pt x="217" y="121"/>
                  </a:moveTo>
                  <a:lnTo>
                    <a:pt x="229" y="126"/>
                  </a:lnTo>
                  <a:lnTo>
                    <a:pt x="232" y="135"/>
                  </a:lnTo>
                  <a:lnTo>
                    <a:pt x="215" y="126"/>
                  </a:lnTo>
                  <a:lnTo>
                    <a:pt x="217" y="1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512A4D5-32B1-0F59-EB35-9EC9A8F7F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393" y="2052346"/>
              <a:ext cx="3302" cy="99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4" name="Freeform 133">
              <a:extLst>
                <a:ext uri="{FF2B5EF4-FFF2-40B4-BE49-F238E27FC236}">
                  <a16:creationId xmlns:a16="http://schemas.microsoft.com/office/drawing/2014/main" id="{6E97D73C-EDB1-E0B2-C83A-2BFAE2E39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611" y="1794857"/>
              <a:ext cx="340020" cy="141950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18" y="43"/>
                </a:cxn>
                <a:cxn ang="0">
                  <a:pos x="35" y="40"/>
                </a:cxn>
                <a:cxn ang="0">
                  <a:pos x="35" y="36"/>
                </a:cxn>
                <a:cxn ang="0">
                  <a:pos x="56" y="33"/>
                </a:cxn>
                <a:cxn ang="0">
                  <a:pos x="66" y="24"/>
                </a:cxn>
                <a:cxn ang="0">
                  <a:pos x="66" y="24"/>
                </a:cxn>
                <a:cxn ang="0">
                  <a:pos x="82" y="24"/>
                </a:cxn>
                <a:cxn ang="0">
                  <a:pos x="82" y="24"/>
                </a:cxn>
                <a:cxn ang="0">
                  <a:pos x="94" y="26"/>
                </a:cxn>
                <a:cxn ang="0">
                  <a:pos x="99" y="22"/>
                </a:cxn>
                <a:cxn ang="0">
                  <a:pos x="103" y="12"/>
                </a:cxn>
                <a:cxn ang="0">
                  <a:pos x="89" y="5"/>
                </a:cxn>
                <a:cxn ang="0">
                  <a:pos x="61" y="5"/>
                </a:cxn>
                <a:cxn ang="0">
                  <a:pos x="56" y="10"/>
                </a:cxn>
                <a:cxn ang="0">
                  <a:pos x="56" y="10"/>
                </a:cxn>
                <a:cxn ang="0">
                  <a:pos x="56" y="10"/>
                </a:cxn>
                <a:cxn ang="0">
                  <a:pos x="47" y="0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35" y="3"/>
                </a:cxn>
                <a:cxn ang="0">
                  <a:pos x="23" y="12"/>
                </a:cxn>
                <a:cxn ang="0">
                  <a:pos x="2" y="22"/>
                </a:cxn>
                <a:cxn ang="0">
                  <a:pos x="0" y="29"/>
                </a:cxn>
                <a:cxn ang="0">
                  <a:pos x="4" y="36"/>
                </a:cxn>
              </a:cxnLst>
              <a:rect l="0" t="0" r="r" b="b"/>
              <a:pathLst>
                <a:path w="103" h="43">
                  <a:moveTo>
                    <a:pt x="4" y="36"/>
                  </a:moveTo>
                  <a:lnTo>
                    <a:pt x="18" y="43"/>
                  </a:lnTo>
                  <a:lnTo>
                    <a:pt x="35" y="40"/>
                  </a:lnTo>
                  <a:lnTo>
                    <a:pt x="35" y="36"/>
                  </a:lnTo>
                  <a:lnTo>
                    <a:pt x="56" y="33"/>
                  </a:lnTo>
                  <a:lnTo>
                    <a:pt x="66" y="24"/>
                  </a:lnTo>
                  <a:lnTo>
                    <a:pt x="66" y="24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94" y="26"/>
                  </a:lnTo>
                  <a:lnTo>
                    <a:pt x="99" y="22"/>
                  </a:lnTo>
                  <a:lnTo>
                    <a:pt x="103" y="12"/>
                  </a:lnTo>
                  <a:lnTo>
                    <a:pt x="89" y="5"/>
                  </a:lnTo>
                  <a:lnTo>
                    <a:pt x="61" y="5"/>
                  </a:lnTo>
                  <a:lnTo>
                    <a:pt x="56" y="10"/>
                  </a:lnTo>
                  <a:lnTo>
                    <a:pt x="56" y="10"/>
                  </a:lnTo>
                  <a:lnTo>
                    <a:pt x="56" y="10"/>
                  </a:lnTo>
                  <a:lnTo>
                    <a:pt x="47" y="0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23" y="12"/>
                  </a:lnTo>
                  <a:lnTo>
                    <a:pt x="2" y="22"/>
                  </a:lnTo>
                  <a:lnTo>
                    <a:pt x="0" y="29"/>
                  </a:lnTo>
                  <a:lnTo>
                    <a:pt x="4" y="3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5" name="Freeform 134">
              <a:extLst>
                <a:ext uri="{FF2B5EF4-FFF2-40B4-BE49-F238E27FC236}">
                  <a16:creationId xmlns:a16="http://schemas.microsoft.com/office/drawing/2014/main" id="{67BCA075-4B4B-6CAD-CBC9-75F0ED6A3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426" y="2194295"/>
              <a:ext cx="366429" cy="217876"/>
            </a:xfrm>
            <a:custGeom>
              <a:avLst/>
              <a:gdLst/>
              <a:ahLst/>
              <a:cxnLst>
                <a:cxn ang="0">
                  <a:pos x="101" y="49"/>
                </a:cxn>
                <a:cxn ang="0">
                  <a:pos x="97" y="40"/>
                </a:cxn>
                <a:cxn ang="0">
                  <a:pos x="104" y="19"/>
                </a:cxn>
                <a:cxn ang="0">
                  <a:pos x="111" y="12"/>
                </a:cxn>
                <a:cxn ang="0">
                  <a:pos x="85" y="2"/>
                </a:cxn>
                <a:cxn ang="0">
                  <a:pos x="68" y="5"/>
                </a:cxn>
                <a:cxn ang="0">
                  <a:pos x="54" y="14"/>
                </a:cxn>
                <a:cxn ang="0">
                  <a:pos x="54" y="14"/>
                </a:cxn>
                <a:cxn ang="0">
                  <a:pos x="54" y="14"/>
                </a:cxn>
                <a:cxn ang="0">
                  <a:pos x="19" y="9"/>
                </a:cxn>
                <a:cxn ang="0">
                  <a:pos x="4" y="0"/>
                </a:cxn>
                <a:cxn ang="0">
                  <a:pos x="0" y="9"/>
                </a:cxn>
                <a:cxn ang="0">
                  <a:pos x="9" y="26"/>
                </a:cxn>
                <a:cxn ang="0">
                  <a:pos x="0" y="31"/>
                </a:cxn>
                <a:cxn ang="0">
                  <a:pos x="0" y="42"/>
                </a:cxn>
                <a:cxn ang="0">
                  <a:pos x="12" y="54"/>
                </a:cxn>
                <a:cxn ang="0">
                  <a:pos x="9" y="64"/>
                </a:cxn>
                <a:cxn ang="0">
                  <a:pos x="9" y="64"/>
                </a:cxn>
                <a:cxn ang="0">
                  <a:pos x="38" y="59"/>
                </a:cxn>
                <a:cxn ang="0">
                  <a:pos x="52" y="66"/>
                </a:cxn>
                <a:cxn ang="0">
                  <a:pos x="68" y="64"/>
                </a:cxn>
                <a:cxn ang="0">
                  <a:pos x="71" y="57"/>
                </a:cxn>
                <a:cxn ang="0">
                  <a:pos x="71" y="57"/>
                </a:cxn>
                <a:cxn ang="0">
                  <a:pos x="85" y="47"/>
                </a:cxn>
                <a:cxn ang="0">
                  <a:pos x="101" y="49"/>
                </a:cxn>
              </a:cxnLst>
              <a:rect l="0" t="0" r="r" b="b"/>
              <a:pathLst>
                <a:path w="111" h="66">
                  <a:moveTo>
                    <a:pt x="101" y="49"/>
                  </a:moveTo>
                  <a:lnTo>
                    <a:pt x="97" y="40"/>
                  </a:lnTo>
                  <a:lnTo>
                    <a:pt x="104" y="19"/>
                  </a:lnTo>
                  <a:lnTo>
                    <a:pt x="111" y="12"/>
                  </a:lnTo>
                  <a:lnTo>
                    <a:pt x="85" y="2"/>
                  </a:lnTo>
                  <a:lnTo>
                    <a:pt x="68" y="5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19" y="9"/>
                  </a:lnTo>
                  <a:lnTo>
                    <a:pt x="4" y="0"/>
                  </a:lnTo>
                  <a:lnTo>
                    <a:pt x="0" y="9"/>
                  </a:lnTo>
                  <a:lnTo>
                    <a:pt x="9" y="26"/>
                  </a:lnTo>
                  <a:lnTo>
                    <a:pt x="0" y="31"/>
                  </a:lnTo>
                  <a:lnTo>
                    <a:pt x="0" y="42"/>
                  </a:lnTo>
                  <a:lnTo>
                    <a:pt x="12" y="54"/>
                  </a:lnTo>
                  <a:lnTo>
                    <a:pt x="9" y="64"/>
                  </a:lnTo>
                  <a:lnTo>
                    <a:pt x="9" y="64"/>
                  </a:lnTo>
                  <a:lnTo>
                    <a:pt x="38" y="59"/>
                  </a:lnTo>
                  <a:lnTo>
                    <a:pt x="52" y="66"/>
                  </a:lnTo>
                  <a:lnTo>
                    <a:pt x="68" y="64"/>
                  </a:lnTo>
                  <a:lnTo>
                    <a:pt x="71" y="57"/>
                  </a:lnTo>
                  <a:lnTo>
                    <a:pt x="71" y="57"/>
                  </a:lnTo>
                  <a:lnTo>
                    <a:pt x="85" y="47"/>
                  </a:lnTo>
                  <a:lnTo>
                    <a:pt x="101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6" name="Freeform 136">
              <a:extLst>
                <a:ext uri="{FF2B5EF4-FFF2-40B4-BE49-F238E27FC236}">
                  <a16:creationId xmlns:a16="http://schemas.microsoft.com/office/drawing/2014/main" id="{D8F712A8-B976-2A1B-1101-C821876AF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560" y="1976420"/>
              <a:ext cx="9905" cy="1320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3" y="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7" name="Freeform 137">
              <a:extLst>
                <a:ext uri="{FF2B5EF4-FFF2-40B4-BE49-F238E27FC236}">
                  <a16:creationId xmlns:a16="http://schemas.microsoft.com/office/drawing/2014/main" id="{92BDEF20-F5AD-AC51-EEC1-812D6A72C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560" y="1841073"/>
              <a:ext cx="452259" cy="198068"/>
            </a:xfrm>
            <a:custGeom>
              <a:avLst/>
              <a:gdLst/>
              <a:ahLst/>
              <a:cxnLst>
                <a:cxn ang="0">
                  <a:pos x="118" y="52"/>
                </a:cxn>
                <a:cxn ang="0">
                  <a:pos x="118" y="50"/>
                </a:cxn>
                <a:cxn ang="0">
                  <a:pos x="118" y="50"/>
                </a:cxn>
                <a:cxn ang="0">
                  <a:pos x="118" y="50"/>
                </a:cxn>
                <a:cxn ang="0">
                  <a:pos x="125" y="45"/>
                </a:cxn>
                <a:cxn ang="0">
                  <a:pos x="128" y="29"/>
                </a:cxn>
                <a:cxn ang="0">
                  <a:pos x="137" y="29"/>
                </a:cxn>
                <a:cxn ang="0">
                  <a:pos x="137" y="22"/>
                </a:cxn>
                <a:cxn ang="0">
                  <a:pos x="137" y="22"/>
                </a:cxn>
                <a:cxn ang="0">
                  <a:pos x="133" y="15"/>
                </a:cxn>
                <a:cxn ang="0">
                  <a:pos x="135" y="8"/>
                </a:cxn>
                <a:cxn ang="0">
                  <a:pos x="99" y="0"/>
                </a:cxn>
                <a:cxn ang="0">
                  <a:pos x="95" y="10"/>
                </a:cxn>
                <a:cxn ang="0">
                  <a:pos x="78" y="5"/>
                </a:cxn>
                <a:cxn ang="0">
                  <a:pos x="78" y="5"/>
                </a:cxn>
                <a:cxn ang="0">
                  <a:pos x="76" y="12"/>
                </a:cxn>
                <a:cxn ang="0">
                  <a:pos x="76" y="12"/>
                </a:cxn>
                <a:cxn ang="0">
                  <a:pos x="59" y="19"/>
                </a:cxn>
                <a:cxn ang="0">
                  <a:pos x="59" y="19"/>
                </a:cxn>
                <a:cxn ang="0">
                  <a:pos x="64" y="34"/>
                </a:cxn>
                <a:cxn ang="0">
                  <a:pos x="64" y="34"/>
                </a:cxn>
                <a:cxn ang="0">
                  <a:pos x="47" y="29"/>
                </a:cxn>
                <a:cxn ang="0">
                  <a:pos x="29" y="36"/>
                </a:cxn>
                <a:cxn ang="0">
                  <a:pos x="17" y="34"/>
                </a:cxn>
                <a:cxn ang="0">
                  <a:pos x="17" y="34"/>
                </a:cxn>
                <a:cxn ang="0">
                  <a:pos x="12" y="41"/>
                </a:cxn>
                <a:cxn ang="0">
                  <a:pos x="12" y="41"/>
                </a:cxn>
                <a:cxn ang="0">
                  <a:pos x="5" y="34"/>
                </a:cxn>
                <a:cxn ang="0">
                  <a:pos x="5" y="34"/>
                </a:cxn>
                <a:cxn ang="0">
                  <a:pos x="3" y="34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3" y="36"/>
                </a:cxn>
                <a:cxn ang="0">
                  <a:pos x="0" y="41"/>
                </a:cxn>
                <a:cxn ang="0">
                  <a:pos x="3" y="43"/>
                </a:cxn>
                <a:cxn ang="0">
                  <a:pos x="3" y="45"/>
                </a:cxn>
                <a:cxn ang="0">
                  <a:pos x="12" y="50"/>
                </a:cxn>
                <a:cxn ang="0">
                  <a:pos x="19" y="50"/>
                </a:cxn>
                <a:cxn ang="0">
                  <a:pos x="19" y="50"/>
                </a:cxn>
                <a:cxn ang="0">
                  <a:pos x="19" y="50"/>
                </a:cxn>
                <a:cxn ang="0">
                  <a:pos x="50" y="43"/>
                </a:cxn>
                <a:cxn ang="0">
                  <a:pos x="52" y="52"/>
                </a:cxn>
                <a:cxn ang="0">
                  <a:pos x="76" y="57"/>
                </a:cxn>
                <a:cxn ang="0">
                  <a:pos x="76" y="57"/>
                </a:cxn>
                <a:cxn ang="0">
                  <a:pos x="90" y="60"/>
                </a:cxn>
                <a:cxn ang="0">
                  <a:pos x="90" y="60"/>
                </a:cxn>
                <a:cxn ang="0">
                  <a:pos x="97" y="55"/>
                </a:cxn>
                <a:cxn ang="0">
                  <a:pos x="118" y="52"/>
                </a:cxn>
              </a:cxnLst>
              <a:rect l="0" t="0" r="r" b="b"/>
              <a:pathLst>
                <a:path w="137" h="60">
                  <a:moveTo>
                    <a:pt x="118" y="52"/>
                  </a:moveTo>
                  <a:lnTo>
                    <a:pt x="118" y="50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25" y="45"/>
                  </a:lnTo>
                  <a:lnTo>
                    <a:pt x="128" y="29"/>
                  </a:lnTo>
                  <a:lnTo>
                    <a:pt x="137" y="29"/>
                  </a:lnTo>
                  <a:lnTo>
                    <a:pt x="137" y="22"/>
                  </a:lnTo>
                  <a:lnTo>
                    <a:pt x="137" y="22"/>
                  </a:lnTo>
                  <a:lnTo>
                    <a:pt x="133" y="15"/>
                  </a:lnTo>
                  <a:lnTo>
                    <a:pt x="135" y="8"/>
                  </a:lnTo>
                  <a:lnTo>
                    <a:pt x="99" y="0"/>
                  </a:lnTo>
                  <a:lnTo>
                    <a:pt x="95" y="10"/>
                  </a:lnTo>
                  <a:lnTo>
                    <a:pt x="78" y="5"/>
                  </a:lnTo>
                  <a:lnTo>
                    <a:pt x="78" y="5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59" y="19"/>
                  </a:lnTo>
                  <a:lnTo>
                    <a:pt x="59" y="19"/>
                  </a:lnTo>
                  <a:lnTo>
                    <a:pt x="64" y="34"/>
                  </a:lnTo>
                  <a:lnTo>
                    <a:pt x="64" y="34"/>
                  </a:lnTo>
                  <a:lnTo>
                    <a:pt x="47" y="29"/>
                  </a:lnTo>
                  <a:lnTo>
                    <a:pt x="29" y="36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5" y="34"/>
                  </a:lnTo>
                  <a:lnTo>
                    <a:pt x="5" y="34"/>
                  </a:lnTo>
                  <a:lnTo>
                    <a:pt x="3" y="34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3" y="36"/>
                  </a:lnTo>
                  <a:lnTo>
                    <a:pt x="0" y="41"/>
                  </a:lnTo>
                  <a:lnTo>
                    <a:pt x="3" y="43"/>
                  </a:lnTo>
                  <a:lnTo>
                    <a:pt x="3" y="45"/>
                  </a:lnTo>
                  <a:lnTo>
                    <a:pt x="12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19" y="50"/>
                  </a:lnTo>
                  <a:lnTo>
                    <a:pt x="50" y="43"/>
                  </a:lnTo>
                  <a:lnTo>
                    <a:pt x="52" y="52"/>
                  </a:lnTo>
                  <a:lnTo>
                    <a:pt x="76" y="57"/>
                  </a:lnTo>
                  <a:lnTo>
                    <a:pt x="76" y="57"/>
                  </a:lnTo>
                  <a:lnTo>
                    <a:pt x="90" y="60"/>
                  </a:lnTo>
                  <a:lnTo>
                    <a:pt x="90" y="60"/>
                  </a:lnTo>
                  <a:lnTo>
                    <a:pt x="97" y="55"/>
                  </a:lnTo>
                  <a:lnTo>
                    <a:pt x="118" y="5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8" name="Freeform 138">
              <a:extLst>
                <a:ext uri="{FF2B5EF4-FFF2-40B4-BE49-F238E27FC236}">
                  <a16:creationId xmlns:a16="http://schemas.microsoft.com/office/drawing/2014/main" id="{8BC20F2B-D5C6-E25B-40C9-ECC651EC1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095" y="1874084"/>
              <a:ext cx="406042" cy="211274"/>
            </a:xfrm>
            <a:custGeom>
              <a:avLst/>
              <a:gdLst/>
              <a:ahLst/>
              <a:cxnLst>
                <a:cxn ang="0">
                  <a:pos x="43" y="64"/>
                </a:cxn>
                <a:cxn ang="0">
                  <a:pos x="52" y="59"/>
                </a:cxn>
                <a:cxn ang="0">
                  <a:pos x="64" y="54"/>
                </a:cxn>
                <a:cxn ang="0">
                  <a:pos x="76" y="57"/>
                </a:cxn>
                <a:cxn ang="0">
                  <a:pos x="76" y="57"/>
                </a:cxn>
                <a:cxn ang="0">
                  <a:pos x="92" y="52"/>
                </a:cxn>
                <a:cxn ang="0">
                  <a:pos x="107" y="24"/>
                </a:cxn>
                <a:cxn ang="0">
                  <a:pos x="123" y="14"/>
                </a:cxn>
                <a:cxn ang="0">
                  <a:pos x="123" y="14"/>
                </a:cxn>
                <a:cxn ang="0">
                  <a:pos x="118" y="12"/>
                </a:cxn>
                <a:cxn ang="0">
                  <a:pos x="109" y="2"/>
                </a:cxn>
                <a:cxn ang="0">
                  <a:pos x="109" y="2"/>
                </a:cxn>
                <a:cxn ang="0">
                  <a:pos x="97" y="0"/>
                </a:cxn>
                <a:cxn ang="0">
                  <a:pos x="97" y="0"/>
                </a:cxn>
                <a:cxn ang="0">
                  <a:pos x="81" y="0"/>
                </a:cxn>
                <a:cxn ang="0">
                  <a:pos x="71" y="9"/>
                </a:cxn>
                <a:cxn ang="0">
                  <a:pos x="50" y="12"/>
                </a:cxn>
                <a:cxn ang="0">
                  <a:pos x="50" y="16"/>
                </a:cxn>
                <a:cxn ang="0">
                  <a:pos x="33" y="19"/>
                </a:cxn>
                <a:cxn ang="0">
                  <a:pos x="19" y="12"/>
                </a:cxn>
                <a:cxn ang="0">
                  <a:pos x="19" y="19"/>
                </a:cxn>
                <a:cxn ang="0">
                  <a:pos x="10" y="19"/>
                </a:cxn>
                <a:cxn ang="0">
                  <a:pos x="7" y="35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5" y="40"/>
                </a:cxn>
                <a:cxn ang="0">
                  <a:pos x="5" y="40"/>
                </a:cxn>
                <a:cxn ang="0">
                  <a:pos x="10" y="47"/>
                </a:cxn>
                <a:cxn ang="0">
                  <a:pos x="10" y="47"/>
                </a:cxn>
                <a:cxn ang="0">
                  <a:pos x="24" y="59"/>
                </a:cxn>
                <a:cxn ang="0">
                  <a:pos x="43" y="64"/>
                </a:cxn>
              </a:cxnLst>
              <a:rect l="0" t="0" r="r" b="b"/>
              <a:pathLst>
                <a:path w="123" h="64">
                  <a:moveTo>
                    <a:pt x="43" y="64"/>
                  </a:moveTo>
                  <a:lnTo>
                    <a:pt x="52" y="59"/>
                  </a:lnTo>
                  <a:lnTo>
                    <a:pt x="64" y="54"/>
                  </a:lnTo>
                  <a:lnTo>
                    <a:pt x="76" y="57"/>
                  </a:lnTo>
                  <a:lnTo>
                    <a:pt x="76" y="57"/>
                  </a:lnTo>
                  <a:lnTo>
                    <a:pt x="92" y="52"/>
                  </a:lnTo>
                  <a:lnTo>
                    <a:pt x="107" y="24"/>
                  </a:lnTo>
                  <a:lnTo>
                    <a:pt x="123" y="14"/>
                  </a:lnTo>
                  <a:lnTo>
                    <a:pt x="123" y="14"/>
                  </a:lnTo>
                  <a:lnTo>
                    <a:pt x="118" y="12"/>
                  </a:lnTo>
                  <a:lnTo>
                    <a:pt x="109" y="2"/>
                  </a:lnTo>
                  <a:lnTo>
                    <a:pt x="109" y="2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81" y="0"/>
                  </a:lnTo>
                  <a:lnTo>
                    <a:pt x="71" y="9"/>
                  </a:lnTo>
                  <a:lnTo>
                    <a:pt x="50" y="12"/>
                  </a:lnTo>
                  <a:lnTo>
                    <a:pt x="50" y="16"/>
                  </a:lnTo>
                  <a:lnTo>
                    <a:pt x="33" y="19"/>
                  </a:lnTo>
                  <a:lnTo>
                    <a:pt x="19" y="12"/>
                  </a:lnTo>
                  <a:lnTo>
                    <a:pt x="19" y="19"/>
                  </a:lnTo>
                  <a:lnTo>
                    <a:pt x="10" y="19"/>
                  </a:lnTo>
                  <a:lnTo>
                    <a:pt x="7" y="35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24" y="59"/>
                  </a:lnTo>
                  <a:lnTo>
                    <a:pt x="43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79" name="Freeform 139">
              <a:extLst>
                <a:ext uri="{FF2B5EF4-FFF2-40B4-BE49-F238E27FC236}">
                  <a16:creationId xmlns:a16="http://schemas.microsoft.com/office/drawing/2014/main" id="{47BE606F-9B71-4BFD-C9E8-EE4477768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983" y="1897191"/>
              <a:ext cx="561196" cy="343320"/>
            </a:xfrm>
            <a:custGeom>
              <a:avLst/>
              <a:gdLst/>
              <a:ahLst/>
              <a:cxnLst>
                <a:cxn ang="0">
                  <a:pos x="16" y="45"/>
                </a:cxn>
                <a:cxn ang="0">
                  <a:pos x="0" y="50"/>
                </a:cxn>
                <a:cxn ang="0">
                  <a:pos x="9" y="61"/>
                </a:cxn>
                <a:cxn ang="0">
                  <a:pos x="9" y="61"/>
                </a:cxn>
                <a:cxn ang="0">
                  <a:pos x="24" y="71"/>
                </a:cxn>
                <a:cxn ang="0">
                  <a:pos x="24" y="71"/>
                </a:cxn>
                <a:cxn ang="0">
                  <a:pos x="21" y="78"/>
                </a:cxn>
                <a:cxn ang="0">
                  <a:pos x="21" y="78"/>
                </a:cxn>
                <a:cxn ang="0">
                  <a:pos x="33" y="85"/>
                </a:cxn>
                <a:cxn ang="0">
                  <a:pos x="38" y="80"/>
                </a:cxn>
                <a:cxn ang="0">
                  <a:pos x="38" y="80"/>
                </a:cxn>
                <a:cxn ang="0">
                  <a:pos x="42" y="90"/>
                </a:cxn>
                <a:cxn ang="0">
                  <a:pos x="42" y="90"/>
                </a:cxn>
                <a:cxn ang="0">
                  <a:pos x="57" y="99"/>
                </a:cxn>
                <a:cxn ang="0">
                  <a:pos x="92" y="104"/>
                </a:cxn>
                <a:cxn ang="0">
                  <a:pos x="92" y="104"/>
                </a:cxn>
                <a:cxn ang="0">
                  <a:pos x="106" y="95"/>
                </a:cxn>
                <a:cxn ang="0">
                  <a:pos x="123" y="92"/>
                </a:cxn>
                <a:cxn ang="0">
                  <a:pos x="123" y="92"/>
                </a:cxn>
                <a:cxn ang="0">
                  <a:pos x="149" y="102"/>
                </a:cxn>
                <a:cxn ang="0">
                  <a:pos x="149" y="102"/>
                </a:cxn>
                <a:cxn ang="0">
                  <a:pos x="151" y="90"/>
                </a:cxn>
                <a:cxn ang="0">
                  <a:pos x="158" y="78"/>
                </a:cxn>
                <a:cxn ang="0">
                  <a:pos x="168" y="78"/>
                </a:cxn>
                <a:cxn ang="0">
                  <a:pos x="170" y="69"/>
                </a:cxn>
                <a:cxn ang="0">
                  <a:pos x="163" y="64"/>
                </a:cxn>
                <a:cxn ang="0">
                  <a:pos x="154" y="69"/>
                </a:cxn>
                <a:cxn ang="0">
                  <a:pos x="142" y="64"/>
                </a:cxn>
                <a:cxn ang="0">
                  <a:pos x="142" y="52"/>
                </a:cxn>
                <a:cxn ang="0">
                  <a:pos x="144" y="38"/>
                </a:cxn>
                <a:cxn ang="0">
                  <a:pos x="139" y="28"/>
                </a:cxn>
                <a:cxn ang="0">
                  <a:pos x="128" y="14"/>
                </a:cxn>
                <a:cxn ang="0">
                  <a:pos x="120" y="2"/>
                </a:cxn>
                <a:cxn ang="0">
                  <a:pos x="113" y="0"/>
                </a:cxn>
                <a:cxn ang="0">
                  <a:pos x="106" y="5"/>
                </a:cxn>
                <a:cxn ang="0">
                  <a:pos x="90" y="9"/>
                </a:cxn>
                <a:cxn ang="0">
                  <a:pos x="90" y="9"/>
                </a:cxn>
                <a:cxn ang="0">
                  <a:pos x="47" y="7"/>
                </a:cxn>
                <a:cxn ang="0">
                  <a:pos x="47" y="7"/>
                </a:cxn>
                <a:cxn ang="0">
                  <a:pos x="31" y="17"/>
                </a:cxn>
                <a:cxn ang="0">
                  <a:pos x="16" y="45"/>
                </a:cxn>
              </a:cxnLst>
              <a:rect l="0" t="0" r="r" b="b"/>
              <a:pathLst>
                <a:path w="170" h="104">
                  <a:moveTo>
                    <a:pt x="16" y="45"/>
                  </a:moveTo>
                  <a:lnTo>
                    <a:pt x="0" y="50"/>
                  </a:lnTo>
                  <a:lnTo>
                    <a:pt x="9" y="61"/>
                  </a:lnTo>
                  <a:lnTo>
                    <a:pt x="9" y="61"/>
                  </a:lnTo>
                  <a:lnTo>
                    <a:pt x="24" y="71"/>
                  </a:lnTo>
                  <a:lnTo>
                    <a:pt x="24" y="71"/>
                  </a:lnTo>
                  <a:lnTo>
                    <a:pt x="21" y="78"/>
                  </a:lnTo>
                  <a:lnTo>
                    <a:pt x="21" y="78"/>
                  </a:lnTo>
                  <a:lnTo>
                    <a:pt x="33" y="85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2" y="90"/>
                  </a:lnTo>
                  <a:lnTo>
                    <a:pt x="42" y="90"/>
                  </a:lnTo>
                  <a:lnTo>
                    <a:pt x="57" y="99"/>
                  </a:lnTo>
                  <a:lnTo>
                    <a:pt x="92" y="104"/>
                  </a:lnTo>
                  <a:lnTo>
                    <a:pt x="92" y="104"/>
                  </a:lnTo>
                  <a:lnTo>
                    <a:pt x="106" y="95"/>
                  </a:lnTo>
                  <a:lnTo>
                    <a:pt x="123" y="92"/>
                  </a:lnTo>
                  <a:lnTo>
                    <a:pt x="123" y="92"/>
                  </a:lnTo>
                  <a:lnTo>
                    <a:pt x="149" y="102"/>
                  </a:lnTo>
                  <a:lnTo>
                    <a:pt x="149" y="102"/>
                  </a:lnTo>
                  <a:lnTo>
                    <a:pt x="151" y="90"/>
                  </a:lnTo>
                  <a:lnTo>
                    <a:pt x="158" y="78"/>
                  </a:lnTo>
                  <a:lnTo>
                    <a:pt x="168" y="78"/>
                  </a:lnTo>
                  <a:lnTo>
                    <a:pt x="170" y="69"/>
                  </a:lnTo>
                  <a:lnTo>
                    <a:pt x="163" y="64"/>
                  </a:lnTo>
                  <a:lnTo>
                    <a:pt x="154" y="69"/>
                  </a:lnTo>
                  <a:lnTo>
                    <a:pt x="142" y="64"/>
                  </a:lnTo>
                  <a:lnTo>
                    <a:pt x="142" y="52"/>
                  </a:lnTo>
                  <a:lnTo>
                    <a:pt x="144" y="38"/>
                  </a:lnTo>
                  <a:lnTo>
                    <a:pt x="139" y="28"/>
                  </a:lnTo>
                  <a:lnTo>
                    <a:pt x="128" y="14"/>
                  </a:lnTo>
                  <a:lnTo>
                    <a:pt x="120" y="2"/>
                  </a:lnTo>
                  <a:lnTo>
                    <a:pt x="113" y="0"/>
                  </a:lnTo>
                  <a:lnTo>
                    <a:pt x="106" y="5"/>
                  </a:lnTo>
                  <a:lnTo>
                    <a:pt x="90" y="9"/>
                  </a:lnTo>
                  <a:lnTo>
                    <a:pt x="90" y="9"/>
                  </a:lnTo>
                  <a:lnTo>
                    <a:pt x="47" y="7"/>
                  </a:lnTo>
                  <a:lnTo>
                    <a:pt x="47" y="7"/>
                  </a:lnTo>
                  <a:lnTo>
                    <a:pt x="31" y="17"/>
                  </a:lnTo>
                  <a:lnTo>
                    <a:pt x="16" y="4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0" name="Freeform 140">
              <a:extLst>
                <a:ext uri="{FF2B5EF4-FFF2-40B4-BE49-F238E27FC236}">
                  <a16:creationId xmlns:a16="http://schemas.microsoft.com/office/drawing/2014/main" id="{9ED70FB4-09A1-8E3C-3CB4-41B9F527E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081" y="1755243"/>
              <a:ext cx="46216" cy="49518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5"/>
                </a:cxn>
                <a:cxn ang="0">
                  <a:pos x="2" y="15"/>
                </a:cxn>
                <a:cxn ang="0">
                  <a:pos x="2" y="15"/>
                </a:cxn>
                <a:cxn ang="0">
                  <a:pos x="2" y="15"/>
                </a:cxn>
                <a:cxn ang="0">
                  <a:pos x="4" y="15"/>
                </a:cxn>
                <a:cxn ang="0">
                  <a:pos x="12" y="15"/>
                </a:cxn>
                <a:cxn ang="0">
                  <a:pos x="12" y="15"/>
                </a:cxn>
                <a:cxn ang="0">
                  <a:pos x="14" y="8"/>
                </a:cxn>
              </a:cxnLst>
              <a:rect l="0" t="0" r="r" b="b"/>
              <a:pathLst>
                <a:path w="14" h="15">
                  <a:moveTo>
                    <a:pt x="14" y="8"/>
                  </a:moveTo>
                  <a:lnTo>
                    <a:pt x="14" y="8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5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4" y="15"/>
                  </a:lnTo>
                  <a:lnTo>
                    <a:pt x="12" y="15"/>
                  </a:lnTo>
                  <a:lnTo>
                    <a:pt x="12" y="15"/>
                  </a:lnTo>
                  <a:lnTo>
                    <a:pt x="14" y="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1" name="Freeform 141">
              <a:extLst>
                <a:ext uri="{FF2B5EF4-FFF2-40B4-BE49-F238E27FC236}">
                  <a16:creationId xmlns:a16="http://schemas.microsoft.com/office/drawing/2014/main" id="{058BBAAB-3C1A-5980-126B-8FCA6BC04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193" y="2309836"/>
              <a:ext cx="16507" cy="16507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5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2" y="5"/>
                </a:cxn>
              </a:cxnLst>
              <a:rect l="0" t="0" r="r" b="b"/>
              <a:pathLst>
                <a:path w="5" h="5">
                  <a:moveTo>
                    <a:pt x="2" y="5"/>
                  </a:moveTo>
                  <a:lnTo>
                    <a:pt x="2" y="5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2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2" name="Freeform 145">
              <a:extLst>
                <a:ext uri="{FF2B5EF4-FFF2-40B4-BE49-F238E27FC236}">
                  <a16:creationId xmlns:a16="http://schemas.microsoft.com/office/drawing/2014/main" id="{5D0B0AB9-62CF-6676-B3E2-21802037D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915" y="1646304"/>
              <a:ext cx="227780" cy="158456"/>
            </a:xfrm>
            <a:custGeom>
              <a:avLst/>
              <a:gdLst/>
              <a:ahLst/>
              <a:cxnLst>
                <a:cxn ang="0">
                  <a:pos x="21" y="29"/>
                </a:cxn>
                <a:cxn ang="0">
                  <a:pos x="31" y="29"/>
                </a:cxn>
                <a:cxn ang="0">
                  <a:pos x="28" y="36"/>
                </a:cxn>
                <a:cxn ang="0">
                  <a:pos x="40" y="36"/>
                </a:cxn>
                <a:cxn ang="0">
                  <a:pos x="54" y="48"/>
                </a:cxn>
                <a:cxn ang="0">
                  <a:pos x="59" y="48"/>
                </a:cxn>
                <a:cxn ang="0">
                  <a:pos x="59" y="48"/>
                </a:cxn>
                <a:cxn ang="0">
                  <a:pos x="57" y="38"/>
                </a:cxn>
                <a:cxn ang="0">
                  <a:pos x="64" y="33"/>
                </a:cxn>
                <a:cxn ang="0">
                  <a:pos x="64" y="33"/>
                </a:cxn>
                <a:cxn ang="0">
                  <a:pos x="64" y="33"/>
                </a:cxn>
                <a:cxn ang="0">
                  <a:pos x="69" y="29"/>
                </a:cxn>
                <a:cxn ang="0">
                  <a:pos x="64" y="17"/>
                </a:cxn>
                <a:cxn ang="0">
                  <a:pos x="59" y="7"/>
                </a:cxn>
                <a:cxn ang="0">
                  <a:pos x="45" y="0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31" y="5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24" y="7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2" y="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21" y="29"/>
                </a:cxn>
              </a:cxnLst>
              <a:rect l="0" t="0" r="r" b="b"/>
              <a:pathLst>
                <a:path w="69" h="48">
                  <a:moveTo>
                    <a:pt x="21" y="29"/>
                  </a:moveTo>
                  <a:lnTo>
                    <a:pt x="31" y="29"/>
                  </a:lnTo>
                  <a:lnTo>
                    <a:pt x="28" y="36"/>
                  </a:lnTo>
                  <a:lnTo>
                    <a:pt x="40" y="36"/>
                  </a:lnTo>
                  <a:lnTo>
                    <a:pt x="54" y="48"/>
                  </a:lnTo>
                  <a:lnTo>
                    <a:pt x="59" y="48"/>
                  </a:lnTo>
                  <a:lnTo>
                    <a:pt x="59" y="48"/>
                  </a:lnTo>
                  <a:lnTo>
                    <a:pt x="57" y="38"/>
                  </a:lnTo>
                  <a:lnTo>
                    <a:pt x="64" y="33"/>
                  </a:lnTo>
                  <a:lnTo>
                    <a:pt x="64" y="33"/>
                  </a:lnTo>
                  <a:lnTo>
                    <a:pt x="64" y="33"/>
                  </a:lnTo>
                  <a:lnTo>
                    <a:pt x="69" y="29"/>
                  </a:lnTo>
                  <a:lnTo>
                    <a:pt x="64" y="17"/>
                  </a:lnTo>
                  <a:lnTo>
                    <a:pt x="59" y="7"/>
                  </a:lnTo>
                  <a:lnTo>
                    <a:pt x="45" y="0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5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4" y="7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2" y="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1" y="2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3" name="Freeform 147">
              <a:extLst>
                <a:ext uri="{FF2B5EF4-FFF2-40B4-BE49-F238E27FC236}">
                  <a16:creationId xmlns:a16="http://schemas.microsoft.com/office/drawing/2014/main" id="{68C6EB1B-F4BA-8679-676B-0AD6BAAD0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589" y="2247113"/>
              <a:ext cx="399440" cy="181564"/>
            </a:xfrm>
            <a:custGeom>
              <a:avLst/>
              <a:gdLst/>
              <a:ahLst/>
              <a:cxnLst>
                <a:cxn ang="0">
                  <a:pos x="71" y="22"/>
                </a:cxn>
                <a:cxn ang="0">
                  <a:pos x="52" y="7"/>
                </a:cxn>
                <a:cxn ang="0">
                  <a:pos x="29" y="7"/>
                </a:cxn>
                <a:cxn ang="0">
                  <a:pos x="12" y="0"/>
                </a:cxn>
                <a:cxn ang="0">
                  <a:pos x="0" y="3"/>
                </a:cxn>
                <a:cxn ang="0">
                  <a:pos x="19" y="12"/>
                </a:cxn>
                <a:cxn ang="0">
                  <a:pos x="29" y="19"/>
                </a:cxn>
                <a:cxn ang="0">
                  <a:pos x="33" y="36"/>
                </a:cxn>
                <a:cxn ang="0">
                  <a:pos x="29" y="43"/>
                </a:cxn>
                <a:cxn ang="0">
                  <a:pos x="45" y="45"/>
                </a:cxn>
                <a:cxn ang="0">
                  <a:pos x="52" y="43"/>
                </a:cxn>
                <a:cxn ang="0">
                  <a:pos x="62" y="52"/>
                </a:cxn>
                <a:cxn ang="0">
                  <a:pos x="62" y="52"/>
                </a:cxn>
                <a:cxn ang="0">
                  <a:pos x="76" y="50"/>
                </a:cxn>
                <a:cxn ang="0">
                  <a:pos x="90" y="48"/>
                </a:cxn>
                <a:cxn ang="0">
                  <a:pos x="90" y="48"/>
                </a:cxn>
                <a:cxn ang="0">
                  <a:pos x="95" y="45"/>
                </a:cxn>
                <a:cxn ang="0">
                  <a:pos x="102" y="48"/>
                </a:cxn>
                <a:cxn ang="0">
                  <a:pos x="118" y="55"/>
                </a:cxn>
                <a:cxn ang="0">
                  <a:pos x="121" y="48"/>
                </a:cxn>
                <a:cxn ang="0">
                  <a:pos x="121" y="48"/>
                </a:cxn>
                <a:cxn ang="0">
                  <a:pos x="111" y="41"/>
                </a:cxn>
                <a:cxn ang="0">
                  <a:pos x="111" y="41"/>
                </a:cxn>
                <a:cxn ang="0">
                  <a:pos x="116" y="36"/>
                </a:cxn>
                <a:cxn ang="0">
                  <a:pos x="116" y="36"/>
                </a:cxn>
                <a:cxn ang="0">
                  <a:pos x="102" y="29"/>
                </a:cxn>
                <a:cxn ang="0">
                  <a:pos x="102" y="29"/>
                </a:cxn>
                <a:cxn ang="0">
                  <a:pos x="104" y="22"/>
                </a:cxn>
                <a:cxn ang="0">
                  <a:pos x="104" y="22"/>
                </a:cxn>
                <a:cxn ang="0">
                  <a:pos x="88" y="17"/>
                </a:cxn>
                <a:cxn ang="0">
                  <a:pos x="71" y="22"/>
                </a:cxn>
              </a:cxnLst>
              <a:rect l="0" t="0" r="r" b="b"/>
              <a:pathLst>
                <a:path w="121" h="55">
                  <a:moveTo>
                    <a:pt x="71" y="22"/>
                  </a:moveTo>
                  <a:lnTo>
                    <a:pt x="52" y="7"/>
                  </a:lnTo>
                  <a:lnTo>
                    <a:pt x="29" y="7"/>
                  </a:lnTo>
                  <a:lnTo>
                    <a:pt x="12" y="0"/>
                  </a:lnTo>
                  <a:lnTo>
                    <a:pt x="0" y="3"/>
                  </a:lnTo>
                  <a:lnTo>
                    <a:pt x="19" y="12"/>
                  </a:lnTo>
                  <a:lnTo>
                    <a:pt x="29" y="19"/>
                  </a:lnTo>
                  <a:lnTo>
                    <a:pt x="33" y="36"/>
                  </a:lnTo>
                  <a:lnTo>
                    <a:pt x="29" y="43"/>
                  </a:lnTo>
                  <a:lnTo>
                    <a:pt x="45" y="45"/>
                  </a:lnTo>
                  <a:lnTo>
                    <a:pt x="52" y="43"/>
                  </a:lnTo>
                  <a:lnTo>
                    <a:pt x="62" y="52"/>
                  </a:lnTo>
                  <a:lnTo>
                    <a:pt x="62" y="52"/>
                  </a:lnTo>
                  <a:lnTo>
                    <a:pt x="76" y="50"/>
                  </a:lnTo>
                  <a:lnTo>
                    <a:pt x="90" y="48"/>
                  </a:lnTo>
                  <a:lnTo>
                    <a:pt x="90" y="48"/>
                  </a:lnTo>
                  <a:lnTo>
                    <a:pt x="95" y="45"/>
                  </a:lnTo>
                  <a:lnTo>
                    <a:pt x="102" y="48"/>
                  </a:lnTo>
                  <a:lnTo>
                    <a:pt x="118" y="55"/>
                  </a:lnTo>
                  <a:lnTo>
                    <a:pt x="121" y="48"/>
                  </a:lnTo>
                  <a:lnTo>
                    <a:pt x="121" y="48"/>
                  </a:lnTo>
                  <a:lnTo>
                    <a:pt x="111" y="41"/>
                  </a:lnTo>
                  <a:lnTo>
                    <a:pt x="111" y="41"/>
                  </a:lnTo>
                  <a:lnTo>
                    <a:pt x="116" y="36"/>
                  </a:lnTo>
                  <a:lnTo>
                    <a:pt x="116" y="36"/>
                  </a:lnTo>
                  <a:lnTo>
                    <a:pt x="102" y="29"/>
                  </a:lnTo>
                  <a:lnTo>
                    <a:pt x="102" y="29"/>
                  </a:lnTo>
                  <a:lnTo>
                    <a:pt x="104" y="22"/>
                  </a:lnTo>
                  <a:lnTo>
                    <a:pt x="104" y="22"/>
                  </a:lnTo>
                  <a:lnTo>
                    <a:pt x="88" y="17"/>
                  </a:lnTo>
                  <a:lnTo>
                    <a:pt x="71" y="2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4" name="Freeform 149">
              <a:extLst>
                <a:ext uri="{FF2B5EF4-FFF2-40B4-BE49-F238E27FC236}">
                  <a16:creationId xmlns:a16="http://schemas.microsoft.com/office/drawing/2014/main" id="{3BE7736B-E652-FF44-DE7D-1311F1B95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188" y="1943407"/>
              <a:ext cx="264092" cy="125443"/>
            </a:xfrm>
            <a:custGeom>
              <a:avLst/>
              <a:gdLst/>
              <a:ahLst/>
              <a:cxnLst>
                <a:cxn ang="0">
                  <a:pos x="35" y="31"/>
                </a:cxn>
                <a:cxn ang="0">
                  <a:pos x="49" y="36"/>
                </a:cxn>
                <a:cxn ang="0">
                  <a:pos x="57" y="26"/>
                </a:cxn>
                <a:cxn ang="0">
                  <a:pos x="71" y="29"/>
                </a:cxn>
                <a:cxn ang="0">
                  <a:pos x="78" y="24"/>
                </a:cxn>
                <a:cxn ang="0">
                  <a:pos x="80" y="19"/>
                </a:cxn>
                <a:cxn ang="0">
                  <a:pos x="80" y="19"/>
                </a:cxn>
                <a:cxn ang="0">
                  <a:pos x="73" y="19"/>
                </a:cxn>
                <a:cxn ang="0">
                  <a:pos x="64" y="14"/>
                </a:cxn>
                <a:cxn ang="0">
                  <a:pos x="64" y="14"/>
                </a:cxn>
                <a:cxn ang="0">
                  <a:pos x="61" y="14"/>
                </a:cxn>
                <a:cxn ang="0">
                  <a:pos x="61" y="14"/>
                </a:cxn>
                <a:cxn ang="0">
                  <a:pos x="61" y="10"/>
                </a:cxn>
                <a:cxn ang="0">
                  <a:pos x="64" y="5"/>
                </a:cxn>
                <a:cxn ang="0">
                  <a:pos x="64" y="5"/>
                </a:cxn>
                <a:cxn ang="0">
                  <a:pos x="64" y="3"/>
                </a:cxn>
                <a:cxn ang="0">
                  <a:pos x="64" y="3"/>
                </a:cxn>
                <a:cxn ang="0">
                  <a:pos x="61" y="5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42" y="0"/>
                </a:cxn>
                <a:cxn ang="0">
                  <a:pos x="28" y="0"/>
                </a:cxn>
                <a:cxn ang="0">
                  <a:pos x="19" y="7"/>
                </a:cxn>
                <a:cxn ang="0">
                  <a:pos x="0" y="24"/>
                </a:cxn>
                <a:cxn ang="0">
                  <a:pos x="2" y="31"/>
                </a:cxn>
                <a:cxn ang="0">
                  <a:pos x="5" y="29"/>
                </a:cxn>
                <a:cxn ang="0">
                  <a:pos x="9" y="26"/>
                </a:cxn>
                <a:cxn ang="0">
                  <a:pos x="14" y="29"/>
                </a:cxn>
                <a:cxn ang="0">
                  <a:pos x="14" y="33"/>
                </a:cxn>
                <a:cxn ang="0">
                  <a:pos x="16" y="38"/>
                </a:cxn>
                <a:cxn ang="0">
                  <a:pos x="33" y="38"/>
                </a:cxn>
                <a:cxn ang="0">
                  <a:pos x="35" y="31"/>
                </a:cxn>
              </a:cxnLst>
              <a:rect l="0" t="0" r="r" b="b"/>
              <a:pathLst>
                <a:path w="80" h="38">
                  <a:moveTo>
                    <a:pt x="35" y="31"/>
                  </a:moveTo>
                  <a:lnTo>
                    <a:pt x="49" y="36"/>
                  </a:lnTo>
                  <a:lnTo>
                    <a:pt x="57" y="26"/>
                  </a:lnTo>
                  <a:lnTo>
                    <a:pt x="71" y="29"/>
                  </a:lnTo>
                  <a:lnTo>
                    <a:pt x="78" y="24"/>
                  </a:lnTo>
                  <a:lnTo>
                    <a:pt x="80" y="19"/>
                  </a:lnTo>
                  <a:lnTo>
                    <a:pt x="80" y="19"/>
                  </a:lnTo>
                  <a:lnTo>
                    <a:pt x="73" y="19"/>
                  </a:lnTo>
                  <a:lnTo>
                    <a:pt x="64" y="14"/>
                  </a:lnTo>
                  <a:lnTo>
                    <a:pt x="64" y="14"/>
                  </a:lnTo>
                  <a:lnTo>
                    <a:pt x="61" y="14"/>
                  </a:lnTo>
                  <a:lnTo>
                    <a:pt x="61" y="14"/>
                  </a:lnTo>
                  <a:lnTo>
                    <a:pt x="61" y="10"/>
                  </a:lnTo>
                  <a:lnTo>
                    <a:pt x="64" y="5"/>
                  </a:lnTo>
                  <a:lnTo>
                    <a:pt x="64" y="5"/>
                  </a:lnTo>
                  <a:lnTo>
                    <a:pt x="64" y="3"/>
                  </a:lnTo>
                  <a:lnTo>
                    <a:pt x="64" y="3"/>
                  </a:lnTo>
                  <a:lnTo>
                    <a:pt x="61" y="5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42" y="0"/>
                  </a:lnTo>
                  <a:lnTo>
                    <a:pt x="28" y="0"/>
                  </a:lnTo>
                  <a:lnTo>
                    <a:pt x="19" y="7"/>
                  </a:lnTo>
                  <a:lnTo>
                    <a:pt x="0" y="24"/>
                  </a:lnTo>
                  <a:lnTo>
                    <a:pt x="2" y="31"/>
                  </a:lnTo>
                  <a:lnTo>
                    <a:pt x="5" y="29"/>
                  </a:lnTo>
                  <a:lnTo>
                    <a:pt x="9" y="26"/>
                  </a:lnTo>
                  <a:lnTo>
                    <a:pt x="14" y="29"/>
                  </a:lnTo>
                  <a:lnTo>
                    <a:pt x="14" y="33"/>
                  </a:lnTo>
                  <a:lnTo>
                    <a:pt x="16" y="38"/>
                  </a:lnTo>
                  <a:lnTo>
                    <a:pt x="33" y="38"/>
                  </a:lnTo>
                  <a:lnTo>
                    <a:pt x="35" y="3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5" name="Freeform 150">
              <a:extLst>
                <a:ext uri="{FF2B5EF4-FFF2-40B4-BE49-F238E27FC236}">
                  <a16:creationId xmlns:a16="http://schemas.microsoft.com/office/drawing/2014/main" id="{79859BD6-ADC2-C34C-B13D-FF47B56C9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940" y="3580778"/>
              <a:ext cx="623919" cy="967238"/>
            </a:xfrm>
            <a:custGeom>
              <a:avLst/>
              <a:gdLst/>
              <a:ahLst/>
              <a:cxnLst>
                <a:cxn ang="0">
                  <a:pos x="28" y="10"/>
                </a:cxn>
                <a:cxn ang="0">
                  <a:pos x="33" y="38"/>
                </a:cxn>
                <a:cxn ang="0">
                  <a:pos x="47" y="60"/>
                </a:cxn>
                <a:cxn ang="0">
                  <a:pos x="43" y="67"/>
                </a:cxn>
                <a:cxn ang="0">
                  <a:pos x="38" y="123"/>
                </a:cxn>
                <a:cxn ang="0">
                  <a:pos x="17" y="145"/>
                </a:cxn>
                <a:cxn ang="0">
                  <a:pos x="0" y="168"/>
                </a:cxn>
                <a:cxn ang="0">
                  <a:pos x="5" y="180"/>
                </a:cxn>
                <a:cxn ang="0">
                  <a:pos x="12" y="192"/>
                </a:cxn>
                <a:cxn ang="0">
                  <a:pos x="17" y="192"/>
                </a:cxn>
                <a:cxn ang="0">
                  <a:pos x="14" y="192"/>
                </a:cxn>
                <a:cxn ang="0">
                  <a:pos x="17" y="192"/>
                </a:cxn>
                <a:cxn ang="0">
                  <a:pos x="24" y="194"/>
                </a:cxn>
                <a:cxn ang="0">
                  <a:pos x="19" y="194"/>
                </a:cxn>
                <a:cxn ang="0">
                  <a:pos x="19" y="194"/>
                </a:cxn>
                <a:cxn ang="0">
                  <a:pos x="26" y="201"/>
                </a:cxn>
                <a:cxn ang="0">
                  <a:pos x="31" y="220"/>
                </a:cxn>
                <a:cxn ang="0">
                  <a:pos x="28" y="234"/>
                </a:cxn>
                <a:cxn ang="0">
                  <a:pos x="40" y="249"/>
                </a:cxn>
                <a:cxn ang="0">
                  <a:pos x="14" y="249"/>
                </a:cxn>
                <a:cxn ang="0">
                  <a:pos x="10" y="256"/>
                </a:cxn>
                <a:cxn ang="0">
                  <a:pos x="10" y="256"/>
                </a:cxn>
                <a:cxn ang="0">
                  <a:pos x="33" y="275"/>
                </a:cxn>
                <a:cxn ang="0">
                  <a:pos x="38" y="293"/>
                </a:cxn>
                <a:cxn ang="0">
                  <a:pos x="57" y="286"/>
                </a:cxn>
                <a:cxn ang="0">
                  <a:pos x="62" y="293"/>
                </a:cxn>
                <a:cxn ang="0">
                  <a:pos x="76" y="284"/>
                </a:cxn>
                <a:cxn ang="0">
                  <a:pos x="92" y="284"/>
                </a:cxn>
                <a:cxn ang="0">
                  <a:pos x="104" y="272"/>
                </a:cxn>
                <a:cxn ang="0">
                  <a:pos x="102" y="265"/>
                </a:cxn>
                <a:cxn ang="0">
                  <a:pos x="128" y="265"/>
                </a:cxn>
                <a:cxn ang="0">
                  <a:pos x="163" y="230"/>
                </a:cxn>
                <a:cxn ang="0">
                  <a:pos x="170" y="232"/>
                </a:cxn>
                <a:cxn ang="0">
                  <a:pos x="170" y="223"/>
                </a:cxn>
                <a:cxn ang="0">
                  <a:pos x="158" y="199"/>
                </a:cxn>
                <a:cxn ang="0">
                  <a:pos x="151" y="199"/>
                </a:cxn>
                <a:cxn ang="0">
                  <a:pos x="151" y="199"/>
                </a:cxn>
                <a:cxn ang="0">
                  <a:pos x="158" y="187"/>
                </a:cxn>
                <a:cxn ang="0">
                  <a:pos x="158" y="187"/>
                </a:cxn>
                <a:cxn ang="0">
                  <a:pos x="156" y="180"/>
                </a:cxn>
                <a:cxn ang="0">
                  <a:pos x="165" y="173"/>
                </a:cxn>
                <a:cxn ang="0">
                  <a:pos x="175" y="145"/>
                </a:cxn>
                <a:cxn ang="0">
                  <a:pos x="189" y="145"/>
                </a:cxn>
                <a:cxn ang="0">
                  <a:pos x="189" y="145"/>
                </a:cxn>
                <a:cxn ang="0">
                  <a:pos x="189" y="76"/>
                </a:cxn>
                <a:cxn ang="0">
                  <a:pos x="47" y="0"/>
                </a:cxn>
                <a:cxn ang="0">
                  <a:pos x="28" y="10"/>
                </a:cxn>
              </a:cxnLst>
              <a:rect l="0" t="0" r="r" b="b"/>
              <a:pathLst>
                <a:path w="189" h="293">
                  <a:moveTo>
                    <a:pt x="28" y="10"/>
                  </a:moveTo>
                  <a:lnTo>
                    <a:pt x="33" y="38"/>
                  </a:lnTo>
                  <a:lnTo>
                    <a:pt x="47" y="60"/>
                  </a:lnTo>
                  <a:lnTo>
                    <a:pt x="43" y="67"/>
                  </a:lnTo>
                  <a:lnTo>
                    <a:pt x="38" y="123"/>
                  </a:lnTo>
                  <a:lnTo>
                    <a:pt x="17" y="145"/>
                  </a:lnTo>
                  <a:lnTo>
                    <a:pt x="0" y="168"/>
                  </a:lnTo>
                  <a:lnTo>
                    <a:pt x="5" y="180"/>
                  </a:lnTo>
                  <a:lnTo>
                    <a:pt x="12" y="192"/>
                  </a:lnTo>
                  <a:lnTo>
                    <a:pt x="17" y="192"/>
                  </a:lnTo>
                  <a:lnTo>
                    <a:pt x="14" y="192"/>
                  </a:lnTo>
                  <a:lnTo>
                    <a:pt x="17" y="192"/>
                  </a:lnTo>
                  <a:lnTo>
                    <a:pt x="24" y="194"/>
                  </a:lnTo>
                  <a:lnTo>
                    <a:pt x="19" y="194"/>
                  </a:lnTo>
                  <a:lnTo>
                    <a:pt x="19" y="194"/>
                  </a:lnTo>
                  <a:lnTo>
                    <a:pt x="26" y="201"/>
                  </a:lnTo>
                  <a:lnTo>
                    <a:pt x="31" y="220"/>
                  </a:lnTo>
                  <a:lnTo>
                    <a:pt x="28" y="234"/>
                  </a:lnTo>
                  <a:lnTo>
                    <a:pt x="40" y="249"/>
                  </a:lnTo>
                  <a:lnTo>
                    <a:pt x="14" y="249"/>
                  </a:lnTo>
                  <a:lnTo>
                    <a:pt x="10" y="256"/>
                  </a:lnTo>
                  <a:lnTo>
                    <a:pt x="10" y="256"/>
                  </a:lnTo>
                  <a:lnTo>
                    <a:pt x="33" y="275"/>
                  </a:lnTo>
                  <a:lnTo>
                    <a:pt x="38" y="293"/>
                  </a:lnTo>
                  <a:lnTo>
                    <a:pt x="57" y="286"/>
                  </a:lnTo>
                  <a:lnTo>
                    <a:pt x="62" y="293"/>
                  </a:lnTo>
                  <a:lnTo>
                    <a:pt x="76" y="284"/>
                  </a:lnTo>
                  <a:lnTo>
                    <a:pt x="92" y="284"/>
                  </a:lnTo>
                  <a:lnTo>
                    <a:pt x="104" y="272"/>
                  </a:lnTo>
                  <a:lnTo>
                    <a:pt x="102" y="265"/>
                  </a:lnTo>
                  <a:lnTo>
                    <a:pt x="128" y="265"/>
                  </a:lnTo>
                  <a:lnTo>
                    <a:pt x="163" y="230"/>
                  </a:lnTo>
                  <a:lnTo>
                    <a:pt x="170" y="232"/>
                  </a:lnTo>
                  <a:lnTo>
                    <a:pt x="170" y="223"/>
                  </a:lnTo>
                  <a:lnTo>
                    <a:pt x="158" y="199"/>
                  </a:lnTo>
                  <a:lnTo>
                    <a:pt x="151" y="199"/>
                  </a:lnTo>
                  <a:lnTo>
                    <a:pt x="151" y="199"/>
                  </a:lnTo>
                  <a:lnTo>
                    <a:pt x="158" y="187"/>
                  </a:lnTo>
                  <a:lnTo>
                    <a:pt x="158" y="187"/>
                  </a:lnTo>
                  <a:lnTo>
                    <a:pt x="156" y="180"/>
                  </a:lnTo>
                  <a:lnTo>
                    <a:pt x="165" y="173"/>
                  </a:lnTo>
                  <a:lnTo>
                    <a:pt x="175" y="145"/>
                  </a:lnTo>
                  <a:lnTo>
                    <a:pt x="189" y="145"/>
                  </a:lnTo>
                  <a:lnTo>
                    <a:pt x="189" y="145"/>
                  </a:lnTo>
                  <a:lnTo>
                    <a:pt x="189" y="76"/>
                  </a:lnTo>
                  <a:lnTo>
                    <a:pt x="47" y="0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6" name="Freeform 151">
              <a:extLst>
                <a:ext uri="{FF2B5EF4-FFF2-40B4-BE49-F238E27FC236}">
                  <a16:creationId xmlns:a16="http://schemas.microsoft.com/office/drawing/2014/main" id="{5F693328-65E9-1D1A-693D-43852EF52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475" y="2263621"/>
              <a:ext cx="108939" cy="102337"/>
            </a:xfrm>
            <a:custGeom>
              <a:avLst/>
              <a:gdLst/>
              <a:ahLst/>
              <a:cxnLst>
                <a:cxn ang="0">
                  <a:pos x="29" y="21"/>
                </a:cxn>
                <a:cxn ang="0">
                  <a:pos x="29" y="21"/>
                </a:cxn>
                <a:cxn ang="0">
                  <a:pos x="33" y="14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7" y="10"/>
                </a:cxn>
                <a:cxn ang="0">
                  <a:pos x="0" y="12"/>
                </a:cxn>
                <a:cxn ang="0">
                  <a:pos x="0" y="17"/>
                </a:cxn>
                <a:cxn ang="0">
                  <a:pos x="10" y="24"/>
                </a:cxn>
                <a:cxn ang="0">
                  <a:pos x="10" y="31"/>
                </a:cxn>
                <a:cxn ang="0">
                  <a:pos x="19" y="24"/>
                </a:cxn>
                <a:cxn ang="0">
                  <a:pos x="29" y="21"/>
                </a:cxn>
              </a:cxnLst>
              <a:rect l="0" t="0" r="r" b="b"/>
              <a:pathLst>
                <a:path w="33" h="31">
                  <a:moveTo>
                    <a:pt x="29" y="21"/>
                  </a:moveTo>
                  <a:lnTo>
                    <a:pt x="29" y="21"/>
                  </a:lnTo>
                  <a:lnTo>
                    <a:pt x="33" y="14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10"/>
                  </a:lnTo>
                  <a:lnTo>
                    <a:pt x="0" y="12"/>
                  </a:lnTo>
                  <a:lnTo>
                    <a:pt x="0" y="17"/>
                  </a:lnTo>
                  <a:lnTo>
                    <a:pt x="10" y="24"/>
                  </a:lnTo>
                  <a:lnTo>
                    <a:pt x="10" y="31"/>
                  </a:lnTo>
                  <a:lnTo>
                    <a:pt x="19" y="24"/>
                  </a:lnTo>
                  <a:lnTo>
                    <a:pt x="29" y="2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7" name="Freeform 157">
              <a:extLst>
                <a:ext uri="{FF2B5EF4-FFF2-40B4-BE49-F238E27FC236}">
                  <a16:creationId xmlns:a16="http://schemas.microsoft.com/office/drawing/2014/main" id="{F774B0DA-2A76-CE2D-C1D5-18F380C6E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6508" y="3488346"/>
              <a:ext cx="983743" cy="904515"/>
            </a:xfrm>
            <a:custGeom>
              <a:avLst/>
              <a:gdLst/>
              <a:ahLst/>
              <a:cxnLst>
                <a:cxn ang="0">
                  <a:pos x="128" y="241"/>
                </a:cxn>
                <a:cxn ang="0">
                  <a:pos x="149" y="215"/>
                </a:cxn>
                <a:cxn ang="0">
                  <a:pos x="170" y="203"/>
                </a:cxn>
                <a:cxn ang="0">
                  <a:pos x="208" y="184"/>
                </a:cxn>
                <a:cxn ang="0">
                  <a:pos x="239" y="187"/>
                </a:cxn>
                <a:cxn ang="0">
                  <a:pos x="284" y="180"/>
                </a:cxn>
                <a:cxn ang="0">
                  <a:pos x="298" y="109"/>
                </a:cxn>
                <a:cxn ang="0">
                  <a:pos x="279" y="109"/>
                </a:cxn>
                <a:cxn ang="0">
                  <a:pos x="279" y="97"/>
                </a:cxn>
                <a:cxn ang="0">
                  <a:pos x="255" y="90"/>
                </a:cxn>
                <a:cxn ang="0">
                  <a:pos x="243" y="80"/>
                </a:cxn>
                <a:cxn ang="0">
                  <a:pos x="243" y="73"/>
                </a:cxn>
                <a:cxn ang="0">
                  <a:pos x="135" y="0"/>
                </a:cxn>
                <a:cxn ang="0">
                  <a:pos x="104" y="0"/>
                </a:cxn>
                <a:cxn ang="0">
                  <a:pos x="125" y="161"/>
                </a:cxn>
                <a:cxn ang="0">
                  <a:pos x="123" y="177"/>
                </a:cxn>
                <a:cxn ang="0">
                  <a:pos x="28" y="177"/>
                </a:cxn>
                <a:cxn ang="0">
                  <a:pos x="26" y="184"/>
                </a:cxn>
                <a:cxn ang="0">
                  <a:pos x="17" y="175"/>
                </a:cxn>
                <a:cxn ang="0">
                  <a:pos x="10" y="187"/>
                </a:cxn>
                <a:cxn ang="0">
                  <a:pos x="5" y="208"/>
                </a:cxn>
                <a:cxn ang="0">
                  <a:pos x="17" y="232"/>
                </a:cxn>
                <a:cxn ang="0">
                  <a:pos x="17" y="232"/>
                </a:cxn>
                <a:cxn ang="0">
                  <a:pos x="17" y="232"/>
                </a:cxn>
                <a:cxn ang="0">
                  <a:pos x="38" y="236"/>
                </a:cxn>
                <a:cxn ang="0">
                  <a:pos x="38" y="236"/>
                </a:cxn>
                <a:cxn ang="0">
                  <a:pos x="57" y="232"/>
                </a:cxn>
                <a:cxn ang="0">
                  <a:pos x="57" y="232"/>
                </a:cxn>
                <a:cxn ang="0">
                  <a:pos x="71" y="251"/>
                </a:cxn>
                <a:cxn ang="0">
                  <a:pos x="85" y="269"/>
                </a:cxn>
                <a:cxn ang="0">
                  <a:pos x="97" y="274"/>
                </a:cxn>
                <a:cxn ang="0">
                  <a:pos x="109" y="262"/>
                </a:cxn>
                <a:cxn ang="0">
                  <a:pos x="109" y="272"/>
                </a:cxn>
                <a:cxn ang="0">
                  <a:pos x="123" y="269"/>
                </a:cxn>
                <a:cxn ang="0">
                  <a:pos x="123" y="269"/>
                </a:cxn>
              </a:cxnLst>
              <a:rect l="0" t="0" r="r" b="b"/>
              <a:pathLst>
                <a:path w="298" h="274">
                  <a:moveTo>
                    <a:pt x="123" y="269"/>
                  </a:moveTo>
                  <a:lnTo>
                    <a:pt x="128" y="241"/>
                  </a:lnTo>
                  <a:lnTo>
                    <a:pt x="139" y="236"/>
                  </a:lnTo>
                  <a:lnTo>
                    <a:pt x="149" y="215"/>
                  </a:lnTo>
                  <a:lnTo>
                    <a:pt x="158" y="220"/>
                  </a:lnTo>
                  <a:lnTo>
                    <a:pt x="170" y="203"/>
                  </a:lnTo>
                  <a:lnTo>
                    <a:pt x="184" y="201"/>
                  </a:lnTo>
                  <a:lnTo>
                    <a:pt x="208" y="184"/>
                  </a:lnTo>
                  <a:lnTo>
                    <a:pt x="227" y="187"/>
                  </a:lnTo>
                  <a:lnTo>
                    <a:pt x="239" y="187"/>
                  </a:lnTo>
                  <a:lnTo>
                    <a:pt x="246" y="180"/>
                  </a:lnTo>
                  <a:lnTo>
                    <a:pt x="284" y="180"/>
                  </a:lnTo>
                  <a:lnTo>
                    <a:pt x="298" y="161"/>
                  </a:lnTo>
                  <a:lnTo>
                    <a:pt x="298" y="109"/>
                  </a:lnTo>
                  <a:lnTo>
                    <a:pt x="298" y="109"/>
                  </a:lnTo>
                  <a:lnTo>
                    <a:pt x="279" y="109"/>
                  </a:lnTo>
                  <a:lnTo>
                    <a:pt x="279" y="109"/>
                  </a:lnTo>
                  <a:lnTo>
                    <a:pt x="279" y="97"/>
                  </a:lnTo>
                  <a:lnTo>
                    <a:pt x="279" y="97"/>
                  </a:lnTo>
                  <a:lnTo>
                    <a:pt x="255" y="90"/>
                  </a:lnTo>
                  <a:lnTo>
                    <a:pt x="243" y="80"/>
                  </a:lnTo>
                  <a:lnTo>
                    <a:pt x="243" y="80"/>
                  </a:lnTo>
                  <a:lnTo>
                    <a:pt x="243" y="73"/>
                  </a:lnTo>
                  <a:lnTo>
                    <a:pt x="243" y="73"/>
                  </a:lnTo>
                  <a:lnTo>
                    <a:pt x="135" y="0"/>
                  </a:lnTo>
                  <a:lnTo>
                    <a:pt x="135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121" y="158"/>
                  </a:lnTo>
                  <a:lnTo>
                    <a:pt x="125" y="161"/>
                  </a:lnTo>
                  <a:lnTo>
                    <a:pt x="125" y="161"/>
                  </a:lnTo>
                  <a:lnTo>
                    <a:pt x="123" y="177"/>
                  </a:lnTo>
                  <a:lnTo>
                    <a:pt x="54" y="177"/>
                  </a:lnTo>
                  <a:lnTo>
                    <a:pt x="28" y="177"/>
                  </a:lnTo>
                  <a:lnTo>
                    <a:pt x="26" y="184"/>
                  </a:lnTo>
                  <a:lnTo>
                    <a:pt x="26" y="184"/>
                  </a:lnTo>
                  <a:lnTo>
                    <a:pt x="17" y="175"/>
                  </a:lnTo>
                  <a:lnTo>
                    <a:pt x="17" y="175"/>
                  </a:lnTo>
                  <a:lnTo>
                    <a:pt x="12" y="175"/>
                  </a:lnTo>
                  <a:lnTo>
                    <a:pt x="10" y="187"/>
                  </a:lnTo>
                  <a:lnTo>
                    <a:pt x="0" y="189"/>
                  </a:lnTo>
                  <a:lnTo>
                    <a:pt x="5" y="208"/>
                  </a:lnTo>
                  <a:lnTo>
                    <a:pt x="17" y="22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28" y="241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38" y="236"/>
                  </a:lnTo>
                  <a:lnTo>
                    <a:pt x="47" y="241"/>
                  </a:lnTo>
                  <a:lnTo>
                    <a:pt x="57" y="232"/>
                  </a:lnTo>
                  <a:lnTo>
                    <a:pt x="57" y="232"/>
                  </a:lnTo>
                  <a:lnTo>
                    <a:pt x="57" y="232"/>
                  </a:lnTo>
                  <a:lnTo>
                    <a:pt x="61" y="246"/>
                  </a:lnTo>
                  <a:lnTo>
                    <a:pt x="71" y="251"/>
                  </a:lnTo>
                  <a:lnTo>
                    <a:pt x="78" y="274"/>
                  </a:lnTo>
                  <a:lnTo>
                    <a:pt x="85" y="269"/>
                  </a:lnTo>
                  <a:lnTo>
                    <a:pt x="85" y="269"/>
                  </a:lnTo>
                  <a:lnTo>
                    <a:pt x="97" y="274"/>
                  </a:lnTo>
                  <a:lnTo>
                    <a:pt x="97" y="274"/>
                  </a:lnTo>
                  <a:lnTo>
                    <a:pt x="109" y="262"/>
                  </a:lnTo>
                  <a:lnTo>
                    <a:pt x="109" y="262"/>
                  </a:lnTo>
                  <a:lnTo>
                    <a:pt x="109" y="272"/>
                  </a:lnTo>
                  <a:lnTo>
                    <a:pt x="123" y="269"/>
                  </a:lnTo>
                  <a:lnTo>
                    <a:pt x="123" y="269"/>
                  </a:lnTo>
                  <a:lnTo>
                    <a:pt x="123" y="269"/>
                  </a:lnTo>
                  <a:lnTo>
                    <a:pt x="123" y="26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8" name="Freeform 158">
              <a:extLst>
                <a:ext uri="{FF2B5EF4-FFF2-40B4-BE49-F238E27FC236}">
                  <a16:creationId xmlns:a16="http://schemas.microsoft.com/office/drawing/2014/main" id="{59296AF6-96AC-40A0-1260-7498BBB940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6201" y="4003325"/>
              <a:ext cx="366429" cy="257489"/>
            </a:xfrm>
            <a:custGeom>
              <a:avLst/>
              <a:gdLst/>
              <a:ahLst/>
              <a:cxnLst>
                <a:cxn ang="0">
                  <a:pos x="16" y="78"/>
                </a:cxn>
                <a:cxn ang="0">
                  <a:pos x="33" y="76"/>
                </a:cxn>
                <a:cxn ang="0">
                  <a:pos x="42" y="71"/>
                </a:cxn>
                <a:cxn ang="0">
                  <a:pos x="70" y="71"/>
                </a:cxn>
                <a:cxn ang="0">
                  <a:pos x="94" y="78"/>
                </a:cxn>
                <a:cxn ang="0">
                  <a:pos x="111" y="76"/>
                </a:cxn>
                <a:cxn ang="0">
                  <a:pos x="111" y="76"/>
                </a:cxn>
                <a:cxn ang="0">
                  <a:pos x="111" y="66"/>
                </a:cxn>
                <a:cxn ang="0">
                  <a:pos x="99" y="52"/>
                </a:cxn>
                <a:cxn ang="0">
                  <a:pos x="94" y="33"/>
                </a:cxn>
                <a:cxn ang="0">
                  <a:pos x="94" y="33"/>
                </a:cxn>
                <a:cxn ang="0">
                  <a:pos x="78" y="19"/>
                </a:cxn>
                <a:cxn ang="0">
                  <a:pos x="73" y="10"/>
                </a:cxn>
                <a:cxn ang="0">
                  <a:pos x="68" y="10"/>
                </a:cxn>
                <a:cxn ang="0">
                  <a:pos x="59" y="0"/>
                </a:cxn>
                <a:cxn ang="0">
                  <a:pos x="23" y="2"/>
                </a:cxn>
                <a:cxn ang="0">
                  <a:pos x="18" y="14"/>
                </a:cxn>
                <a:cxn ang="0">
                  <a:pos x="18" y="14"/>
                </a:cxn>
                <a:cxn ang="0">
                  <a:pos x="9" y="31"/>
                </a:cxn>
                <a:cxn ang="0">
                  <a:pos x="0" y="33"/>
                </a:cxn>
                <a:cxn ang="0">
                  <a:pos x="11" y="40"/>
                </a:cxn>
                <a:cxn ang="0">
                  <a:pos x="18" y="57"/>
                </a:cxn>
                <a:cxn ang="0">
                  <a:pos x="37" y="57"/>
                </a:cxn>
                <a:cxn ang="0">
                  <a:pos x="49" y="52"/>
                </a:cxn>
                <a:cxn ang="0">
                  <a:pos x="66" y="59"/>
                </a:cxn>
                <a:cxn ang="0">
                  <a:pos x="66" y="59"/>
                </a:cxn>
                <a:cxn ang="0">
                  <a:pos x="59" y="62"/>
                </a:cxn>
                <a:cxn ang="0">
                  <a:pos x="56" y="62"/>
                </a:cxn>
                <a:cxn ang="0">
                  <a:pos x="56" y="62"/>
                </a:cxn>
                <a:cxn ang="0">
                  <a:pos x="44" y="57"/>
                </a:cxn>
                <a:cxn ang="0">
                  <a:pos x="44" y="57"/>
                </a:cxn>
                <a:cxn ang="0">
                  <a:pos x="33" y="64"/>
                </a:cxn>
                <a:cxn ang="0">
                  <a:pos x="14" y="66"/>
                </a:cxn>
                <a:cxn ang="0">
                  <a:pos x="14" y="69"/>
                </a:cxn>
                <a:cxn ang="0">
                  <a:pos x="14" y="78"/>
                </a:cxn>
                <a:cxn ang="0">
                  <a:pos x="14" y="78"/>
                </a:cxn>
                <a:cxn ang="0">
                  <a:pos x="16" y="78"/>
                </a:cxn>
              </a:cxnLst>
              <a:rect l="0" t="0" r="r" b="b"/>
              <a:pathLst>
                <a:path w="111" h="78">
                  <a:moveTo>
                    <a:pt x="16" y="78"/>
                  </a:moveTo>
                  <a:lnTo>
                    <a:pt x="33" y="76"/>
                  </a:lnTo>
                  <a:lnTo>
                    <a:pt x="42" y="71"/>
                  </a:lnTo>
                  <a:lnTo>
                    <a:pt x="70" y="71"/>
                  </a:lnTo>
                  <a:lnTo>
                    <a:pt x="94" y="78"/>
                  </a:lnTo>
                  <a:lnTo>
                    <a:pt x="111" y="76"/>
                  </a:lnTo>
                  <a:lnTo>
                    <a:pt x="111" y="76"/>
                  </a:lnTo>
                  <a:lnTo>
                    <a:pt x="111" y="66"/>
                  </a:lnTo>
                  <a:lnTo>
                    <a:pt x="99" y="52"/>
                  </a:lnTo>
                  <a:lnTo>
                    <a:pt x="94" y="33"/>
                  </a:lnTo>
                  <a:lnTo>
                    <a:pt x="94" y="33"/>
                  </a:lnTo>
                  <a:lnTo>
                    <a:pt x="78" y="19"/>
                  </a:lnTo>
                  <a:lnTo>
                    <a:pt x="73" y="10"/>
                  </a:lnTo>
                  <a:lnTo>
                    <a:pt x="68" y="10"/>
                  </a:lnTo>
                  <a:lnTo>
                    <a:pt x="59" y="0"/>
                  </a:lnTo>
                  <a:lnTo>
                    <a:pt x="23" y="2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9" y="31"/>
                  </a:lnTo>
                  <a:lnTo>
                    <a:pt x="0" y="33"/>
                  </a:lnTo>
                  <a:lnTo>
                    <a:pt x="11" y="40"/>
                  </a:lnTo>
                  <a:lnTo>
                    <a:pt x="18" y="57"/>
                  </a:lnTo>
                  <a:lnTo>
                    <a:pt x="37" y="57"/>
                  </a:lnTo>
                  <a:lnTo>
                    <a:pt x="49" y="52"/>
                  </a:lnTo>
                  <a:lnTo>
                    <a:pt x="66" y="59"/>
                  </a:lnTo>
                  <a:lnTo>
                    <a:pt x="66" y="59"/>
                  </a:lnTo>
                  <a:lnTo>
                    <a:pt x="59" y="62"/>
                  </a:lnTo>
                  <a:lnTo>
                    <a:pt x="56" y="62"/>
                  </a:lnTo>
                  <a:lnTo>
                    <a:pt x="56" y="62"/>
                  </a:lnTo>
                  <a:lnTo>
                    <a:pt x="44" y="57"/>
                  </a:lnTo>
                  <a:lnTo>
                    <a:pt x="44" y="57"/>
                  </a:lnTo>
                  <a:lnTo>
                    <a:pt x="33" y="64"/>
                  </a:lnTo>
                  <a:lnTo>
                    <a:pt x="14" y="66"/>
                  </a:lnTo>
                  <a:lnTo>
                    <a:pt x="14" y="69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6" y="7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89" name="Freeform 160">
              <a:extLst>
                <a:ext uri="{FF2B5EF4-FFF2-40B4-BE49-F238E27FC236}">
                  <a16:creationId xmlns:a16="http://schemas.microsoft.com/office/drawing/2014/main" id="{DD785FA8-31BB-B81B-C703-B7B8DA2341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769" y="1646304"/>
              <a:ext cx="554593" cy="194769"/>
            </a:xfrm>
            <a:custGeom>
              <a:avLst/>
              <a:gdLst/>
              <a:ahLst/>
              <a:cxnLst>
                <a:cxn ang="0">
                  <a:pos x="24" y="26"/>
                </a:cxn>
                <a:cxn ang="0">
                  <a:pos x="33" y="33"/>
                </a:cxn>
                <a:cxn ang="0">
                  <a:pos x="43" y="26"/>
                </a:cxn>
                <a:cxn ang="0">
                  <a:pos x="54" y="36"/>
                </a:cxn>
                <a:cxn ang="0">
                  <a:pos x="66" y="38"/>
                </a:cxn>
                <a:cxn ang="0">
                  <a:pos x="71" y="48"/>
                </a:cxn>
                <a:cxn ang="0">
                  <a:pos x="71" y="48"/>
                </a:cxn>
                <a:cxn ang="0">
                  <a:pos x="83" y="45"/>
                </a:cxn>
                <a:cxn ang="0">
                  <a:pos x="83" y="45"/>
                </a:cxn>
                <a:cxn ang="0">
                  <a:pos x="92" y="55"/>
                </a:cxn>
                <a:cxn ang="0">
                  <a:pos x="92" y="55"/>
                </a:cxn>
                <a:cxn ang="0">
                  <a:pos x="97" y="50"/>
                </a:cxn>
                <a:cxn ang="0">
                  <a:pos x="125" y="50"/>
                </a:cxn>
                <a:cxn ang="0">
                  <a:pos x="139" y="57"/>
                </a:cxn>
                <a:cxn ang="0">
                  <a:pos x="139" y="57"/>
                </a:cxn>
                <a:cxn ang="0">
                  <a:pos x="142" y="57"/>
                </a:cxn>
                <a:cxn ang="0">
                  <a:pos x="144" y="59"/>
                </a:cxn>
                <a:cxn ang="0">
                  <a:pos x="144" y="59"/>
                </a:cxn>
                <a:cxn ang="0">
                  <a:pos x="139" y="48"/>
                </a:cxn>
                <a:cxn ang="0">
                  <a:pos x="149" y="36"/>
                </a:cxn>
                <a:cxn ang="0">
                  <a:pos x="165" y="24"/>
                </a:cxn>
                <a:cxn ang="0">
                  <a:pos x="168" y="15"/>
                </a:cxn>
                <a:cxn ang="0">
                  <a:pos x="158" y="0"/>
                </a:cxn>
                <a:cxn ang="0">
                  <a:pos x="0" y="0"/>
                </a:cxn>
                <a:cxn ang="0">
                  <a:pos x="2" y="5"/>
                </a:cxn>
                <a:cxn ang="0">
                  <a:pos x="0" y="15"/>
                </a:cxn>
                <a:cxn ang="0">
                  <a:pos x="28" y="22"/>
                </a:cxn>
                <a:cxn ang="0">
                  <a:pos x="28" y="22"/>
                </a:cxn>
                <a:cxn ang="0">
                  <a:pos x="28" y="22"/>
                </a:cxn>
                <a:cxn ang="0">
                  <a:pos x="24" y="26"/>
                </a:cxn>
              </a:cxnLst>
              <a:rect l="0" t="0" r="r" b="b"/>
              <a:pathLst>
                <a:path w="168" h="59">
                  <a:moveTo>
                    <a:pt x="24" y="26"/>
                  </a:moveTo>
                  <a:lnTo>
                    <a:pt x="33" y="33"/>
                  </a:lnTo>
                  <a:lnTo>
                    <a:pt x="43" y="26"/>
                  </a:lnTo>
                  <a:lnTo>
                    <a:pt x="54" y="36"/>
                  </a:lnTo>
                  <a:lnTo>
                    <a:pt x="66" y="38"/>
                  </a:lnTo>
                  <a:lnTo>
                    <a:pt x="71" y="48"/>
                  </a:lnTo>
                  <a:lnTo>
                    <a:pt x="71" y="48"/>
                  </a:lnTo>
                  <a:lnTo>
                    <a:pt x="83" y="45"/>
                  </a:lnTo>
                  <a:lnTo>
                    <a:pt x="83" y="45"/>
                  </a:lnTo>
                  <a:lnTo>
                    <a:pt x="92" y="55"/>
                  </a:lnTo>
                  <a:lnTo>
                    <a:pt x="92" y="55"/>
                  </a:lnTo>
                  <a:lnTo>
                    <a:pt x="97" y="50"/>
                  </a:lnTo>
                  <a:lnTo>
                    <a:pt x="125" y="50"/>
                  </a:lnTo>
                  <a:lnTo>
                    <a:pt x="139" y="57"/>
                  </a:lnTo>
                  <a:lnTo>
                    <a:pt x="139" y="57"/>
                  </a:lnTo>
                  <a:lnTo>
                    <a:pt x="142" y="57"/>
                  </a:lnTo>
                  <a:lnTo>
                    <a:pt x="144" y="59"/>
                  </a:lnTo>
                  <a:lnTo>
                    <a:pt x="144" y="59"/>
                  </a:lnTo>
                  <a:lnTo>
                    <a:pt x="139" y="48"/>
                  </a:lnTo>
                  <a:lnTo>
                    <a:pt x="149" y="36"/>
                  </a:lnTo>
                  <a:lnTo>
                    <a:pt x="165" y="24"/>
                  </a:lnTo>
                  <a:lnTo>
                    <a:pt x="168" y="15"/>
                  </a:lnTo>
                  <a:lnTo>
                    <a:pt x="158" y="0"/>
                  </a:lnTo>
                  <a:lnTo>
                    <a:pt x="0" y="0"/>
                  </a:lnTo>
                  <a:lnTo>
                    <a:pt x="2" y="5"/>
                  </a:lnTo>
                  <a:lnTo>
                    <a:pt x="0" y="15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4" y="2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0" name="Freeform 161">
              <a:extLst>
                <a:ext uri="{FF2B5EF4-FFF2-40B4-BE49-F238E27FC236}">
                  <a16:creationId xmlns:a16="http://schemas.microsoft.com/office/drawing/2014/main" id="{11E8C2EE-1F12-9B10-DBB0-990333589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487" y="2332944"/>
              <a:ext cx="148552" cy="10233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3" y="0"/>
                </a:cxn>
                <a:cxn ang="0">
                  <a:pos x="33" y="0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9" y="3"/>
                </a:cxn>
                <a:cxn ang="0">
                  <a:pos x="0" y="10"/>
                </a:cxn>
                <a:cxn ang="0">
                  <a:pos x="0" y="17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4" y="26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4" y="31"/>
                </a:cxn>
                <a:cxn ang="0">
                  <a:pos x="4" y="29"/>
                </a:cxn>
                <a:cxn ang="0">
                  <a:pos x="4" y="29"/>
                </a:cxn>
                <a:cxn ang="0">
                  <a:pos x="7" y="31"/>
                </a:cxn>
                <a:cxn ang="0">
                  <a:pos x="7" y="31"/>
                </a:cxn>
                <a:cxn ang="0">
                  <a:pos x="9" y="29"/>
                </a:cxn>
                <a:cxn ang="0">
                  <a:pos x="11" y="31"/>
                </a:cxn>
                <a:cxn ang="0">
                  <a:pos x="11" y="31"/>
                </a:cxn>
                <a:cxn ang="0">
                  <a:pos x="26" y="26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45" y="12"/>
                </a:cxn>
                <a:cxn ang="0">
                  <a:pos x="33" y="0"/>
                </a:cxn>
              </a:cxnLst>
              <a:rect l="0" t="0" r="r" b="b"/>
              <a:pathLst>
                <a:path w="45" h="31">
                  <a:moveTo>
                    <a:pt x="33" y="0"/>
                  </a:moveTo>
                  <a:lnTo>
                    <a:pt x="33" y="0"/>
                  </a:lnTo>
                  <a:lnTo>
                    <a:pt x="33" y="0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9" y="3"/>
                  </a:lnTo>
                  <a:lnTo>
                    <a:pt x="0" y="10"/>
                  </a:lnTo>
                  <a:lnTo>
                    <a:pt x="0" y="17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4" y="26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31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7" y="31"/>
                  </a:lnTo>
                  <a:lnTo>
                    <a:pt x="7" y="31"/>
                  </a:lnTo>
                  <a:lnTo>
                    <a:pt x="9" y="29"/>
                  </a:lnTo>
                  <a:lnTo>
                    <a:pt x="11" y="31"/>
                  </a:lnTo>
                  <a:lnTo>
                    <a:pt x="11" y="31"/>
                  </a:lnTo>
                  <a:lnTo>
                    <a:pt x="26" y="26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5" y="1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1" name="Freeform 162">
              <a:extLst>
                <a:ext uri="{FF2B5EF4-FFF2-40B4-BE49-F238E27FC236}">
                  <a16:creationId xmlns:a16="http://schemas.microsoft.com/office/drawing/2014/main" id="{F85E3105-4B78-479F-69AC-E5736D03FC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5961" y="1646304"/>
              <a:ext cx="62723" cy="9905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9" y="0"/>
                </a:cxn>
              </a:cxnLst>
              <a:rect l="0" t="0" r="r" b="b"/>
              <a:pathLst>
                <a:path w="19" h="3">
                  <a:moveTo>
                    <a:pt x="19" y="0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2" name="Freeform 163">
              <a:extLst>
                <a:ext uri="{FF2B5EF4-FFF2-40B4-BE49-F238E27FC236}">
                  <a16:creationId xmlns:a16="http://schemas.microsoft.com/office/drawing/2014/main" id="{F43AB20A-23E0-0B39-0114-35442E1183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219" y="1695822"/>
              <a:ext cx="382934" cy="178262"/>
            </a:xfrm>
            <a:custGeom>
              <a:avLst/>
              <a:gdLst/>
              <a:ahLst/>
              <a:cxnLst>
                <a:cxn ang="0">
                  <a:pos x="26" y="49"/>
                </a:cxn>
                <a:cxn ang="0">
                  <a:pos x="26" y="49"/>
                </a:cxn>
                <a:cxn ang="0">
                  <a:pos x="43" y="54"/>
                </a:cxn>
                <a:cxn ang="0">
                  <a:pos x="47" y="44"/>
                </a:cxn>
                <a:cxn ang="0">
                  <a:pos x="83" y="52"/>
                </a:cxn>
                <a:cxn ang="0">
                  <a:pos x="104" y="42"/>
                </a:cxn>
                <a:cxn ang="0">
                  <a:pos x="116" y="33"/>
                </a:cxn>
                <a:cxn ang="0">
                  <a:pos x="116" y="33"/>
                </a:cxn>
                <a:cxn ang="0">
                  <a:pos x="111" y="23"/>
                </a:cxn>
                <a:cxn ang="0">
                  <a:pos x="99" y="21"/>
                </a:cxn>
                <a:cxn ang="0">
                  <a:pos x="88" y="11"/>
                </a:cxn>
                <a:cxn ang="0">
                  <a:pos x="78" y="18"/>
                </a:cxn>
                <a:cxn ang="0">
                  <a:pos x="69" y="11"/>
                </a:cxn>
                <a:cxn ang="0">
                  <a:pos x="69" y="11"/>
                </a:cxn>
                <a:cxn ang="0">
                  <a:pos x="73" y="7"/>
                </a:cxn>
                <a:cxn ang="0">
                  <a:pos x="73" y="7"/>
                </a:cxn>
                <a:cxn ang="0">
                  <a:pos x="45" y="0"/>
                </a:cxn>
                <a:cxn ang="0">
                  <a:pos x="36" y="0"/>
                </a:cxn>
                <a:cxn ang="0">
                  <a:pos x="3" y="11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26" y="49"/>
                </a:cxn>
              </a:cxnLst>
              <a:rect l="0" t="0" r="r" b="b"/>
              <a:pathLst>
                <a:path w="116" h="54">
                  <a:moveTo>
                    <a:pt x="26" y="49"/>
                  </a:moveTo>
                  <a:lnTo>
                    <a:pt x="26" y="49"/>
                  </a:lnTo>
                  <a:lnTo>
                    <a:pt x="43" y="54"/>
                  </a:lnTo>
                  <a:lnTo>
                    <a:pt x="47" y="44"/>
                  </a:lnTo>
                  <a:lnTo>
                    <a:pt x="83" y="52"/>
                  </a:lnTo>
                  <a:lnTo>
                    <a:pt x="104" y="42"/>
                  </a:lnTo>
                  <a:lnTo>
                    <a:pt x="116" y="33"/>
                  </a:lnTo>
                  <a:lnTo>
                    <a:pt x="116" y="33"/>
                  </a:lnTo>
                  <a:lnTo>
                    <a:pt x="111" y="23"/>
                  </a:lnTo>
                  <a:lnTo>
                    <a:pt x="99" y="21"/>
                  </a:lnTo>
                  <a:lnTo>
                    <a:pt x="88" y="11"/>
                  </a:lnTo>
                  <a:lnTo>
                    <a:pt x="78" y="18"/>
                  </a:lnTo>
                  <a:lnTo>
                    <a:pt x="69" y="11"/>
                  </a:lnTo>
                  <a:lnTo>
                    <a:pt x="69" y="11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3" y="11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6" y="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3" name="Freeform 165">
              <a:extLst>
                <a:ext uri="{FF2B5EF4-FFF2-40B4-BE49-F238E27FC236}">
                  <a16:creationId xmlns:a16="http://schemas.microsoft.com/office/drawing/2014/main" id="{B1F8AEA3-A1FB-3B3F-7E52-6DF55A0B8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966" y="3580778"/>
              <a:ext cx="944128" cy="719651"/>
            </a:xfrm>
            <a:custGeom>
              <a:avLst/>
              <a:gdLst/>
              <a:ahLst/>
              <a:cxnLst>
                <a:cxn ang="0">
                  <a:pos x="244" y="180"/>
                </a:cxn>
                <a:cxn ang="0">
                  <a:pos x="239" y="168"/>
                </a:cxn>
                <a:cxn ang="0">
                  <a:pos x="256" y="145"/>
                </a:cxn>
                <a:cxn ang="0">
                  <a:pos x="277" y="123"/>
                </a:cxn>
                <a:cxn ang="0">
                  <a:pos x="282" y="67"/>
                </a:cxn>
                <a:cxn ang="0">
                  <a:pos x="286" y="60"/>
                </a:cxn>
                <a:cxn ang="0">
                  <a:pos x="272" y="38"/>
                </a:cxn>
                <a:cxn ang="0">
                  <a:pos x="267" y="10"/>
                </a:cxn>
                <a:cxn ang="0">
                  <a:pos x="253" y="17"/>
                </a:cxn>
                <a:cxn ang="0">
                  <a:pos x="239" y="5"/>
                </a:cxn>
                <a:cxn ang="0">
                  <a:pos x="213" y="0"/>
                </a:cxn>
                <a:cxn ang="0">
                  <a:pos x="213" y="0"/>
                </a:cxn>
                <a:cxn ang="0">
                  <a:pos x="133" y="50"/>
                </a:cxn>
                <a:cxn ang="0">
                  <a:pos x="102" y="76"/>
                </a:cxn>
                <a:cxn ang="0">
                  <a:pos x="74" y="81"/>
                </a:cxn>
                <a:cxn ang="0">
                  <a:pos x="74" y="81"/>
                </a:cxn>
                <a:cxn ang="0">
                  <a:pos x="74" y="133"/>
                </a:cxn>
                <a:cxn ang="0">
                  <a:pos x="60" y="152"/>
                </a:cxn>
                <a:cxn ang="0">
                  <a:pos x="22" y="152"/>
                </a:cxn>
                <a:cxn ang="0">
                  <a:pos x="15" y="159"/>
                </a:cxn>
                <a:cxn ang="0">
                  <a:pos x="3" y="159"/>
                </a:cxn>
                <a:cxn ang="0">
                  <a:pos x="0" y="166"/>
                </a:cxn>
                <a:cxn ang="0">
                  <a:pos x="15" y="194"/>
                </a:cxn>
                <a:cxn ang="0">
                  <a:pos x="26" y="201"/>
                </a:cxn>
                <a:cxn ang="0">
                  <a:pos x="38" y="201"/>
                </a:cxn>
                <a:cxn ang="0">
                  <a:pos x="41" y="213"/>
                </a:cxn>
                <a:cxn ang="0">
                  <a:pos x="41" y="213"/>
                </a:cxn>
                <a:cxn ang="0">
                  <a:pos x="50" y="204"/>
                </a:cxn>
                <a:cxn ang="0">
                  <a:pos x="50" y="204"/>
                </a:cxn>
                <a:cxn ang="0">
                  <a:pos x="62" y="218"/>
                </a:cxn>
                <a:cxn ang="0">
                  <a:pos x="64" y="204"/>
                </a:cxn>
                <a:cxn ang="0">
                  <a:pos x="71" y="194"/>
                </a:cxn>
                <a:cxn ang="0">
                  <a:pos x="71" y="185"/>
                </a:cxn>
                <a:cxn ang="0">
                  <a:pos x="97" y="178"/>
                </a:cxn>
                <a:cxn ang="0">
                  <a:pos x="97" y="178"/>
                </a:cxn>
                <a:cxn ang="0">
                  <a:pos x="112" y="182"/>
                </a:cxn>
                <a:cxn ang="0">
                  <a:pos x="123" y="194"/>
                </a:cxn>
                <a:cxn ang="0">
                  <a:pos x="123" y="194"/>
                </a:cxn>
                <a:cxn ang="0">
                  <a:pos x="140" y="187"/>
                </a:cxn>
                <a:cxn ang="0">
                  <a:pos x="140" y="187"/>
                </a:cxn>
                <a:cxn ang="0">
                  <a:pos x="154" y="194"/>
                </a:cxn>
                <a:cxn ang="0">
                  <a:pos x="171" y="197"/>
                </a:cxn>
                <a:cxn ang="0">
                  <a:pos x="171" y="197"/>
                </a:cxn>
                <a:cxn ang="0">
                  <a:pos x="180" y="190"/>
                </a:cxn>
                <a:cxn ang="0">
                  <a:pos x="204" y="187"/>
                </a:cxn>
                <a:cxn ang="0">
                  <a:pos x="204" y="187"/>
                </a:cxn>
                <a:cxn ang="0">
                  <a:pos x="223" y="194"/>
                </a:cxn>
                <a:cxn ang="0">
                  <a:pos x="223" y="194"/>
                </a:cxn>
                <a:cxn ang="0">
                  <a:pos x="230" y="185"/>
                </a:cxn>
                <a:cxn ang="0">
                  <a:pos x="244" y="180"/>
                </a:cxn>
              </a:cxnLst>
              <a:rect l="0" t="0" r="r" b="b"/>
              <a:pathLst>
                <a:path w="286" h="218">
                  <a:moveTo>
                    <a:pt x="244" y="180"/>
                  </a:moveTo>
                  <a:lnTo>
                    <a:pt x="239" y="168"/>
                  </a:lnTo>
                  <a:lnTo>
                    <a:pt x="256" y="145"/>
                  </a:lnTo>
                  <a:lnTo>
                    <a:pt x="277" y="123"/>
                  </a:lnTo>
                  <a:lnTo>
                    <a:pt x="282" y="67"/>
                  </a:lnTo>
                  <a:lnTo>
                    <a:pt x="286" y="60"/>
                  </a:lnTo>
                  <a:lnTo>
                    <a:pt x="272" y="38"/>
                  </a:lnTo>
                  <a:lnTo>
                    <a:pt x="267" y="10"/>
                  </a:lnTo>
                  <a:lnTo>
                    <a:pt x="253" y="17"/>
                  </a:lnTo>
                  <a:lnTo>
                    <a:pt x="239" y="5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133" y="50"/>
                  </a:lnTo>
                  <a:lnTo>
                    <a:pt x="102" y="76"/>
                  </a:lnTo>
                  <a:lnTo>
                    <a:pt x="74" y="81"/>
                  </a:lnTo>
                  <a:lnTo>
                    <a:pt x="74" y="81"/>
                  </a:lnTo>
                  <a:lnTo>
                    <a:pt x="74" y="133"/>
                  </a:lnTo>
                  <a:lnTo>
                    <a:pt x="60" y="152"/>
                  </a:lnTo>
                  <a:lnTo>
                    <a:pt x="22" y="152"/>
                  </a:lnTo>
                  <a:lnTo>
                    <a:pt x="15" y="159"/>
                  </a:lnTo>
                  <a:lnTo>
                    <a:pt x="3" y="159"/>
                  </a:lnTo>
                  <a:lnTo>
                    <a:pt x="0" y="166"/>
                  </a:lnTo>
                  <a:lnTo>
                    <a:pt x="15" y="194"/>
                  </a:lnTo>
                  <a:lnTo>
                    <a:pt x="26" y="201"/>
                  </a:lnTo>
                  <a:lnTo>
                    <a:pt x="38" y="201"/>
                  </a:lnTo>
                  <a:lnTo>
                    <a:pt x="41" y="213"/>
                  </a:lnTo>
                  <a:lnTo>
                    <a:pt x="41" y="213"/>
                  </a:lnTo>
                  <a:lnTo>
                    <a:pt x="50" y="204"/>
                  </a:lnTo>
                  <a:lnTo>
                    <a:pt x="50" y="204"/>
                  </a:lnTo>
                  <a:lnTo>
                    <a:pt x="62" y="218"/>
                  </a:lnTo>
                  <a:lnTo>
                    <a:pt x="64" y="204"/>
                  </a:lnTo>
                  <a:lnTo>
                    <a:pt x="71" y="194"/>
                  </a:lnTo>
                  <a:lnTo>
                    <a:pt x="71" y="185"/>
                  </a:lnTo>
                  <a:lnTo>
                    <a:pt x="97" y="178"/>
                  </a:lnTo>
                  <a:lnTo>
                    <a:pt x="97" y="178"/>
                  </a:lnTo>
                  <a:lnTo>
                    <a:pt x="112" y="182"/>
                  </a:lnTo>
                  <a:lnTo>
                    <a:pt x="123" y="194"/>
                  </a:lnTo>
                  <a:lnTo>
                    <a:pt x="123" y="194"/>
                  </a:lnTo>
                  <a:lnTo>
                    <a:pt x="140" y="187"/>
                  </a:lnTo>
                  <a:lnTo>
                    <a:pt x="140" y="187"/>
                  </a:lnTo>
                  <a:lnTo>
                    <a:pt x="154" y="194"/>
                  </a:lnTo>
                  <a:lnTo>
                    <a:pt x="171" y="197"/>
                  </a:lnTo>
                  <a:lnTo>
                    <a:pt x="171" y="197"/>
                  </a:lnTo>
                  <a:lnTo>
                    <a:pt x="180" y="190"/>
                  </a:lnTo>
                  <a:lnTo>
                    <a:pt x="204" y="187"/>
                  </a:lnTo>
                  <a:lnTo>
                    <a:pt x="204" y="187"/>
                  </a:lnTo>
                  <a:lnTo>
                    <a:pt x="223" y="194"/>
                  </a:lnTo>
                  <a:lnTo>
                    <a:pt x="223" y="194"/>
                  </a:lnTo>
                  <a:lnTo>
                    <a:pt x="230" y="185"/>
                  </a:lnTo>
                  <a:lnTo>
                    <a:pt x="244" y="1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4" name="Freeform 168">
              <a:extLst>
                <a:ext uri="{FF2B5EF4-FFF2-40B4-BE49-F238E27FC236}">
                  <a16:creationId xmlns:a16="http://schemas.microsoft.com/office/drawing/2014/main" id="{F83C4B92-379F-BE03-6BD0-A10FDD65F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4011" y="1880686"/>
              <a:ext cx="211274" cy="227780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7" y="7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1" y="43"/>
                </a:cxn>
                <a:cxn ang="0">
                  <a:pos x="29" y="57"/>
                </a:cxn>
                <a:cxn ang="0">
                  <a:pos x="29" y="69"/>
                </a:cxn>
                <a:cxn ang="0">
                  <a:pos x="29" y="69"/>
                </a:cxn>
                <a:cxn ang="0">
                  <a:pos x="43" y="57"/>
                </a:cxn>
                <a:cxn ang="0">
                  <a:pos x="43" y="45"/>
                </a:cxn>
                <a:cxn ang="0">
                  <a:pos x="64" y="48"/>
                </a:cxn>
                <a:cxn ang="0">
                  <a:pos x="55" y="36"/>
                </a:cxn>
                <a:cxn ang="0">
                  <a:pos x="55" y="26"/>
                </a:cxn>
                <a:cxn ang="0">
                  <a:pos x="48" y="22"/>
                </a:cxn>
                <a:cxn ang="0">
                  <a:pos x="48" y="14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64" h="69">
                  <a:moveTo>
                    <a:pt x="0" y="5"/>
                  </a:moveTo>
                  <a:lnTo>
                    <a:pt x="7" y="7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1" y="43"/>
                  </a:lnTo>
                  <a:lnTo>
                    <a:pt x="29" y="57"/>
                  </a:lnTo>
                  <a:lnTo>
                    <a:pt x="29" y="69"/>
                  </a:lnTo>
                  <a:lnTo>
                    <a:pt x="29" y="69"/>
                  </a:lnTo>
                  <a:lnTo>
                    <a:pt x="43" y="57"/>
                  </a:lnTo>
                  <a:lnTo>
                    <a:pt x="43" y="45"/>
                  </a:lnTo>
                  <a:lnTo>
                    <a:pt x="64" y="48"/>
                  </a:lnTo>
                  <a:lnTo>
                    <a:pt x="55" y="36"/>
                  </a:lnTo>
                  <a:lnTo>
                    <a:pt x="55" y="26"/>
                  </a:lnTo>
                  <a:lnTo>
                    <a:pt x="48" y="22"/>
                  </a:lnTo>
                  <a:lnTo>
                    <a:pt x="48" y="14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5" name="Freeform 169">
              <a:extLst>
                <a:ext uri="{FF2B5EF4-FFF2-40B4-BE49-F238E27FC236}">
                  <a16:creationId xmlns:a16="http://schemas.microsoft.com/office/drawing/2014/main" id="{7C514347-4D50-FC27-E342-E6A640EAA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363" y="4267417"/>
              <a:ext cx="693242" cy="514980"/>
            </a:xfrm>
            <a:custGeom>
              <a:avLst/>
              <a:gdLst/>
              <a:ahLst/>
              <a:cxnLst>
                <a:cxn ang="0">
                  <a:pos x="0" y="64"/>
                </a:cxn>
                <a:cxn ang="0">
                  <a:pos x="0" y="64"/>
                </a:cxn>
                <a:cxn ang="0">
                  <a:pos x="0" y="71"/>
                </a:cxn>
                <a:cxn ang="0">
                  <a:pos x="12" y="74"/>
                </a:cxn>
                <a:cxn ang="0">
                  <a:pos x="21" y="88"/>
                </a:cxn>
                <a:cxn ang="0">
                  <a:pos x="40" y="100"/>
                </a:cxn>
                <a:cxn ang="0">
                  <a:pos x="40" y="100"/>
                </a:cxn>
                <a:cxn ang="0">
                  <a:pos x="40" y="111"/>
                </a:cxn>
                <a:cxn ang="0">
                  <a:pos x="52" y="116"/>
                </a:cxn>
                <a:cxn ang="0">
                  <a:pos x="59" y="128"/>
                </a:cxn>
                <a:cxn ang="0">
                  <a:pos x="75" y="142"/>
                </a:cxn>
                <a:cxn ang="0">
                  <a:pos x="83" y="137"/>
                </a:cxn>
                <a:cxn ang="0">
                  <a:pos x="90" y="142"/>
                </a:cxn>
                <a:cxn ang="0">
                  <a:pos x="101" y="137"/>
                </a:cxn>
                <a:cxn ang="0">
                  <a:pos x="109" y="149"/>
                </a:cxn>
                <a:cxn ang="0">
                  <a:pos x="118" y="156"/>
                </a:cxn>
                <a:cxn ang="0">
                  <a:pos x="137" y="152"/>
                </a:cxn>
                <a:cxn ang="0">
                  <a:pos x="144" y="156"/>
                </a:cxn>
                <a:cxn ang="0">
                  <a:pos x="158" y="149"/>
                </a:cxn>
                <a:cxn ang="0">
                  <a:pos x="168" y="152"/>
                </a:cxn>
                <a:cxn ang="0">
                  <a:pos x="175" y="145"/>
                </a:cxn>
                <a:cxn ang="0">
                  <a:pos x="184" y="137"/>
                </a:cxn>
                <a:cxn ang="0">
                  <a:pos x="201" y="130"/>
                </a:cxn>
                <a:cxn ang="0">
                  <a:pos x="201" y="130"/>
                </a:cxn>
                <a:cxn ang="0">
                  <a:pos x="210" y="137"/>
                </a:cxn>
                <a:cxn ang="0">
                  <a:pos x="210" y="137"/>
                </a:cxn>
                <a:cxn ang="0">
                  <a:pos x="208" y="123"/>
                </a:cxn>
                <a:cxn ang="0">
                  <a:pos x="201" y="123"/>
                </a:cxn>
                <a:cxn ang="0">
                  <a:pos x="189" y="100"/>
                </a:cxn>
                <a:cxn ang="0">
                  <a:pos x="170" y="83"/>
                </a:cxn>
                <a:cxn ang="0">
                  <a:pos x="160" y="81"/>
                </a:cxn>
                <a:cxn ang="0">
                  <a:pos x="160" y="81"/>
                </a:cxn>
                <a:cxn ang="0">
                  <a:pos x="163" y="69"/>
                </a:cxn>
                <a:cxn ang="0">
                  <a:pos x="175" y="69"/>
                </a:cxn>
                <a:cxn ang="0">
                  <a:pos x="175" y="69"/>
                </a:cxn>
                <a:cxn ang="0">
                  <a:pos x="177" y="50"/>
                </a:cxn>
                <a:cxn ang="0">
                  <a:pos x="175" y="38"/>
                </a:cxn>
                <a:cxn ang="0">
                  <a:pos x="160" y="24"/>
                </a:cxn>
                <a:cxn ang="0">
                  <a:pos x="163" y="0"/>
                </a:cxn>
                <a:cxn ang="0">
                  <a:pos x="146" y="3"/>
                </a:cxn>
                <a:cxn ang="0">
                  <a:pos x="142" y="5"/>
                </a:cxn>
                <a:cxn ang="0">
                  <a:pos x="146" y="22"/>
                </a:cxn>
                <a:cxn ang="0">
                  <a:pos x="127" y="43"/>
                </a:cxn>
                <a:cxn ang="0">
                  <a:pos x="118" y="45"/>
                </a:cxn>
                <a:cxn ang="0">
                  <a:pos x="118" y="45"/>
                </a:cxn>
                <a:cxn ang="0">
                  <a:pos x="104" y="36"/>
                </a:cxn>
                <a:cxn ang="0">
                  <a:pos x="104" y="36"/>
                </a:cxn>
                <a:cxn ang="0">
                  <a:pos x="94" y="43"/>
                </a:cxn>
                <a:cxn ang="0">
                  <a:pos x="85" y="52"/>
                </a:cxn>
                <a:cxn ang="0">
                  <a:pos x="85" y="52"/>
                </a:cxn>
                <a:cxn ang="0">
                  <a:pos x="68" y="52"/>
                </a:cxn>
                <a:cxn ang="0">
                  <a:pos x="66" y="48"/>
                </a:cxn>
                <a:cxn ang="0">
                  <a:pos x="42" y="50"/>
                </a:cxn>
                <a:cxn ang="0">
                  <a:pos x="42" y="50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16" y="36"/>
                </a:cxn>
                <a:cxn ang="0">
                  <a:pos x="7" y="62"/>
                </a:cxn>
                <a:cxn ang="0">
                  <a:pos x="0" y="64"/>
                </a:cxn>
                <a:cxn ang="0">
                  <a:pos x="0" y="64"/>
                </a:cxn>
                <a:cxn ang="0">
                  <a:pos x="0" y="64"/>
                </a:cxn>
              </a:cxnLst>
              <a:rect l="0" t="0" r="r" b="b"/>
              <a:pathLst>
                <a:path w="210" h="156">
                  <a:moveTo>
                    <a:pt x="0" y="64"/>
                  </a:moveTo>
                  <a:lnTo>
                    <a:pt x="0" y="64"/>
                  </a:lnTo>
                  <a:lnTo>
                    <a:pt x="0" y="71"/>
                  </a:lnTo>
                  <a:lnTo>
                    <a:pt x="12" y="74"/>
                  </a:lnTo>
                  <a:lnTo>
                    <a:pt x="21" y="88"/>
                  </a:lnTo>
                  <a:lnTo>
                    <a:pt x="40" y="100"/>
                  </a:lnTo>
                  <a:lnTo>
                    <a:pt x="40" y="100"/>
                  </a:lnTo>
                  <a:lnTo>
                    <a:pt x="40" y="111"/>
                  </a:lnTo>
                  <a:lnTo>
                    <a:pt x="52" y="116"/>
                  </a:lnTo>
                  <a:lnTo>
                    <a:pt x="59" y="128"/>
                  </a:lnTo>
                  <a:lnTo>
                    <a:pt x="75" y="142"/>
                  </a:lnTo>
                  <a:lnTo>
                    <a:pt x="83" y="137"/>
                  </a:lnTo>
                  <a:lnTo>
                    <a:pt x="90" y="142"/>
                  </a:lnTo>
                  <a:lnTo>
                    <a:pt x="101" y="137"/>
                  </a:lnTo>
                  <a:lnTo>
                    <a:pt x="109" y="149"/>
                  </a:lnTo>
                  <a:lnTo>
                    <a:pt x="118" y="156"/>
                  </a:lnTo>
                  <a:lnTo>
                    <a:pt x="137" y="152"/>
                  </a:lnTo>
                  <a:lnTo>
                    <a:pt x="144" y="156"/>
                  </a:lnTo>
                  <a:lnTo>
                    <a:pt x="158" y="149"/>
                  </a:lnTo>
                  <a:lnTo>
                    <a:pt x="168" y="152"/>
                  </a:lnTo>
                  <a:lnTo>
                    <a:pt x="175" y="145"/>
                  </a:lnTo>
                  <a:lnTo>
                    <a:pt x="184" y="137"/>
                  </a:lnTo>
                  <a:lnTo>
                    <a:pt x="201" y="130"/>
                  </a:lnTo>
                  <a:lnTo>
                    <a:pt x="201" y="130"/>
                  </a:lnTo>
                  <a:lnTo>
                    <a:pt x="210" y="137"/>
                  </a:lnTo>
                  <a:lnTo>
                    <a:pt x="210" y="137"/>
                  </a:lnTo>
                  <a:lnTo>
                    <a:pt x="208" y="123"/>
                  </a:lnTo>
                  <a:lnTo>
                    <a:pt x="201" y="123"/>
                  </a:lnTo>
                  <a:lnTo>
                    <a:pt x="189" y="100"/>
                  </a:lnTo>
                  <a:lnTo>
                    <a:pt x="170" y="83"/>
                  </a:lnTo>
                  <a:lnTo>
                    <a:pt x="160" y="81"/>
                  </a:lnTo>
                  <a:lnTo>
                    <a:pt x="160" y="81"/>
                  </a:lnTo>
                  <a:lnTo>
                    <a:pt x="163" y="69"/>
                  </a:lnTo>
                  <a:lnTo>
                    <a:pt x="175" y="69"/>
                  </a:lnTo>
                  <a:lnTo>
                    <a:pt x="175" y="69"/>
                  </a:lnTo>
                  <a:lnTo>
                    <a:pt x="177" y="50"/>
                  </a:lnTo>
                  <a:lnTo>
                    <a:pt x="175" y="38"/>
                  </a:lnTo>
                  <a:lnTo>
                    <a:pt x="160" y="24"/>
                  </a:lnTo>
                  <a:lnTo>
                    <a:pt x="163" y="0"/>
                  </a:lnTo>
                  <a:lnTo>
                    <a:pt x="146" y="3"/>
                  </a:lnTo>
                  <a:lnTo>
                    <a:pt x="142" y="5"/>
                  </a:lnTo>
                  <a:lnTo>
                    <a:pt x="146" y="22"/>
                  </a:lnTo>
                  <a:lnTo>
                    <a:pt x="127" y="43"/>
                  </a:lnTo>
                  <a:lnTo>
                    <a:pt x="118" y="45"/>
                  </a:lnTo>
                  <a:lnTo>
                    <a:pt x="118" y="45"/>
                  </a:lnTo>
                  <a:lnTo>
                    <a:pt x="104" y="36"/>
                  </a:lnTo>
                  <a:lnTo>
                    <a:pt x="104" y="36"/>
                  </a:lnTo>
                  <a:lnTo>
                    <a:pt x="94" y="43"/>
                  </a:lnTo>
                  <a:lnTo>
                    <a:pt x="85" y="52"/>
                  </a:lnTo>
                  <a:lnTo>
                    <a:pt x="85" y="52"/>
                  </a:lnTo>
                  <a:lnTo>
                    <a:pt x="68" y="52"/>
                  </a:lnTo>
                  <a:lnTo>
                    <a:pt x="66" y="48"/>
                  </a:lnTo>
                  <a:lnTo>
                    <a:pt x="42" y="50"/>
                  </a:lnTo>
                  <a:lnTo>
                    <a:pt x="42" y="50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16" y="36"/>
                  </a:lnTo>
                  <a:lnTo>
                    <a:pt x="7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6" name="Freeform 170">
              <a:extLst>
                <a:ext uri="{FF2B5EF4-FFF2-40B4-BE49-F238E27FC236}">
                  <a16:creationId xmlns:a16="http://schemas.microsoft.com/office/drawing/2014/main" id="{6094DF7E-C713-60F9-1FE9-75E639D19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061" y="4340043"/>
              <a:ext cx="779071" cy="521582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111" y="35"/>
                </a:cxn>
                <a:cxn ang="0">
                  <a:pos x="85" y="35"/>
                </a:cxn>
                <a:cxn ang="0">
                  <a:pos x="87" y="42"/>
                </a:cxn>
                <a:cxn ang="0">
                  <a:pos x="75" y="54"/>
                </a:cxn>
                <a:cxn ang="0">
                  <a:pos x="59" y="54"/>
                </a:cxn>
                <a:cxn ang="0">
                  <a:pos x="45" y="63"/>
                </a:cxn>
                <a:cxn ang="0">
                  <a:pos x="40" y="56"/>
                </a:cxn>
                <a:cxn ang="0">
                  <a:pos x="21" y="63"/>
                </a:cxn>
                <a:cxn ang="0">
                  <a:pos x="7" y="87"/>
                </a:cxn>
                <a:cxn ang="0">
                  <a:pos x="0" y="89"/>
                </a:cxn>
                <a:cxn ang="0">
                  <a:pos x="0" y="89"/>
                </a:cxn>
                <a:cxn ang="0">
                  <a:pos x="2" y="104"/>
                </a:cxn>
                <a:cxn ang="0">
                  <a:pos x="14" y="130"/>
                </a:cxn>
                <a:cxn ang="0">
                  <a:pos x="30" y="146"/>
                </a:cxn>
                <a:cxn ang="0">
                  <a:pos x="33" y="158"/>
                </a:cxn>
                <a:cxn ang="0">
                  <a:pos x="33" y="158"/>
                </a:cxn>
                <a:cxn ang="0">
                  <a:pos x="40" y="134"/>
                </a:cxn>
                <a:cxn ang="0">
                  <a:pos x="40" y="134"/>
                </a:cxn>
                <a:cxn ang="0">
                  <a:pos x="56" y="132"/>
                </a:cxn>
                <a:cxn ang="0">
                  <a:pos x="78" y="134"/>
                </a:cxn>
                <a:cxn ang="0">
                  <a:pos x="78" y="134"/>
                </a:cxn>
                <a:cxn ang="0">
                  <a:pos x="78" y="134"/>
                </a:cxn>
                <a:cxn ang="0">
                  <a:pos x="78" y="134"/>
                </a:cxn>
                <a:cxn ang="0">
                  <a:pos x="75" y="130"/>
                </a:cxn>
                <a:cxn ang="0">
                  <a:pos x="75" y="120"/>
                </a:cxn>
                <a:cxn ang="0">
                  <a:pos x="75" y="120"/>
                </a:cxn>
                <a:cxn ang="0">
                  <a:pos x="85" y="111"/>
                </a:cxn>
                <a:cxn ang="0">
                  <a:pos x="97" y="106"/>
                </a:cxn>
                <a:cxn ang="0">
                  <a:pos x="111" y="118"/>
                </a:cxn>
                <a:cxn ang="0">
                  <a:pos x="146" y="123"/>
                </a:cxn>
                <a:cxn ang="0">
                  <a:pos x="153" y="111"/>
                </a:cxn>
                <a:cxn ang="0">
                  <a:pos x="160" y="115"/>
                </a:cxn>
                <a:cxn ang="0">
                  <a:pos x="182" y="106"/>
                </a:cxn>
                <a:cxn ang="0">
                  <a:pos x="196" y="108"/>
                </a:cxn>
                <a:cxn ang="0">
                  <a:pos x="200" y="101"/>
                </a:cxn>
                <a:cxn ang="0">
                  <a:pos x="219" y="106"/>
                </a:cxn>
                <a:cxn ang="0">
                  <a:pos x="236" y="106"/>
                </a:cxn>
                <a:cxn ang="0">
                  <a:pos x="236" y="106"/>
                </a:cxn>
                <a:cxn ang="0">
                  <a:pos x="229" y="94"/>
                </a:cxn>
                <a:cxn ang="0">
                  <a:pos x="217" y="89"/>
                </a:cxn>
                <a:cxn ang="0">
                  <a:pos x="217" y="89"/>
                </a:cxn>
                <a:cxn ang="0">
                  <a:pos x="217" y="78"/>
                </a:cxn>
                <a:cxn ang="0">
                  <a:pos x="198" y="66"/>
                </a:cxn>
                <a:cxn ang="0">
                  <a:pos x="189" y="52"/>
                </a:cxn>
                <a:cxn ang="0">
                  <a:pos x="177" y="49"/>
                </a:cxn>
                <a:cxn ang="0">
                  <a:pos x="177" y="49"/>
                </a:cxn>
                <a:cxn ang="0">
                  <a:pos x="177" y="42"/>
                </a:cxn>
                <a:cxn ang="0">
                  <a:pos x="177" y="42"/>
                </a:cxn>
                <a:cxn ang="0">
                  <a:pos x="163" y="40"/>
                </a:cxn>
                <a:cxn ang="0">
                  <a:pos x="163" y="40"/>
                </a:cxn>
                <a:cxn ang="0">
                  <a:pos x="167" y="21"/>
                </a:cxn>
                <a:cxn ang="0">
                  <a:pos x="167" y="21"/>
                </a:cxn>
                <a:cxn ang="0">
                  <a:pos x="153" y="2"/>
                </a:cxn>
                <a:cxn ang="0">
                  <a:pos x="146" y="0"/>
                </a:cxn>
              </a:cxnLst>
              <a:rect l="0" t="0" r="r" b="b"/>
              <a:pathLst>
                <a:path w="236" h="158">
                  <a:moveTo>
                    <a:pt x="146" y="0"/>
                  </a:moveTo>
                  <a:lnTo>
                    <a:pt x="111" y="35"/>
                  </a:lnTo>
                  <a:lnTo>
                    <a:pt x="85" y="35"/>
                  </a:lnTo>
                  <a:lnTo>
                    <a:pt x="87" y="42"/>
                  </a:lnTo>
                  <a:lnTo>
                    <a:pt x="75" y="54"/>
                  </a:lnTo>
                  <a:lnTo>
                    <a:pt x="59" y="54"/>
                  </a:lnTo>
                  <a:lnTo>
                    <a:pt x="45" y="63"/>
                  </a:lnTo>
                  <a:lnTo>
                    <a:pt x="40" y="56"/>
                  </a:lnTo>
                  <a:lnTo>
                    <a:pt x="21" y="63"/>
                  </a:lnTo>
                  <a:lnTo>
                    <a:pt x="7" y="87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2" y="104"/>
                  </a:lnTo>
                  <a:lnTo>
                    <a:pt x="14" y="130"/>
                  </a:lnTo>
                  <a:lnTo>
                    <a:pt x="30" y="146"/>
                  </a:lnTo>
                  <a:lnTo>
                    <a:pt x="33" y="158"/>
                  </a:lnTo>
                  <a:lnTo>
                    <a:pt x="33" y="158"/>
                  </a:lnTo>
                  <a:lnTo>
                    <a:pt x="40" y="134"/>
                  </a:lnTo>
                  <a:lnTo>
                    <a:pt x="40" y="134"/>
                  </a:lnTo>
                  <a:lnTo>
                    <a:pt x="56" y="132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75" y="130"/>
                  </a:lnTo>
                  <a:lnTo>
                    <a:pt x="75" y="120"/>
                  </a:lnTo>
                  <a:lnTo>
                    <a:pt x="75" y="120"/>
                  </a:lnTo>
                  <a:lnTo>
                    <a:pt x="85" y="111"/>
                  </a:lnTo>
                  <a:lnTo>
                    <a:pt x="97" y="106"/>
                  </a:lnTo>
                  <a:lnTo>
                    <a:pt x="111" y="118"/>
                  </a:lnTo>
                  <a:lnTo>
                    <a:pt x="146" y="123"/>
                  </a:lnTo>
                  <a:lnTo>
                    <a:pt x="153" y="111"/>
                  </a:lnTo>
                  <a:lnTo>
                    <a:pt x="160" y="115"/>
                  </a:lnTo>
                  <a:lnTo>
                    <a:pt x="182" y="106"/>
                  </a:lnTo>
                  <a:lnTo>
                    <a:pt x="196" y="108"/>
                  </a:lnTo>
                  <a:lnTo>
                    <a:pt x="200" y="101"/>
                  </a:lnTo>
                  <a:lnTo>
                    <a:pt x="219" y="106"/>
                  </a:lnTo>
                  <a:lnTo>
                    <a:pt x="236" y="106"/>
                  </a:lnTo>
                  <a:lnTo>
                    <a:pt x="236" y="106"/>
                  </a:lnTo>
                  <a:lnTo>
                    <a:pt x="229" y="94"/>
                  </a:lnTo>
                  <a:lnTo>
                    <a:pt x="217" y="89"/>
                  </a:lnTo>
                  <a:lnTo>
                    <a:pt x="217" y="89"/>
                  </a:lnTo>
                  <a:lnTo>
                    <a:pt x="217" y="78"/>
                  </a:lnTo>
                  <a:lnTo>
                    <a:pt x="198" y="66"/>
                  </a:lnTo>
                  <a:lnTo>
                    <a:pt x="189" y="52"/>
                  </a:lnTo>
                  <a:lnTo>
                    <a:pt x="177" y="49"/>
                  </a:lnTo>
                  <a:lnTo>
                    <a:pt x="177" y="49"/>
                  </a:lnTo>
                  <a:lnTo>
                    <a:pt x="177" y="42"/>
                  </a:lnTo>
                  <a:lnTo>
                    <a:pt x="177" y="42"/>
                  </a:lnTo>
                  <a:lnTo>
                    <a:pt x="163" y="40"/>
                  </a:lnTo>
                  <a:lnTo>
                    <a:pt x="163" y="40"/>
                  </a:lnTo>
                  <a:lnTo>
                    <a:pt x="167" y="21"/>
                  </a:lnTo>
                  <a:lnTo>
                    <a:pt x="167" y="21"/>
                  </a:lnTo>
                  <a:lnTo>
                    <a:pt x="153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7" name="Freeform 99">
              <a:extLst>
                <a:ext uri="{FF2B5EF4-FFF2-40B4-BE49-F238E27FC236}">
                  <a16:creationId xmlns:a16="http://schemas.microsoft.com/office/drawing/2014/main" id="{33F854B2-8F37-8CFC-988B-8C7B591FF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385" y="2699372"/>
              <a:ext cx="1224727" cy="1148801"/>
            </a:xfrm>
            <a:custGeom>
              <a:avLst/>
              <a:gdLst/>
              <a:ahLst/>
              <a:cxnLst>
                <a:cxn ang="0">
                  <a:pos x="104" y="107"/>
                </a:cxn>
                <a:cxn ang="0">
                  <a:pos x="90" y="128"/>
                </a:cxn>
                <a:cxn ang="0">
                  <a:pos x="78" y="133"/>
                </a:cxn>
                <a:cxn ang="0">
                  <a:pos x="19" y="154"/>
                </a:cxn>
                <a:cxn ang="0">
                  <a:pos x="0" y="187"/>
                </a:cxn>
                <a:cxn ang="0">
                  <a:pos x="57" y="230"/>
                </a:cxn>
                <a:cxn ang="0">
                  <a:pos x="69" y="239"/>
                </a:cxn>
                <a:cxn ang="0">
                  <a:pos x="177" y="312"/>
                </a:cxn>
                <a:cxn ang="0">
                  <a:pos x="177" y="319"/>
                </a:cxn>
                <a:cxn ang="0">
                  <a:pos x="213" y="336"/>
                </a:cxn>
                <a:cxn ang="0">
                  <a:pos x="213" y="336"/>
                </a:cxn>
                <a:cxn ang="0">
                  <a:pos x="232" y="348"/>
                </a:cxn>
                <a:cxn ang="0">
                  <a:pos x="232" y="348"/>
                </a:cxn>
                <a:cxn ang="0">
                  <a:pos x="232" y="348"/>
                </a:cxn>
                <a:cxn ang="0">
                  <a:pos x="291" y="317"/>
                </a:cxn>
                <a:cxn ang="0">
                  <a:pos x="371" y="267"/>
                </a:cxn>
                <a:cxn ang="0">
                  <a:pos x="336" y="241"/>
                </a:cxn>
                <a:cxn ang="0">
                  <a:pos x="326" y="218"/>
                </a:cxn>
                <a:cxn ang="0">
                  <a:pos x="326" y="218"/>
                </a:cxn>
                <a:cxn ang="0">
                  <a:pos x="331" y="194"/>
                </a:cxn>
                <a:cxn ang="0">
                  <a:pos x="331" y="194"/>
                </a:cxn>
                <a:cxn ang="0">
                  <a:pos x="333" y="159"/>
                </a:cxn>
                <a:cxn ang="0">
                  <a:pos x="322" y="140"/>
                </a:cxn>
                <a:cxn ang="0">
                  <a:pos x="326" y="137"/>
                </a:cxn>
                <a:cxn ang="0">
                  <a:pos x="305" y="93"/>
                </a:cxn>
                <a:cxn ang="0">
                  <a:pos x="291" y="64"/>
                </a:cxn>
                <a:cxn ang="0">
                  <a:pos x="307" y="12"/>
                </a:cxn>
                <a:cxn ang="0">
                  <a:pos x="298" y="5"/>
                </a:cxn>
                <a:cxn ang="0">
                  <a:pos x="251" y="7"/>
                </a:cxn>
                <a:cxn ang="0">
                  <a:pos x="208" y="5"/>
                </a:cxn>
                <a:cxn ang="0">
                  <a:pos x="175" y="12"/>
                </a:cxn>
                <a:cxn ang="0">
                  <a:pos x="123" y="41"/>
                </a:cxn>
                <a:cxn ang="0">
                  <a:pos x="123" y="48"/>
                </a:cxn>
                <a:cxn ang="0">
                  <a:pos x="137" y="93"/>
                </a:cxn>
                <a:cxn ang="0">
                  <a:pos x="133" y="102"/>
                </a:cxn>
                <a:cxn ang="0">
                  <a:pos x="111" y="100"/>
                </a:cxn>
              </a:cxnLst>
              <a:rect l="0" t="0" r="r" b="b"/>
              <a:pathLst>
                <a:path w="371" h="348">
                  <a:moveTo>
                    <a:pt x="111" y="100"/>
                  </a:moveTo>
                  <a:lnTo>
                    <a:pt x="104" y="107"/>
                  </a:lnTo>
                  <a:lnTo>
                    <a:pt x="90" y="109"/>
                  </a:lnTo>
                  <a:lnTo>
                    <a:pt x="90" y="128"/>
                  </a:lnTo>
                  <a:lnTo>
                    <a:pt x="90" y="128"/>
                  </a:lnTo>
                  <a:lnTo>
                    <a:pt x="78" y="133"/>
                  </a:lnTo>
                  <a:lnTo>
                    <a:pt x="52" y="149"/>
                  </a:lnTo>
                  <a:lnTo>
                    <a:pt x="19" y="154"/>
                  </a:lnTo>
                  <a:lnTo>
                    <a:pt x="0" y="168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57" y="230"/>
                  </a:lnTo>
                  <a:lnTo>
                    <a:pt x="69" y="239"/>
                  </a:lnTo>
                  <a:lnTo>
                    <a:pt x="69" y="239"/>
                  </a:lnTo>
                  <a:lnTo>
                    <a:pt x="177" y="312"/>
                  </a:lnTo>
                  <a:lnTo>
                    <a:pt x="177" y="312"/>
                  </a:lnTo>
                  <a:lnTo>
                    <a:pt x="177" y="312"/>
                  </a:lnTo>
                  <a:lnTo>
                    <a:pt x="177" y="319"/>
                  </a:lnTo>
                  <a:lnTo>
                    <a:pt x="189" y="329"/>
                  </a:lnTo>
                  <a:lnTo>
                    <a:pt x="213" y="336"/>
                  </a:lnTo>
                  <a:lnTo>
                    <a:pt x="213" y="336"/>
                  </a:lnTo>
                  <a:lnTo>
                    <a:pt x="213" y="336"/>
                  </a:lnTo>
                  <a:lnTo>
                    <a:pt x="213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32" y="348"/>
                  </a:lnTo>
                  <a:lnTo>
                    <a:pt x="260" y="343"/>
                  </a:lnTo>
                  <a:lnTo>
                    <a:pt x="291" y="317"/>
                  </a:lnTo>
                  <a:lnTo>
                    <a:pt x="371" y="267"/>
                  </a:lnTo>
                  <a:lnTo>
                    <a:pt x="371" y="267"/>
                  </a:lnTo>
                  <a:lnTo>
                    <a:pt x="364" y="251"/>
                  </a:lnTo>
                  <a:lnTo>
                    <a:pt x="336" y="241"/>
                  </a:lnTo>
                  <a:lnTo>
                    <a:pt x="336" y="232"/>
                  </a:lnTo>
                  <a:lnTo>
                    <a:pt x="326" y="218"/>
                  </a:lnTo>
                  <a:lnTo>
                    <a:pt x="326" y="218"/>
                  </a:lnTo>
                  <a:lnTo>
                    <a:pt x="326" y="218"/>
                  </a:lnTo>
                  <a:lnTo>
                    <a:pt x="333" y="211"/>
                  </a:lnTo>
                  <a:lnTo>
                    <a:pt x="331" y="194"/>
                  </a:lnTo>
                  <a:lnTo>
                    <a:pt x="331" y="194"/>
                  </a:lnTo>
                  <a:lnTo>
                    <a:pt x="331" y="194"/>
                  </a:lnTo>
                  <a:lnTo>
                    <a:pt x="336" y="182"/>
                  </a:lnTo>
                  <a:lnTo>
                    <a:pt x="333" y="159"/>
                  </a:lnTo>
                  <a:lnTo>
                    <a:pt x="322" y="140"/>
                  </a:lnTo>
                  <a:lnTo>
                    <a:pt x="322" y="140"/>
                  </a:lnTo>
                  <a:lnTo>
                    <a:pt x="322" y="140"/>
                  </a:lnTo>
                  <a:lnTo>
                    <a:pt x="326" y="137"/>
                  </a:lnTo>
                  <a:lnTo>
                    <a:pt x="319" y="102"/>
                  </a:lnTo>
                  <a:lnTo>
                    <a:pt x="305" y="93"/>
                  </a:lnTo>
                  <a:lnTo>
                    <a:pt x="296" y="78"/>
                  </a:lnTo>
                  <a:lnTo>
                    <a:pt x="291" y="64"/>
                  </a:lnTo>
                  <a:lnTo>
                    <a:pt x="303" y="50"/>
                  </a:lnTo>
                  <a:lnTo>
                    <a:pt x="307" y="12"/>
                  </a:lnTo>
                  <a:lnTo>
                    <a:pt x="310" y="3"/>
                  </a:lnTo>
                  <a:lnTo>
                    <a:pt x="298" y="5"/>
                  </a:lnTo>
                  <a:lnTo>
                    <a:pt x="288" y="0"/>
                  </a:lnTo>
                  <a:lnTo>
                    <a:pt x="251" y="7"/>
                  </a:lnTo>
                  <a:lnTo>
                    <a:pt x="241" y="3"/>
                  </a:lnTo>
                  <a:lnTo>
                    <a:pt x="208" y="5"/>
                  </a:lnTo>
                  <a:lnTo>
                    <a:pt x="203" y="10"/>
                  </a:lnTo>
                  <a:lnTo>
                    <a:pt x="175" y="12"/>
                  </a:lnTo>
                  <a:lnTo>
                    <a:pt x="135" y="31"/>
                  </a:lnTo>
                  <a:lnTo>
                    <a:pt x="123" y="41"/>
                  </a:lnTo>
                  <a:lnTo>
                    <a:pt x="116" y="41"/>
                  </a:lnTo>
                  <a:lnTo>
                    <a:pt x="123" y="48"/>
                  </a:lnTo>
                  <a:lnTo>
                    <a:pt x="125" y="78"/>
                  </a:lnTo>
                  <a:lnTo>
                    <a:pt x="137" y="93"/>
                  </a:lnTo>
                  <a:lnTo>
                    <a:pt x="133" y="102"/>
                  </a:lnTo>
                  <a:lnTo>
                    <a:pt x="133" y="102"/>
                  </a:lnTo>
                  <a:lnTo>
                    <a:pt x="111" y="100"/>
                  </a:lnTo>
                  <a:lnTo>
                    <a:pt x="111" y="10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8" name="Freeform 166">
              <a:extLst>
                <a:ext uri="{FF2B5EF4-FFF2-40B4-BE49-F238E27FC236}">
                  <a16:creationId xmlns:a16="http://schemas.microsoft.com/office/drawing/2014/main" id="{5D72B640-E963-C61B-1D6C-EC14F189B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354" y="2956862"/>
              <a:ext cx="940828" cy="874806"/>
            </a:xfrm>
            <a:custGeom>
              <a:avLst/>
              <a:gdLst/>
              <a:ahLst/>
              <a:cxnLst>
                <a:cxn ang="0">
                  <a:pos x="42" y="15"/>
                </a:cxn>
                <a:cxn ang="0">
                  <a:pos x="30" y="22"/>
                </a:cxn>
                <a:cxn ang="0">
                  <a:pos x="16" y="36"/>
                </a:cxn>
                <a:cxn ang="0">
                  <a:pos x="18" y="45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4" y="59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11" y="81"/>
                </a:cxn>
                <a:cxn ang="0">
                  <a:pos x="14" y="104"/>
                </a:cxn>
                <a:cxn ang="0">
                  <a:pos x="14" y="104"/>
                </a:cxn>
                <a:cxn ang="0">
                  <a:pos x="9" y="116"/>
                </a:cxn>
                <a:cxn ang="0">
                  <a:pos x="9" y="116"/>
                </a:cxn>
                <a:cxn ang="0">
                  <a:pos x="11" y="133"/>
                </a:cxn>
                <a:cxn ang="0">
                  <a:pos x="11" y="133"/>
                </a:cxn>
                <a:cxn ang="0">
                  <a:pos x="4" y="140"/>
                </a:cxn>
                <a:cxn ang="0">
                  <a:pos x="4" y="140"/>
                </a:cxn>
                <a:cxn ang="0">
                  <a:pos x="14" y="154"/>
                </a:cxn>
                <a:cxn ang="0">
                  <a:pos x="14" y="163"/>
                </a:cxn>
                <a:cxn ang="0">
                  <a:pos x="42" y="173"/>
                </a:cxn>
                <a:cxn ang="0">
                  <a:pos x="49" y="189"/>
                </a:cxn>
                <a:cxn ang="0">
                  <a:pos x="75" y="194"/>
                </a:cxn>
                <a:cxn ang="0">
                  <a:pos x="89" y="206"/>
                </a:cxn>
                <a:cxn ang="0">
                  <a:pos x="103" y="199"/>
                </a:cxn>
                <a:cxn ang="0">
                  <a:pos x="122" y="189"/>
                </a:cxn>
                <a:cxn ang="0">
                  <a:pos x="264" y="265"/>
                </a:cxn>
                <a:cxn ang="0">
                  <a:pos x="264" y="256"/>
                </a:cxn>
                <a:cxn ang="0">
                  <a:pos x="283" y="256"/>
                </a:cxn>
                <a:cxn ang="0">
                  <a:pos x="283" y="218"/>
                </a:cxn>
                <a:cxn ang="0">
                  <a:pos x="283" y="81"/>
                </a:cxn>
                <a:cxn ang="0">
                  <a:pos x="278" y="59"/>
                </a:cxn>
                <a:cxn ang="0">
                  <a:pos x="283" y="48"/>
                </a:cxn>
                <a:cxn ang="0">
                  <a:pos x="281" y="36"/>
                </a:cxn>
                <a:cxn ang="0">
                  <a:pos x="285" y="31"/>
                </a:cxn>
                <a:cxn ang="0">
                  <a:pos x="283" y="24"/>
                </a:cxn>
                <a:cxn ang="0">
                  <a:pos x="266" y="24"/>
                </a:cxn>
                <a:cxn ang="0">
                  <a:pos x="250" y="17"/>
                </a:cxn>
                <a:cxn ang="0">
                  <a:pos x="250" y="12"/>
                </a:cxn>
                <a:cxn ang="0">
                  <a:pos x="231" y="5"/>
                </a:cxn>
                <a:cxn ang="0">
                  <a:pos x="222" y="5"/>
                </a:cxn>
                <a:cxn ang="0">
                  <a:pos x="203" y="15"/>
                </a:cxn>
                <a:cxn ang="0">
                  <a:pos x="193" y="29"/>
                </a:cxn>
                <a:cxn ang="0">
                  <a:pos x="196" y="41"/>
                </a:cxn>
                <a:cxn ang="0">
                  <a:pos x="189" y="55"/>
                </a:cxn>
                <a:cxn ang="0">
                  <a:pos x="177" y="59"/>
                </a:cxn>
                <a:cxn ang="0">
                  <a:pos x="146" y="43"/>
                </a:cxn>
                <a:cxn ang="0">
                  <a:pos x="122" y="38"/>
                </a:cxn>
                <a:cxn ang="0">
                  <a:pos x="113" y="31"/>
                </a:cxn>
                <a:cxn ang="0">
                  <a:pos x="108" y="17"/>
                </a:cxn>
                <a:cxn ang="0">
                  <a:pos x="75" y="5"/>
                </a:cxn>
                <a:cxn ang="0">
                  <a:pos x="56" y="7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2" y="15"/>
                </a:cxn>
              </a:cxnLst>
              <a:rect l="0" t="0" r="r" b="b"/>
              <a:pathLst>
                <a:path w="285" h="265">
                  <a:moveTo>
                    <a:pt x="42" y="15"/>
                  </a:moveTo>
                  <a:lnTo>
                    <a:pt x="30" y="22"/>
                  </a:lnTo>
                  <a:lnTo>
                    <a:pt x="16" y="36"/>
                  </a:lnTo>
                  <a:lnTo>
                    <a:pt x="18" y="45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4" y="59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1" y="81"/>
                  </a:lnTo>
                  <a:lnTo>
                    <a:pt x="14" y="104"/>
                  </a:lnTo>
                  <a:lnTo>
                    <a:pt x="14" y="104"/>
                  </a:lnTo>
                  <a:lnTo>
                    <a:pt x="9" y="116"/>
                  </a:lnTo>
                  <a:lnTo>
                    <a:pt x="9" y="116"/>
                  </a:lnTo>
                  <a:lnTo>
                    <a:pt x="11" y="133"/>
                  </a:lnTo>
                  <a:lnTo>
                    <a:pt x="11" y="133"/>
                  </a:lnTo>
                  <a:lnTo>
                    <a:pt x="4" y="140"/>
                  </a:lnTo>
                  <a:lnTo>
                    <a:pt x="4" y="140"/>
                  </a:lnTo>
                  <a:lnTo>
                    <a:pt x="14" y="154"/>
                  </a:lnTo>
                  <a:lnTo>
                    <a:pt x="14" y="163"/>
                  </a:lnTo>
                  <a:lnTo>
                    <a:pt x="42" y="173"/>
                  </a:lnTo>
                  <a:lnTo>
                    <a:pt x="49" y="189"/>
                  </a:lnTo>
                  <a:lnTo>
                    <a:pt x="75" y="194"/>
                  </a:lnTo>
                  <a:lnTo>
                    <a:pt x="89" y="206"/>
                  </a:lnTo>
                  <a:lnTo>
                    <a:pt x="103" y="199"/>
                  </a:lnTo>
                  <a:lnTo>
                    <a:pt x="122" y="189"/>
                  </a:lnTo>
                  <a:lnTo>
                    <a:pt x="264" y="265"/>
                  </a:lnTo>
                  <a:lnTo>
                    <a:pt x="264" y="256"/>
                  </a:lnTo>
                  <a:lnTo>
                    <a:pt x="283" y="256"/>
                  </a:lnTo>
                  <a:lnTo>
                    <a:pt x="283" y="218"/>
                  </a:lnTo>
                  <a:lnTo>
                    <a:pt x="283" y="81"/>
                  </a:lnTo>
                  <a:lnTo>
                    <a:pt x="278" y="59"/>
                  </a:lnTo>
                  <a:lnTo>
                    <a:pt x="283" y="48"/>
                  </a:lnTo>
                  <a:lnTo>
                    <a:pt x="281" y="36"/>
                  </a:lnTo>
                  <a:lnTo>
                    <a:pt x="285" y="31"/>
                  </a:lnTo>
                  <a:lnTo>
                    <a:pt x="283" y="24"/>
                  </a:lnTo>
                  <a:lnTo>
                    <a:pt x="266" y="24"/>
                  </a:lnTo>
                  <a:lnTo>
                    <a:pt x="250" y="17"/>
                  </a:lnTo>
                  <a:lnTo>
                    <a:pt x="250" y="12"/>
                  </a:lnTo>
                  <a:lnTo>
                    <a:pt x="231" y="5"/>
                  </a:lnTo>
                  <a:lnTo>
                    <a:pt x="222" y="5"/>
                  </a:lnTo>
                  <a:lnTo>
                    <a:pt x="203" y="15"/>
                  </a:lnTo>
                  <a:lnTo>
                    <a:pt x="193" y="29"/>
                  </a:lnTo>
                  <a:lnTo>
                    <a:pt x="196" y="41"/>
                  </a:lnTo>
                  <a:lnTo>
                    <a:pt x="189" y="55"/>
                  </a:lnTo>
                  <a:lnTo>
                    <a:pt x="177" y="59"/>
                  </a:lnTo>
                  <a:lnTo>
                    <a:pt x="146" y="43"/>
                  </a:lnTo>
                  <a:lnTo>
                    <a:pt x="122" y="38"/>
                  </a:lnTo>
                  <a:lnTo>
                    <a:pt x="113" y="31"/>
                  </a:lnTo>
                  <a:lnTo>
                    <a:pt x="108" y="17"/>
                  </a:lnTo>
                  <a:lnTo>
                    <a:pt x="75" y="5"/>
                  </a:lnTo>
                  <a:lnTo>
                    <a:pt x="56" y="7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1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99" name="Freeform 167">
              <a:extLst>
                <a:ext uri="{FF2B5EF4-FFF2-40B4-BE49-F238E27FC236}">
                  <a16:creationId xmlns:a16="http://schemas.microsoft.com/office/drawing/2014/main" id="{7E763A53-2908-A1D6-640E-1955F0168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5018" y="2676263"/>
              <a:ext cx="240985" cy="475365"/>
            </a:xfrm>
            <a:custGeom>
              <a:avLst/>
              <a:gdLst/>
              <a:ahLst/>
              <a:cxnLst>
                <a:cxn ang="0">
                  <a:pos x="12" y="57"/>
                </a:cxn>
                <a:cxn ang="0">
                  <a:pos x="0" y="71"/>
                </a:cxn>
                <a:cxn ang="0">
                  <a:pos x="5" y="85"/>
                </a:cxn>
                <a:cxn ang="0">
                  <a:pos x="14" y="100"/>
                </a:cxn>
                <a:cxn ang="0">
                  <a:pos x="28" y="109"/>
                </a:cxn>
                <a:cxn ang="0">
                  <a:pos x="35" y="144"/>
                </a:cxn>
                <a:cxn ang="0">
                  <a:pos x="35" y="144"/>
                </a:cxn>
                <a:cxn ang="0">
                  <a:pos x="49" y="130"/>
                </a:cxn>
                <a:cxn ang="0">
                  <a:pos x="47" y="121"/>
                </a:cxn>
                <a:cxn ang="0">
                  <a:pos x="61" y="107"/>
                </a:cxn>
                <a:cxn ang="0">
                  <a:pos x="73" y="100"/>
                </a:cxn>
                <a:cxn ang="0">
                  <a:pos x="73" y="85"/>
                </a:cxn>
                <a:cxn ang="0">
                  <a:pos x="73" y="85"/>
                </a:cxn>
                <a:cxn ang="0">
                  <a:pos x="66" y="85"/>
                </a:cxn>
                <a:cxn ang="0">
                  <a:pos x="64" y="74"/>
                </a:cxn>
                <a:cxn ang="0">
                  <a:pos x="49" y="76"/>
                </a:cxn>
                <a:cxn ang="0">
                  <a:pos x="47" y="62"/>
                </a:cxn>
                <a:cxn ang="0">
                  <a:pos x="54" y="59"/>
                </a:cxn>
                <a:cxn ang="0">
                  <a:pos x="66" y="45"/>
                </a:cxn>
                <a:cxn ang="0">
                  <a:pos x="56" y="33"/>
                </a:cxn>
                <a:cxn ang="0">
                  <a:pos x="54" y="22"/>
                </a:cxn>
                <a:cxn ang="0">
                  <a:pos x="66" y="12"/>
                </a:cxn>
                <a:cxn ang="0">
                  <a:pos x="64" y="7"/>
                </a:cxn>
                <a:cxn ang="0">
                  <a:pos x="49" y="14"/>
                </a:cxn>
                <a:cxn ang="0">
                  <a:pos x="49" y="5"/>
                </a:cxn>
                <a:cxn ang="0">
                  <a:pos x="40" y="0"/>
                </a:cxn>
                <a:cxn ang="0">
                  <a:pos x="19" y="10"/>
                </a:cxn>
                <a:cxn ang="0">
                  <a:pos x="19" y="10"/>
                </a:cxn>
                <a:cxn ang="0">
                  <a:pos x="16" y="19"/>
                </a:cxn>
                <a:cxn ang="0">
                  <a:pos x="12" y="57"/>
                </a:cxn>
              </a:cxnLst>
              <a:rect l="0" t="0" r="r" b="b"/>
              <a:pathLst>
                <a:path w="73" h="144">
                  <a:moveTo>
                    <a:pt x="12" y="57"/>
                  </a:moveTo>
                  <a:lnTo>
                    <a:pt x="0" y="71"/>
                  </a:lnTo>
                  <a:lnTo>
                    <a:pt x="5" y="85"/>
                  </a:lnTo>
                  <a:lnTo>
                    <a:pt x="14" y="100"/>
                  </a:lnTo>
                  <a:lnTo>
                    <a:pt x="28" y="109"/>
                  </a:lnTo>
                  <a:lnTo>
                    <a:pt x="35" y="144"/>
                  </a:lnTo>
                  <a:lnTo>
                    <a:pt x="35" y="144"/>
                  </a:lnTo>
                  <a:lnTo>
                    <a:pt x="49" y="130"/>
                  </a:lnTo>
                  <a:lnTo>
                    <a:pt x="47" y="121"/>
                  </a:lnTo>
                  <a:lnTo>
                    <a:pt x="61" y="107"/>
                  </a:lnTo>
                  <a:lnTo>
                    <a:pt x="73" y="100"/>
                  </a:lnTo>
                  <a:lnTo>
                    <a:pt x="73" y="85"/>
                  </a:lnTo>
                  <a:lnTo>
                    <a:pt x="73" y="85"/>
                  </a:lnTo>
                  <a:lnTo>
                    <a:pt x="66" y="85"/>
                  </a:lnTo>
                  <a:lnTo>
                    <a:pt x="64" y="74"/>
                  </a:lnTo>
                  <a:lnTo>
                    <a:pt x="49" y="76"/>
                  </a:lnTo>
                  <a:lnTo>
                    <a:pt x="47" y="62"/>
                  </a:lnTo>
                  <a:lnTo>
                    <a:pt x="54" y="59"/>
                  </a:lnTo>
                  <a:lnTo>
                    <a:pt x="66" y="45"/>
                  </a:lnTo>
                  <a:lnTo>
                    <a:pt x="56" y="33"/>
                  </a:lnTo>
                  <a:lnTo>
                    <a:pt x="54" y="22"/>
                  </a:lnTo>
                  <a:lnTo>
                    <a:pt x="66" y="12"/>
                  </a:lnTo>
                  <a:lnTo>
                    <a:pt x="64" y="7"/>
                  </a:lnTo>
                  <a:lnTo>
                    <a:pt x="49" y="14"/>
                  </a:lnTo>
                  <a:lnTo>
                    <a:pt x="49" y="5"/>
                  </a:lnTo>
                  <a:lnTo>
                    <a:pt x="40" y="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6" y="19"/>
                  </a:lnTo>
                  <a:lnTo>
                    <a:pt x="12" y="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0" name="Freeform 44">
              <a:extLst>
                <a:ext uri="{FF2B5EF4-FFF2-40B4-BE49-F238E27FC236}">
                  <a16:creationId xmlns:a16="http://schemas.microsoft.com/office/drawing/2014/main" id="{8D2D6B09-303B-F8C5-439F-5EA9F2C292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6824" y="3465239"/>
              <a:ext cx="9905" cy="660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3" h="2">
                  <a:moveTo>
                    <a:pt x="0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1" name="Freeform 45">
              <a:extLst>
                <a:ext uri="{FF2B5EF4-FFF2-40B4-BE49-F238E27FC236}">
                  <a16:creationId xmlns:a16="http://schemas.microsoft.com/office/drawing/2014/main" id="{95DA878D-DBEC-FE9B-21D8-9DFFF86C9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0222" y="3395913"/>
              <a:ext cx="16507" cy="52819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5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2" y="16"/>
                </a:cxn>
                <a:cxn ang="0">
                  <a:pos x="2" y="16"/>
                </a:cxn>
              </a:cxnLst>
              <a:rect l="0" t="0" r="r" b="b"/>
              <a:pathLst>
                <a:path w="5" h="16">
                  <a:moveTo>
                    <a:pt x="2" y="16"/>
                  </a:moveTo>
                  <a:lnTo>
                    <a:pt x="5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2" y="16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2" name="Freeform 48">
              <a:extLst>
                <a:ext uri="{FF2B5EF4-FFF2-40B4-BE49-F238E27FC236}">
                  <a16:creationId xmlns:a16="http://schemas.microsoft.com/office/drawing/2014/main" id="{AC13A9C6-E6BF-47AB-4523-5164A0E2E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3505" y="3409118"/>
              <a:ext cx="9905" cy="26408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3" y="8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3" y="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09A0972-E410-13EA-08D8-5F716EE58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364" y="3263868"/>
              <a:ext cx="3302" cy="330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4" name="Freeform 77">
              <a:extLst>
                <a:ext uri="{FF2B5EF4-FFF2-40B4-BE49-F238E27FC236}">
                  <a16:creationId xmlns:a16="http://schemas.microsoft.com/office/drawing/2014/main" id="{C468EC8F-709E-A57D-F6FB-1BE82191F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303" y="3857351"/>
              <a:ext cx="617316" cy="379634"/>
            </a:xfrm>
            <a:custGeom>
              <a:avLst/>
              <a:gdLst/>
              <a:ahLst/>
              <a:cxnLst>
                <a:cxn ang="0">
                  <a:pos x="97" y="14"/>
                </a:cxn>
                <a:cxn ang="0">
                  <a:pos x="85" y="33"/>
                </a:cxn>
                <a:cxn ang="0">
                  <a:pos x="45" y="28"/>
                </a:cxn>
                <a:cxn ang="0">
                  <a:pos x="7" y="28"/>
                </a:cxn>
                <a:cxn ang="0">
                  <a:pos x="7" y="28"/>
                </a:cxn>
                <a:cxn ang="0">
                  <a:pos x="9" y="40"/>
                </a:cxn>
                <a:cxn ang="0">
                  <a:pos x="9" y="40"/>
                </a:cxn>
                <a:cxn ang="0">
                  <a:pos x="2" y="47"/>
                </a:cxn>
                <a:cxn ang="0">
                  <a:pos x="2" y="47"/>
                </a:cxn>
                <a:cxn ang="0">
                  <a:pos x="2" y="47"/>
                </a:cxn>
                <a:cxn ang="0">
                  <a:pos x="0" y="61"/>
                </a:cxn>
                <a:cxn ang="0">
                  <a:pos x="14" y="111"/>
                </a:cxn>
                <a:cxn ang="0">
                  <a:pos x="21" y="115"/>
                </a:cxn>
                <a:cxn ang="0">
                  <a:pos x="42" y="108"/>
                </a:cxn>
                <a:cxn ang="0">
                  <a:pos x="54" y="101"/>
                </a:cxn>
                <a:cxn ang="0">
                  <a:pos x="71" y="101"/>
                </a:cxn>
                <a:cxn ang="0">
                  <a:pos x="94" y="89"/>
                </a:cxn>
                <a:cxn ang="0">
                  <a:pos x="106" y="89"/>
                </a:cxn>
                <a:cxn ang="0">
                  <a:pos x="123" y="75"/>
                </a:cxn>
                <a:cxn ang="0">
                  <a:pos x="156" y="68"/>
                </a:cxn>
                <a:cxn ang="0">
                  <a:pos x="170" y="61"/>
                </a:cxn>
                <a:cxn ang="0">
                  <a:pos x="177" y="44"/>
                </a:cxn>
                <a:cxn ang="0">
                  <a:pos x="187" y="42"/>
                </a:cxn>
                <a:cxn ang="0">
                  <a:pos x="179" y="30"/>
                </a:cxn>
                <a:cxn ang="0">
                  <a:pos x="168" y="0"/>
                </a:cxn>
                <a:cxn ang="0">
                  <a:pos x="116" y="4"/>
                </a:cxn>
                <a:cxn ang="0">
                  <a:pos x="97" y="14"/>
                </a:cxn>
              </a:cxnLst>
              <a:rect l="0" t="0" r="r" b="b"/>
              <a:pathLst>
                <a:path w="187" h="115">
                  <a:moveTo>
                    <a:pt x="97" y="14"/>
                  </a:moveTo>
                  <a:lnTo>
                    <a:pt x="85" y="33"/>
                  </a:lnTo>
                  <a:lnTo>
                    <a:pt x="45" y="28"/>
                  </a:lnTo>
                  <a:lnTo>
                    <a:pt x="7" y="28"/>
                  </a:lnTo>
                  <a:lnTo>
                    <a:pt x="7" y="28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61"/>
                  </a:lnTo>
                  <a:lnTo>
                    <a:pt x="14" y="111"/>
                  </a:lnTo>
                  <a:lnTo>
                    <a:pt x="21" y="115"/>
                  </a:lnTo>
                  <a:lnTo>
                    <a:pt x="42" y="108"/>
                  </a:lnTo>
                  <a:lnTo>
                    <a:pt x="54" y="101"/>
                  </a:lnTo>
                  <a:lnTo>
                    <a:pt x="71" y="101"/>
                  </a:lnTo>
                  <a:lnTo>
                    <a:pt x="94" y="89"/>
                  </a:lnTo>
                  <a:lnTo>
                    <a:pt x="106" y="89"/>
                  </a:lnTo>
                  <a:lnTo>
                    <a:pt x="123" y="75"/>
                  </a:lnTo>
                  <a:lnTo>
                    <a:pt x="156" y="68"/>
                  </a:lnTo>
                  <a:lnTo>
                    <a:pt x="170" y="61"/>
                  </a:lnTo>
                  <a:lnTo>
                    <a:pt x="177" y="44"/>
                  </a:lnTo>
                  <a:lnTo>
                    <a:pt x="187" y="42"/>
                  </a:lnTo>
                  <a:lnTo>
                    <a:pt x="179" y="30"/>
                  </a:lnTo>
                  <a:lnTo>
                    <a:pt x="168" y="0"/>
                  </a:lnTo>
                  <a:lnTo>
                    <a:pt x="116" y="4"/>
                  </a:lnTo>
                  <a:lnTo>
                    <a:pt x="97" y="1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6862D741-3E6B-1825-3412-A4C82A846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6729" y="3465239"/>
              <a:ext cx="3302" cy="330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317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6" name="Freeform 79">
              <a:extLst>
                <a:ext uri="{FF2B5EF4-FFF2-40B4-BE49-F238E27FC236}">
                  <a16:creationId xmlns:a16="http://schemas.microsoft.com/office/drawing/2014/main" id="{406C831E-7127-AC87-6E8A-DB776FC030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8902" y="3419023"/>
              <a:ext cx="290501" cy="217876"/>
            </a:xfrm>
            <a:custGeom>
              <a:avLst/>
              <a:gdLst/>
              <a:ahLst/>
              <a:cxnLst>
                <a:cxn ang="0">
                  <a:pos x="19" y="59"/>
                </a:cxn>
                <a:cxn ang="0">
                  <a:pos x="64" y="66"/>
                </a:cxn>
                <a:cxn ang="0">
                  <a:pos x="66" y="64"/>
                </a:cxn>
                <a:cxn ang="0">
                  <a:pos x="66" y="64"/>
                </a:cxn>
                <a:cxn ang="0">
                  <a:pos x="76" y="35"/>
                </a:cxn>
                <a:cxn ang="0">
                  <a:pos x="76" y="23"/>
                </a:cxn>
                <a:cxn ang="0">
                  <a:pos x="76" y="23"/>
                </a:cxn>
                <a:cxn ang="0">
                  <a:pos x="88" y="21"/>
                </a:cxn>
                <a:cxn ang="0">
                  <a:pos x="88" y="14"/>
                </a:cxn>
                <a:cxn ang="0">
                  <a:pos x="85" y="16"/>
                </a:cxn>
                <a:cxn ang="0">
                  <a:pos x="85" y="16"/>
                </a:cxn>
                <a:cxn ang="0">
                  <a:pos x="85" y="14"/>
                </a:cxn>
                <a:cxn ang="0">
                  <a:pos x="88" y="14"/>
                </a:cxn>
                <a:cxn ang="0">
                  <a:pos x="88" y="12"/>
                </a:cxn>
                <a:cxn ang="0">
                  <a:pos x="85" y="9"/>
                </a:cxn>
                <a:cxn ang="0">
                  <a:pos x="85" y="9"/>
                </a:cxn>
                <a:cxn ang="0">
                  <a:pos x="83" y="9"/>
                </a:cxn>
                <a:cxn ang="0">
                  <a:pos x="83" y="7"/>
                </a:cxn>
                <a:cxn ang="0">
                  <a:pos x="83" y="0"/>
                </a:cxn>
                <a:cxn ang="0">
                  <a:pos x="47" y="38"/>
                </a:cxn>
                <a:cxn ang="0">
                  <a:pos x="19" y="35"/>
                </a:cxn>
                <a:cxn ang="0">
                  <a:pos x="5" y="40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19" y="59"/>
                </a:cxn>
              </a:cxnLst>
              <a:rect l="0" t="0" r="r" b="b"/>
              <a:pathLst>
                <a:path w="88" h="66">
                  <a:moveTo>
                    <a:pt x="19" y="59"/>
                  </a:moveTo>
                  <a:lnTo>
                    <a:pt x="64" y="66"/>
                  </a:lnTo>
                  <a:lnTo>
                    <a:pt x="66" y="64"/>
                  </a:lnTo>
                  <a:lnTo>
                    <a:pt x="66" y="64"/>
                  </a:lnTo>
                  <a:lnTo>
                    <a:pt x="76" y="35"/>
                  </a:lnTo>
                  <a:lnTo>
                    <a:pt x="76" y="23"/>
                  </a:lnTo>
                  <a:lnTo>
                    <a:pt x="76" y="23"/>
                  </a:lnTo>
                  <a:lnTo>
                    <a:pt x="88" y="21"/>
                  </a:lnTo>
                  <a:lnTo>
                    <a:pt x="88" y="14"/>
                  </a:lnTo>
                  <a:lnTo>
                    <a:pt x="85" y="16"/>
                  </a:lnTo>
                  <a:lnTo>
                    <a:pt x="85" y="16"/>
                  </a:lnTo>
                  <a:lnTo>
                    <a:pt x="85" y="14"/>
                  </a:lnTo>
                  <a:lnTo>
                    <a:pt x="88" y="14"/>
                  </a:lnTo>
                  <a:lnTo>
                    <a:pt x="88" y="12"/>
                  </a:lnTo>
                  <a:lnTo>
                    <a:pt x="85" y="9"/>
                  </a:lnTo>
                  <a:lnTo>
                    <a:pt x="85" y="9"/>
                  </a:lnTo>
                  <a:lnTo>
                    <a:pt x="83" y="9"/>
                  </a:lnTo>
                  <a:lnTo>
                    <a:pt x="83" y="7"/>
                  </a:lnTo>
                  <a:lnTo>
                    <a:pt x="83" y="0"/>
                  </a:lnTo>
                  <a:lnTo>
                    <a:pt x="47" y="38"/>
                  </a:lnTo>
                  <a:lnTo>
                    <a:pt x="19" y="35"/>
                  </a:lnTo>
                  <a:lnTo>
                    <a:pt x="5" y="4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9" y="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7" name="Freeform 82">
              <a:extLst>
                <a:ext uri="{FF2B5EF4-FFF2-40B4-BE49-F238E27FC236}">
                  <a16:creationId xmlns:a16="http://schemas.microsoft.com/office/drawing/2014/main" id="{D59AE6FF-B250-22FE-F4E5-FDCF6805F8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874" y="2521110"/>
              <a:ext cx="1145499" cy="960636"/>
            </a:xfrm>
            <a:custGeom>
              <a:avLst/>
              <a:gdLst/>
              <a:ahLst/>
              <a:cxnLst>
                <a:cxn ang="0">
                  <a:pos x="347" y="251"/>
                </a:cxn>
                <a:cxn ang="0">
                  <a:pos x="337" y="229"/>
                </a:cxn>
                <a:cxn ang="0">
                  <a:pos x="302" y="199"/>
                </a:cxn>
                <a:cxn ang="0">
                  <a:pos x="302" y="199"/>
                </a:cxn>
                <a:cxn ang="0">
                  <a:pos x="319" y="180"/>
                </a:cxn>
                <a:cxn ang="0">
                  <a:pos x="302" y="165"/>
                </a:cxn>
                <a:cxn ang="0">
                  <a:pos x="302" y="165"/>
                </a:cxn>
                <a:cxn ang="0">
                  <a:pos x="297" y="135"/>
                </a:cxn>
                <a:cxn ang="0">
                  <a:pos x="295" y="113"/>
                </a:cxn>
                <a:cxn ang="0">
                  <a:pos x="309" y="83"/>
                </a:cxn>
                <a:cxn ang="0">
                  <a:pos x="309" y="83"/>
                </a:cxn>
                <a:cxn ang="0">
                  <a:pos x="309" y="64"/>
                </a:cxn>
                <a:cxn ang="0">
                  <a:pos x="288" y="54"/>
                </a:cxn>
                <a:cxn ang="0">
                  <a:pos x="238" y="35"/>
                </a:cxn>
                <a:cxn ang="0">
                  <a:pos x="205" y="33"/>
                </a:cxn>
                <a:cxn ang="0">
                  <a:pos x="177" y="47"/>
                </a:cxn>
                <a:cxn ang="0">
                  <a:pos x="170" y="57"/>
                </a:cxn>
                <a:cxn ang="0">
                  <a:pos x="127" y="61"/>
                </a:cxn>
                <a:cxn ang="0">
                  <a:pos x="89" y="40"/>
                </a:cxn>
                <a:cxn ang="0">
                  <a:pos x="87" y="26"/>
                </a:cxn>
                <a:cxn ang="0">
                  <a:pos x="70" y="17"/>
                </a:cxn>
                <a:cxn ang="0">
                  <a:pos x="78" y="5"/>
                </a:cxn>
                <a:cxn ang="0">
                  <a:pos x="44" y="17"/>
                </a:cxn>
                <a:cxn ang="0">
                  <a:pos x="44" y="17"/>
                </a:cxn>
                <a:cxn ang="0">
                  <a:pos x="42" y="14"/>
                </a:cxn>
                <a:cxn ang="0">
                  <a:pos x="37" y="17"/>
                </a:cxn>
                <a:cxn ang="0">
                  <a:pos x="37" y="17"/>
                </a:cxn>
                <a:cxn ang="0">
                  <a:pos x="14" y="0"/>
                </a:cxn>
                <a:cxn ang="0">
                  <a:pos x="0" y="5"/>
                </a:cxn>
                <a:cxn ang="0">
                  <a:pos x="2" y="35"/>
                </a:cxn>
                <a:cxn ang="0">
                  <a:pos x="11" y="52"/>
                </a:cxn>
                <a:cxn ang="0">
                  <a:pos x="40" y="80"/>
                </a:cxn>
                <a:cxn ang="0">
                  <a:pos x="40" y="80"/>
                </a:cxn>
                <a:cxn ang="0">
                  <a:pos x="23" y="118"/>
                </a:cxn>
                <a:cxn ang="0">
                  <a:pos x="33" y="123"/>
                </a:cxn>
                <a:cxn ang="0">
                  <a:pos x="40" y="137"/>
                </a:cxn>
                <a:cxn ang="0">
                  <a:pos x="61" y="149"/>
                </a:cxn>
                <a:cxn ang="0">
                  <a:pos x="68" y="161"/>
                </a:cxn>
                <a:cxn ang="0">
                  <a:pos x="70" y="177"/>
                </a:cxn>
                <a:cxn ang="0">
                  <a:pos x="80" y="196"/>
                </a:cxn>
                <a:cxn ang="0">
                  <a:pos x="99" y="196"/>
                </a:cxn>
                <a:cxn ang="0">
                  <a:pos x="118" y="208"/>
                </a:cxn>
                <a:cxn ang="0">
                  <a:pos x="151" y="241"/>
                </a:cxn>
                <a:cxn ang="0">
                  <a:pos x="193" y="265"/>
                </a:cxn>
                <a:cxn ang="0">
                  <a:pos x="212" y="260"/>
                </a:cxn>
                <a:cxn ang="0">
                  <a:pos x="233" y="258"/>
                </a:cxn>
                <a:cxn ang="0">
                  <a:pos x="285" y="286"/>
                </a:cxn>
                <a:cxn ang="0">
                  <a:pos x="311" y="291"/>
                </a:cxn>
                <a:cxn ang="0">
                  <a:pos x="314" y="288"/>
                </a:cxn>
                <a:cxn ang="0">
                  <a:pos x="342" y="260"/>
                </a:cxn>
              </a:cxnLst>
              <a:rect l="0" t="0" r="r" b="b"/>
              <a:pathLst>
                <a:path w="347" h="291">
                  <a:moveTo>
                    <a:pt x="342" y="260"/>
                  </a:moveTo>
                  <a:lnTo>
                    <a:pt x="347" y="251"/>
                  </a:lnTo>
                  <a:lnTo>
                    <a:pt x="335" y="248"/>
                  </a:lnTo>
                  <a:lnTo>
                    <a:pt x="337" y="229"/>
                  </a:lnTo>
                  <a:lnTo>
                    <a:pt x="321" y="225"/>
                  </a:lnTo>
                  <a:lnTo>
                    <a:pt x="302" y="199"/>
                  </a:lnTo>
                  <a:lnTo>
                    <a:pt x="302" y="199"/>
                  </a:lnTo>
                  <a:lnTo>
                    <a:pt x="302" y="199"/>
                  </a:lnTo>
                  <a:lnTo>
                    <a:pt x="302" y="199"/>
                  </a:lnTo>
                  <a:lnTo>
                    <a:pt x="319" y="180"/>
                  </a:lnTo>
                  <a:lnTo>
                    <a:pt x="316" y="170"/>
                  </a:lnTo>
                  <a:lnTo>
                    <a:pt x="302" y="165"/>
                  </a:lnTo>
                  <a:lnTo>
                    <a:pt x="302" y="165"/>
                  </a:lnTo>
                  <a:lnTo>
                    <a:pt x="302" y="165"/>
                  </a:lnTo>
                  <a:lnTo>
                    <a:pt x="302" y="151"/>
                  </a:lnTo>
                  <a:lnTo>
                    <a:pt x="297" y="135"/>
                  </a:lnTo>
                  <a:lnTo>
                    <a:pt x="302" y="125"/>
                  </a:lnTo>
                  <a:lnTo>
                    <a:pt x="295" y="113"/>
                  </a:lnTo>
                  <a:lnTo>
                    <a:pt x="302" y="109"/>
                  </a:lnTo>
                  <a:lnTo>
                    <a:pt x="309" y="83"/>
                  </a:lnTo>
                  <a:lnTo>
                    <a:pt x="309" y="83"/>
                  </a:lnTo>
                  <a:lnTo>
                    <a:pt x="309" y="83"/>
                  </a:lnTo>
                  <a:lnTo>
                    <a:pt x="309" y="83"/>
                  </a:lnTo>
                  <a:lnTo>
                    <a:pt x="309" y="64"/>
                  </a:lnTo>
                  <a:lnTo>
                    <a:pt x="293" y="61"/>
                  </a:lnTo>
                  <a:lnTo>
                    <a:pt x="288" y="54"/>
                  </a:lnTo>
                  <a:lnTo>
                    <a:pt x="264" y="40"/>
                  </a:lnTo>
                  <a:lnTo>
                    <a:pt x="238" y="35"/>
                  </a:lnTo>
                  <a:lnTo>
                    <a:pt x="236" y="28"/>
                  </a:lnTo>
                  <a:lnTo>
                    <a:pt x="205" y="33"/>
                  </a:lnTo>
                  <a:lnTo>
                    <a:pt x="193" y="45"/>
                  </a:lnTo>
                  <a:lnTo>
                    <a:pt x="177" y="47"/>
                  </a:lnTo>
                  <a:lnTo>
                    <a:pt x="179" y="59"/>
                  </a:lnTo>
                  <a:lnTo>
                    <a:pt x="170" y="57"/>
                  </a:lnTo>
                  <a:lnTo>
                    <a:pt x="141" y="64"/>
                  </a:lnTo>
                  <a:lnTo>
                    <a:pt x="127" y="61"/>
                  </a:lnTo>
                  <a:lnTo>
                    <a:pt x="111" y="47"/>
                  </a:lnTo>
                  <a:lnTo>
                    <a:pt x="89" y="40"/>
                  </a:lnTo>
                  <a:lnTo>
                    <a:pt x="87" y="26"/>
                  </a:lnTo>
                  <a:lnTo>
                    <a:pt x="87" y="26"/>
                  </a:lnTo>
                  <a:lnTo>
                    <a:pt x="70" y="17"/>
                  </a:lnTo>
                  <a:lnTo>
                    <a:pt x="70" y="17"/>
                  </a:lnTo>
                  <a:lnTo>
                    <a:pt x="78" y="5"/>
                  </a:lnTo>
                  <a:lnTo>
                    <a:pt x="78" y="5"/>
                  </a:lnTo>
                  <a:lnTo>
                    <a:pt x="70" y="0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4" y="17"/>
                  </a:lnTo>
                  <a:lnTo>
                    <a:pt x="42" y="14"/>
                  </a:lnTo>
                  <a:lnTo>
                    <a:pt x="42" y="14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37" y="17"/>
                  </a:lnTo>
                  <a:lnTo>
                    <a:pt x="26" y="14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5"/>
                  </a:lnTo>
                  <a:lnTo>
                    <a:pt x="4" y="17"/>
                  </a:lnTo>
                  <a:lnTo>
                    <a:pt x="2" y="35"/>
                  </a:lnTo>
                  <a:lnTo>
                    <a:pt x="9" y="40"/>
                  </a:lnTo>
                  <a:lnTo>
                    <a:pt x="11" y="52"/>
                  </a:lnTo>
                  <a:lnTo>
                    <a:pt x="23" y="76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40" y="80"/>
                  </a:lnTo>
                  <a:lnTo>
                    <a:pt x="26" y="109"/>
                  </a:lnTo>
                  <a:lnTo>
                    <a:pt x="23" y="118"/>
                  </a:lnTo>
                  <a:lnTo>
                    <a:pt x="33" y="123"/>
                  </a:lnTo>
                  <a:lnTo>
                    <a:pt x="33" y="123"/>
                  </a:lnTo>
                  <a:lnTo>
                    <a:pt x="33" y="123"/>
                  </a:lnTo>
                  <a:lnTo>
                    <a:pt x="40" y="137"/>
                  </a:lnTo>
                  <a:lnTo>
                    <a:pt x="61" y="149"/>
                  </a:lnTo>
                  <a:lnTo>
                    <a:pt x="61" y="149"/>
                  </a:lnTo>
                  <a:lnTo>
                    <a:pt x="61" y="149"/>
                  </a:lnTo>
                  <a:lnTo>
                    <a:pt x="68" y="161"/>
                  </a:lnTo>
                  <a:lnTo>
                    <a:pt x="66" y="177"/>
                  </a:lnTo>
                  <a:lnTo>
                    <a:pt x="70" y="177"/>
                  </a:lnTo>
                  <a:lnTo>
                    <a:pt x="70" y="187"/>
                  </a:lnTo>
                  <a:lnTo>
                    <a:pt x="80" y="196"/>
                  </a:lnTo>
                  <a:lnTo>
                    <a:pt x="87" y="189"/>
                  </a:lnTo>
                  <a:lnTo>
                    <a:pt x="99" y="196"/>
                  </a:lnTo>
                  <a:lnTo>
                    <a:pt x="108" y="191"/>
                  </a:lnTo>
                  <a:lnTo>
                    <a:pt x="118" y="208"/>
                  </a:lnTo>
                  <a:lnTo>
                    <a:pt x="132" y="236"/>
                  </a:lnTo>
                  <a:lnTo>
                    <a:pt x="151" y="241"/>
                  </a:lnTo>
                  <a:lnTo>
                    <a:pt x="153" y="248"/>
                  </a:lnTo>
                  <a:lnTo>
                    <a:pt x="193" y="265"/>
                  </a:lnTo>
                  <a:lnTo>
                    <a:pt x="200" y="258"/>
                  </a:lnTo>
                  <a:lnTo>
                    <a:pt x="212" y="260"/>
                  </a:lnTo>
                  <a:lnTo>
                    <a:pt x="222" y="251"/>
                  </a:lnTo>
                  <a:lnTo>
                    <a:pt x="233" y="258"/>
                  </a:lnTo>
                  <a:lnTo>
                    <a:pt x="238" y="279"/>
                  </a:lnTo>
                  <a:lnTo>
                    <a:pt x="285" y="286"/>
                  </a:lnTo>
                  <a:lnTo>
                    <a:pt x="297" y="284"/>
                  </a:lnTo>
                  <a:lnTo>
                    <a:pt x="311" y="291"/>
                  </a:lnTo>
                  <a:lnTo>
                    <a:pt x="314" y="288"/>
                  </a:lnTo>
                  <a:lnTo>
                    <a:pt x="314" y="288"/>
                  </a:lnTo>
                  <a:lnTo>
                    <a:pt x="319" y="269"/>
                  </a:lnTo>
                  <a:lnTo>
                    <a:pt x="342" y="26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8" name="Freeform 89">
              <a:extLst>
                <a:ext uri="{FF2B5EF4-FFF2-40B4-BE49-F238E27FC236}">
                  <a16:creationId xmlns:a16="http://schemas.microsoft.com/office/drawing/2014/main" id="{8BDAB36F-2097-46B5-128B-AA3C5C062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3809" y="3168135"/>
              <a:ext cx="112239" cy="9573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7"/>
                </a:cxn>
                <a:cxn ang="0">
                  <a:pos x="17" y="19"/>
                </a:cxn>
                <a:cxn ang="0">
                  <a:pos x="17" y="19"/>
                </a:cxn>
                <a:cxn ang="0">
                  <a:pos x="22" y="29"/>
                </a:cxn>
                <a:cxn ang="0">
                  <a:pos x="22" y="29"/>
                </a:cxn>
                <a:cxn ang="0">
                  <a:pos x="34" y="29"/>
                </a:cxn>
                <a:cxn ang="0">
                  <a:pos x="34" y="29"/>
                </a:cxn>
                <a:cxn ang="0">
                  <a:pos x="29" y="12"/>
                </a:cxn>
                <a:cxn ang="0">
                  <a:pos x="22" y="12"/>
                </a:cxn>
                <a:cxn ang="0">
                  <a:pos x="34" y="5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0" y="0"/>
                </a:cxn>
              </a:cxnLst>
              <a:rect l="0" t="0" r="r" b="b"/>
              <a:pathLst>
                <a:path w="34" h="29">
                  <a:moveTo>
                    <a:pt x="10" y="0"/>
                  </a:moveTo>
                  <a:lnTo>
                    <a:pt x="0" y="17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22" y="29"/>
                  </a:lnTo>
                  <a:lnTo>
                    <a:pt x="22" y="29"/>
                  </a:lnTo>
                  <a:lnTo>
                    <a:pt x="34" y="29"/>
                  </a:lnTo>
                  <a:lnTo>
                    <a:pt x="34" y="29"/>
                  </a:lnTo>
                  <a:lnTo>
                    <a:pt x="29" y="12"/>
                  </a:lnTo>
                  <a:lnTo>
                    <a:pt x="22" y="12"/>
                  </a:lnTo>
                  <a:lnTo>
                    <a:pt x="34" y="5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09" name="Freeform 135">
              <a:extLst>
                <a:ext uri="{FF2B5EF4-FFF2-40B4-BE49-F238E27FC236}">
                  <a16:creationId xmlns:a16="http://schemas.microsoft.com/office/drawing/2014/main" id="{2FC7198F-D637-E0BD-CFE3-A7E894FA0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0012" y="3409118"/>
              <a:ext cx="46216" cy="102337"/>
            </a:xfrm>
            <a:custGeom>
              <a:avLst/>
              <a:gdLst/>
              <a:ahLst/>
              <a:cxnLst>
                <a:cxn ang="0">
                  <a:pos x="5" y="31"/>
                </a:cxn>
                <a:cxn ang="0">
                  <a:pos x="10" y="31"/>
                </a:cxn>
                <a:cxn ang="0">
                  <a:pos x="10" y="31"/>
                </a:cxn>
                <a:cxn ang="0">
                  <a:pos x="12" y="29"/>
                </a:cxn>
                <a:cxn ang="0">
                  <a:pos x="14" y="8"/>
                </a:cxn>
                <a:cxn ang="0">
                  <a:pos x="10" y="0"/>
                </a:cxn>
                <a:cxn ang="0">
                  <a:pos x="0" y="15"/>
                </a:cxn>
                <a:cxn ang="0">
                  <a:pos x="0" y="29"/>
                </a:cxn>
                <a:cxn ang="0">
                  <a:pos x="0" y="29"/>
                </a:cxn>
                <a:cxn ang="0">
                  <a:pos x="5" y="31"/>
                </a:cxn>
              </a:cxnLst>
              <a:rect l="0" t="0" r="r" b="b"/>
              <a:pathLst>
                <a:path w="14" h="31">
                  <a:moveTo>
                    <a:pt x="5" y="31"/>
                  </a:moveTo>
                  <a:lnTo>
                    <a:pt x="10" y="31"/>
                  </a:lnTo>
                  <a:lnTo>
                    <a:pt x="10" y="31"/>
                  </a:lnTo>
                  <a:lnTo>
                    <a:pt x="12" y="29"/>
                  </a:lnTo>
                  <a:lnTo>
                    <a:pt x="14" y="8"/>
                  </a:lnTo>
                  <a:lnTo>
                    <a:pt x="10" y="0"/>
                  </a:lnTo>
                  <a:lnTo>
                    <a:pt x="0" y="15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5" y="3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B1864C11-774F-289A-4136-2C7D8A0F0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786" y="2950259"/>
              <a:ext cx="247587" cy="273997"/>
            </a:xfrm>
            <a:custGeom>
              <a:avLst/>
              <a:gdLst/>
              <a:ahLst/>
              <a:cxnLst>
                <a:cxn ang="0">
                  <a:pos x="54" y="57"/>
                </a:cxn>
                <a:cxn ang="0">
                  <a:pos x="35" y="35"/>
                </a:cxn>
                <a:cxn ang="0">
                  <a:pos x="75" y="24"/>
                </a:cxn>
                <a:cxn ang="0">
                  <a:pos x="75" y="24"/>
                </a:cxn>
                <a:cxn ang="0">
                  <a:pos x="73" y="17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33" y="21"/>
                </a:cxn>
                <a:cxn ang="0">
                  <a:pos x="14" y="12"/>
                </a:cxn>
                <a:cxn ang="0">
                  <a:pos x="9" y="14"/>
                </a:cxn>
                <a:cxn ang="0">
                  <a:pos x="9" y="31"/>
                </a:cxn>
                <a:cxn ang="0">
                  <a:pos x="9" y="31"/>
                </a:cxn>
                <a:cxn ang="0">
                  <a:pos x="9" y="40"/>
                </a:cxn>
                <a:cxn ang="0">
                  <a:pos x="9" y="40"/>
                </a:cxn>
                <a:cxn ang="0">
                  <a:pos x="9" y="40"/>
                </a:cxn>
                <a:cxn ang="0">
                  <a:pos x="7" y="40"/>
                </a:cxn>
                <a:cxn ang="0">
                  <a:pos x="7" y="43"/>
                </a:cxn>
                <a:cxn ang="0">
                  <a:pos x="9" y="43"/>
                </a:cxn>
                <a:cxn ang="0">
                  <a:pos x="9" y="45"/>
                </a:cxn>
                <a:cxn ang="0">
                  <a:pos x="9" y="45"/>
                </a:cxn>
                <a:cxn ang="0">
                  <a:pos x="9" y="45"/>
                </a:cxn>
                <a:cxn ang="0">
                  <a:pos x="2" y="57"/>
                </a:cxn>
                <a:cxn ang="0">
                  <a:pos x="0" y="73"/>
                </a:cxn>
                <a:cxn ang="0">
                  <a:pos x="0" y="76"/>
                </a:cxn>
                <a:cxn ang="0">
                  <a:pos x="0" y="78"/>
                </a:cxn>
                <a:cxn ang="0">
                  <a:pos x="18" y="83"/>
                </a:cxn>
                <a:cxn ang="0">
                  <a:pos x="33" y="69"/>
                </a:cxn>
                <a:cxn ang="0">
                  <a:pos x="44" y="66"/>
                </a:cxn>
                <a:cxn ang="0">
                  <a:pos x="44" y="66"/>
                </a:cxn>
                <a:cxn ang="0">
                  <a:pos x="54" y="57"/>
                </a:cxn>
              </a:cxnLst>
              <a:rect l="0" t="0" r="r" b="b"/>
              <a:pathLst>
                <a:path w="75" h="83">
                  <a:moveTo>
                    <a:pt x="54" y="57"/>
                  </a:moveTo>
                  <a:lnTo>
                    <a:pt x="35" y="35"/>
                  </a:lnTo>
                  <a:lnTo>
                    <a:pt x="75" y="24"/>
                  </a:lnTo>
                  <a:lnTo>
                    <a:pt x="75" y="24"/>
                  </a:lnTo>
                  <a:lnTo>
                    <a:pt x="73" y="17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33" y="21"/>
                  </a:lnTo>
                  <a:lnTo>
                    <a:pt x="14" y="12"/>
                  </a:lnTo>
                  <a:lnTo>
                    <a:pt x="9" y="14"/>
                  </a:lnTo>
                  <a:lnTo>
                    <a:pt x="9" y="31"/>
                  </a:lnTo>
                  <a:lnTo>
                    <a:pt x="9" y="31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9" y="40"/>
                  </a:lnTo>
                  <a:lnTo>
                    <a:pt x="7" y="40"/>
                  </a:lnTo>
                  <a:lnTo>
                    <a:pt x="7" y="43"/>
                  </a:lnTo>
                  <a:lnTo>
                    <a:pt x="9" y="43"/>
                  </a:lnTo>
                  <a:lnTo>
                    <a:pt x="9" y="45"/>
                  </a:lnTo>
                  <a:lnTo>
                    <a:pt x="9" y="45"/>
                  </a:lnTo>
                  <a:lnTo>
                    <a:pt x="9" y="45"/>
                  </a:lnTo>
                  <a:lnTo>
                    <a:pt x="2" y="57"/>
                  </a:lnTo>
                  <a:lnTo>
                    <a:pt x="0" y="73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18" y="83"/>
                  </a:lnTo>
                  <a:lnTo>
                    <a:pt x="33" y="69"/>
                  </a:lnTo>
                  <a:lnTo>
                    <a:pt x="44" y="66"/>
                  </a:lnTo>
                  <a:lnTo>
                    <a:pt x="44" y="66"/>
                  </a:lnTo>
                  <a:lnTo>
                    <a:pt x="54" y="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1" name="Freeform 152">
              <a:extLst>
                <a:ext uri="{FF2B5EF4-FFF2-40B4-BE49-F238E27FC236}">
                  <a16:creationId xmlns:a16="http://schemas.microsoft.com/office/drawing/2014/main" id="{D819B82E-AE2F-BE38-1303-3BCE70067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2388" y="2864429"/>
              <a:ext cx="85829" cy="102337"/>
            </a:xfrm>
            <a:custGeom>
              <a:avLst/>
              <a:gdLst/>
              <a:ahLst/>
              <a:cxnLst>
                <a:cxn ang="0">
                  <a:pos x="12" y="24"/>
                </a:cxn>
                <a:cxn ang="0">
                  <a:pos x="26" y="9"/>
                </a:cxn>
                <a:cxn ang="0">
                  <a:pos x="26" y="9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9" y="14"/>
                </a:cxn>
                <a:cxn ang="0">
                  <a:pos x="0" y="31"/>
                </a:cxn>
                <a:cxn ang="0">
                  <a:pos x="7" y="31"/>
                </a:cxn>
                <a:cxn ang="0">
                  <a:pos x="12" y="24"/>
                </a:cxn>
              </a:cxnLst>
              <a:rect l="0" t="0" r="r" b="b"/>
              <a:pathLst>
                <a:path w="26" h="31">
                  <a:moveTo>
                    <a:pt x="12" y="24"/>
                  </a:moveTo>
                  <a:lnTo>
                    <a:pt x="26" y="9"/>
                  </a:lnTo>
                  <a:lnTo>
                    <a:pt x="26" y="9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9" y="14"/>
                  </a:lnTo>
                  <a:lnTo>
                    <a:pt x="0" y="31"/>
                  </a:lnTo>
                  <a:lnTo>
                    <a:pt x="7" y="31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F42FD84B-35F5-E60A-99B7-43238253C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388" y="2966765"/>
              <a:ext cx="3302" cy="3302"/>
            </a:xfrm>
            <a:prstGeom prst="rect">
              <a:avLst/>
            </a:prstGeom>
            <a:solidFill>
              <a:srgbClr val="73BC44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3" name="Freeform 156">
              <a:extLst>
                <a:ext uri="{FF2B5EF4-FFF2-40B4-BE49-F238E27FC236}">
                  <a16:creationId xmlns:a16="http://schemas.microsoft.com/office/drawing/2014/main" id="{FA28B1EC-D414-7051-6134-82612EF21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270" y="2943657"/>
              <a:ext cx="102337" cy="257490"/>
            </a:xfrm>
            <a:custGeom>
              <a:avLst/>
              <a:gdLst/>
              <a:ahLst/>
              <a:cxnLst>
                <a:cxn ang="0">
                  <a:pos x="24" y="47"/>
                </a:cxn>
                <a:cxn ang="0">
                  <a:pos x="24" y="47"/>
                </a:cxn>
                <a:cxn ang="0">
                  <a:pos x="22" y="45"/>
                </a:cxn>
                <a:cxn ang="0">
                  <a:pos x="22" y="45"/>
                </a:cxn>
                <a:cxn ang="0">
                  <a:pos x="22" y="45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24" y="42"/>
                </a:cxn>
                <a:cxn ang="0">
                  <a:pos x="22" y="37"/>
                </a:cxn>
                <a:cxn ang="0">
                  <a:pos x="24" y="33"/>
                </a:cxn>
                <a:cxn ang="0">
                  <a:pos x="24" y="33"/>
                </a:cxn>
                <a:cxn ang="0">
                  <a:pos x="24" y="16"/>
                </a:cxn>
                <a:cxn ang="0">
                  <a:pos x="29" y="14"/>
                </a:cxn>
                <a:cxn ang="0">
                  <a:pos x="31" y="9"/>
                </a:cxn>
                <a:cxn ang="0">
                  <a:pos x="29" y="0"/>
                </a:cxn>
                <a:cxn ang="0">
                  <a:pos x="24" y="7"/>
                </a:cxn>
                <a:cxn ang="0">
                  <a:pos x="17" y="7"/>
                </a:cxn>
                <a:cxn ang="0">
                  <a:pos x="12" y="23"/>
                </a:cxn>
                <a:cxn ang="0">
                  <a:pos x="0" y="42"/>
                </a:cxn>
                <a:cxn ang="0">
                  <a:pos x="12" y="73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2" y="78"/>
                </a:cxn>
                <a:cxn ang="0">
                  <a:pos x="15" y="78"/>
                </a:cxn>
                <a:cxn ang="0">
                  <a:pos x="15" y="75"/>
                </a:cxn>
                <a:cxn ang="0">
                  <a:pos x="15" y="75"/>
                </a:cxn>
                <a:cxn ang="0">
                  <a:pos x="17" y="59"/>
                </a:cxn>
                <a:cxn ang="0">
                  <a:pos x="24" y="47"/>
                </a:cxn>
              </a:cxnLst>
              <a:rect l="0" t="0" r="r" b="b"/>
              <a:pathLst>
                <a:path w="31" h="78">
                  <a:moveTo>
                    <a:pt x="24" y="47"/>
                  </a:moveTo>
                  <a:lnTo>
                    <a:pt x="24" y="47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4" y="42"/>
                  </a:lnTo>
                  <a:lnTo>
                    <a:pt x="22" y="37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24" y="16"/>
                  </a:lnTo>
                  <a:lnTo>
                    <a:pt x="29" y="14"/>
                  </a:lnTo>
                  <a:lnTo>
                    <a:pt x="31" y="9"/>
                  </a:lnTo>
                  <a:lnTo>
                    <a:pt x="29" y="0"/>
                  </a:lnTo>
                  <a:lnTo>
                    <a:pt x="24" y="7"/>
                  </a:lnTo>
                  <a:lnTo>
                    <a:pt x="17" y="7"/>
                  </a:lnTo>
                  <a:lnTo>
                    <a:pt x="12" y="23"/>
                  </a:lnTo>
                  <a:lnTo>
                    <a:pt x="0" y="42"/>
                  </a:lnTo>
                  <a:lnTo>
                    <a:pt x="12" y="73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15" y="78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17" y="59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4" name="Freeform 73">
              <a:extLst>
                <a:ext uri="{FF2B5EF4-FFF2-40B4-BE49-F238E27FC236}">
                  <a16:creationId xmlns:a16="http://schemas.microsoft.com/office/drawing/2014/main" id="{F1528032-CB6E-F4A4-40CB-E4402A4EC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910" y="2784340"/>
              <a:ext cx="950731" cy="927624"/>
            </a:xfrm>
            <a:custGeom>
              <a:avLst/>
              <a:gdLst/>
              <a:ahLst/>
              <a:cxnLst>
                <a:cxn ang="0">
                  <a:pos x="52" y="265"/>
                </a:cxn>
                <a:cxn ang="0">
                  <a:pos x="54" y="243"/>
                </a:cxn>
                <a:cxn ang="0">
                  <a:pos x="71" y="225"/>
                </a:cxn>
                <a:cxn ang="0">
                  <a:pos x="83" y="217"/>
                </a:cxn>
                <a:cxn ang="0">
                  <a:pos x="90" y="196"/>
                </a:cxn>
                <a:cxn ang="0">
                  <a:pos x="97" y="194"/>
                </a:cxn>
                <a:cxn ang="0">
                  <a:pos x="102" y="177"/>
                </a:cxn>
                <a:cxn ang="0">
                  <a:pos x="111" y="177"/>
                </a:cxn>
                <a:cxn ang="0">
                  <a:pos x="132" y="180"/>
                </a:cxn>
                <a:cxn ang="0">
                  <a:pos x="149" y="173"/>
                </a:cxn>
                <a:cxn ang="0">
                  <a:pos x="151" y="163"/>
                </a:cxn>
                <a:cxn ang="0">
                  <a:pos x="151" y="144"/>
                </a:cxn>
                <a:cxn ang="0">
                  <a:pos x="170" y="130"/>
                </a:cxn>
                <a:cxn ang="0">
                  <a:pos x="203" y="125"/>
                </a:cxn>
                <a:cxn ang="0">
                  <a:pos x="229" y="109"/>
                </a:cxn>
                <a:cxn ang="0">
                  <a:pos x="241" y="104"/>
                </a:cxn>
                <a:cxn ang="0">
                  <a:pos x="241" y="85"/>
                </a:cxn>
                <a:cxn ang="0">
                  <a:pos x="255" y="83"/>
                </a:cxn>
                <a:cxn ang="0">
                  <a:pos x="262" y="76"/>
                </a:cxn>
                <a:cxn ang="0">
                  <a:pos x="262" y="76"/>
                </a:cxn>
                <a:cxn ang="0">
                  <a:pos x="262" y="76"/>
                </a:cxn>
                <a:cxn ang="0">
                  <a:pos x="284" y="78"/>
                </a:cxn>
                <a:cxn ang="0">
                  <a:pos x="288" y="69"/>
                </a:cxn>
                <a:cxn ang="0">
                  <a:pos x="276" y="54"/>
                </a:cxn>
                <a:cxn ang="0">
                  <a:pos x="274" y="24"/>
                </a:cxn>
                <a:cxn ang="0">
                  <a:pos x="267" y="17"/>
                </a:cxn>
                <a:cxn ang="0">
                  <a:pos x="255" y="17"/>
                </a:cxn>
                <a:cxn ang="0">
                  <a:pos x="255" y="12"/>
                </a:cxn>
                <a:cxn ang="0">
                  <a:pos x="255" y="12"/>
                </a:cxn>
                <a:cxn ang="0">
                  <a:pos x="255" y="12"/>
                </a:cxn>
                <a:cxn ang="0">
                  <a:pos x="255" y="12"/>
                </a:cxn>
                <a:cxn ang="0">
                  <a:pos x="253" y="12"/>
                </a:cxn>
                <a:cxn ang="0">
                  <a:pos x="227" y="17"/>
                </a:cxn>
                <a:cxn ang="0">
                  <a:pos x="213" y="7"/>
                </a:cxn>
                <a:cxn ang="0">
                  <a:pos x="210" y="2"/>
                </a:cxn>
                <a:cxn ang="0">
                  <a:pos x="210" y="0"/>
                </a:cxn>
                <a:cxn ang="0">
                  <a:pos x="210" y="0"/>
                </a:cxn>
                <a:cxn ang="0">
                  <a:pos x="210" y="0"/>
                </a:cxn>
                <a:cxn ang="0">
                  <a:pos x="210" y="0"/>
                </a:cxn>
                <a:cxn ang="0">
                  <a:pos x="201" y="2"/>
                </a:cxn>
                <a:cxn ang="0">
                  <a:pos x="194" y="21"/>
                </a:cxn>
                <a:cxn ang="0">
                  <a:pos x="184" y="38"/>
                </a:cxn>
                <a:cxn ang="0">
                  <a:pos x="154" y="54"/>
                </a:cxn>
                <a:cxn ang="0">
                  <a:pos x="142" y="66"/>
                </a:cxn>
                <a:cxn ang="0">
                  <a:pos x="139" y="73"/>
                </a:cxn>
                <a:cxn ang="0">
                  <a:pos x="130" y="90"/>
                </a:cxn>
                <a:cxn ang="0">
                  <a:pos x="130" y="104"/>
                </a:cxn>
                <a:cxn ang="0">
                  <a:pos x="135" y="111"/>
                </a:cxn>
                <a:cxn ang="0">
                  <a:pos x="130" y="121"/>
                </a:cxn>
                <a:cxn ang="0">
                  <a:pos x="118" y="137"/>
                </a:cxn>
                <a:cxn ang="0">
                  <a:pos x="99" y="151"/>
                </a:cxn>
                <a:cxn ang="0">
                  <a:pos x="73" y="158"/>
                </a:cxn>
                <a:cxn ang="0">
                  <a:pos x="61" y="182"/>
                </a:cxn>
                <a:cxn ang="0">
                  <a:pos x="47" y="191"/>
                </a:cxn>
                <a:cxn ang="0">
                  <a:pos x="38" y="220"/>
                </a:cxn>
                <a:cxn ang="0">
                  <a:pos x="26" y="234"/>
                </a:cxn>
                <a:cxn ang="0">
                  <a:pos x="7" y="267"/>
                </a:cxn>
                <a:cxn ang="0">
                  <a:pos x="0" y="281"/>
                </a:cxn>
                <a:cxn ang="0">
                  <a:pos x="40" y="281"/>
                </a:cxn>
                <a:cxn ang="0">
                  <a:pos x="52" y="265"/>
                </a:cxn>
              </a:cxnLst>
              <a:rect l="0" t="0" r="r" b="b"/>
              <a:pathLst>
                <a:path w="288" h="281">
                  <a:moveTo>
                    <a:pt x="52" y="265"/>
                  </a:moveTo>
                  <a:lnTo>
                    <a:pt x="54" y="243"/>
                  </a:lnTo>
                  <a:lnTo>
                    <a:pt x="71" y="225"/>
                  </a:lnTo>
                  <a:lnTo>
                    <a:pt x="83" y="217"/>
                  </a:lnTo>
                  <a:lnTo>
                    <a:pt x="90" y="196"/>
                  </a:lnTo>
                  <a:lnTo>
                    <a:pt x="97" y="194"/>
                  </a:lnTo>
                  <a:lnTo>
                    <a:pt x="102" y="177"/>
                  </a:lnTo>
                  <a:lnTo>
                    <a:pt x="111" y="177"/>
                  </a:lnTo>
                  <a:lnTo>
                    <a:pt x="132" y="180"/>
                  </a:lnTo>
                  <a:lnTo>
                    <a:pt x="149" y="173"/>
                  </a:lnTo>
                  <a:lnTo>
                    <a:pt x="151" y="163"/>
                  </a:lnTo>
                  <a:lnTo>
                    <a:pt x="151" y="144"/>
                  </a:lnTo>
                  <a:lnTo>
                    <a:pt x="170" y="130"/>
                  </a:lnTo>
                  <a:lnTo>
                    <a:pt x="203" y="125"/>
                  </a:lnTo>
                  <a:lnTo>
                    <a:pt x="229" y="109"/>
                  </a:lnTo>
                  <a:lnTo>
                    <a:pt x="241" y="104"/>
                  </a:lnTo>
                  <a:lnTo>
                    <a:pt x="241" y="85"/>
                  </a:lnTo>
                  <a:lnTo>
                    <a:pt x="255" y="83"/>
                  </a:lnTo>
                  <a:lnTo>
                    <a:pt x="262" y="76"/>
                  </a:lnTo>
                  <a:lnTo>
                    <a:pt x="262" y="76"/>
                  </a:lnTo>
                  <a:lnTo>
                    <a:pt x="262" y="76"/>
                  </a:lnTo>
                  <a:lnTo>
                    <a:pt x="284" y="78"/>
                  </a:lnTo>
                  <a:lnTo>
                    <a:pt x="288" y="69"/>
                  </a:lnTo>
                  <a:lnTo>
                    <a:pt x="276" y="54"/>
                  </a:lnTo>
                  <a:lnTo>
                    <a:pt x="274" y="24"/>
                  </a:lnTo>
                  <a:lnTo>
                    <a:pt x="267" y="17"/>
                  </a:lnTo>
                  <a:lnTo>
                    <a:pt x="255" y="17"/>
                  </a:lnTo>
                  <a:lnTo>
                    <a:pt x="255" y="12"/>
                  </a:lnTo>
                  <a:lnTo>
                    <a:pt x="255" y="12"/>
                  </a:lnTo>
                  <a:lnTo>
                    <a:pt x="255" y="12"/>
                  </a:lnTo>
                  <a:lnTo>
                    <a:pt x="255" y="12"/>
                  </a:lnTo>
                  <a:lnTo>
                    <a:pt x="253" y="12"/>
                  </a:lnTo>
                  <a:lnTo>
                    <a:pt x="227" y="17"/>
                  </a:lnTo>
                  <a:lnTo>
                    <a:pt x="213" y="7"/>
                  </a:lnTo>
                  <a:lnTo>
                    <a:pt x="210" y="2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01" y="2"/>
                  </a:lnTo>
                  <a:lnTo>
                    <a:pt x="194" y="21"/>
                  </a:lnTo>
                  <a:lnTo>
                    <a:pt x="184" y="38"/>
                  </a:lnTo>
                  <a:lnTo>
                    <a:pt x="154" y="54"/>
                  </a:lnTo>
                  <a:lnTo>
                    <a:pt x="142" y="66"/>
                  </a:lnTo>
                  <a:lnTo>
                    <a:pt x="139" y="73"/>
                  </a:lnTo>
                  <a:lnTo>
                    <a:pt x="130" y="90"/>
                  </a:lnTo>
                  <a:lnTo>
                    <a:pt x="130" y="104"/>
                  </a:lnTo>
                  <a:lnTo>
                    <a:pt x="135" y="111"/>
                  </a:lnTo>
                  <a:lnTo>
                    <a:pt x="130" y="121"/>
                  </a:lnTo>
                  <a:lnTo>
                    <a:pt x="118" y="137"/>
                  </a:lnTo>
                  <a:lnTo>
                    <a:pt x="99" y="151"/>
                  </a:lnTo>
                  <a:lnTo>
                    <a:pt x="73" y="158"/>
                  </a:lnTo>
                  <a:lnTo>
                    <a:pt x="61" y="182"/>
                  </a:lnTo>
                  <a:lnTo>
                    <a:pt x="47" y="191"/>
                  </a:lnTo>
                  <a:lnTo>
                    <a:pt x="38" y="220"/>
                  </a:lnTo>
                  <a:lnTo>
                    <a:pt x="26" y="234"/>
                  </a:lnTo>
                  <a:lnTo>
                    <a:pt x="7" y="267"/>
                  </a:lnTo>
                  <a:lnTo>
                    <a:pt x="0" y="281"/>
                  </a:lnTo>
                  <a:lnTo>
                    <a:pt x="40" y="281"/>
                  </a:lnTo>
                  <a:lnTo>
                    <a:pt x="52" y="26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5" name="Freeform 98">
              <a:extLst>
                <a:ext uri="{FF2B5EF4-FFF2-40B4-BE49-F238E27FC236}">
                  <a16:creationId xmlns:a16="http://schemas.microsoft.com/office/drawing/2014/main" id="{1E57791E-EB0A-CC5B-A6CE-3778330D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3611" y="3337496"/>
              <a:ext cx="726252" cy="772469"/>
            </a:xfrm>
            <a:custGeom>
              <a:avLst/>
              <a:gdLst/>
              <a:ahLst/>
              <a:cxnLst>
                <a:cxn ang="0">
                  <a:pos x="50" y="201"/>
                </a:cxn>
                <a:cxn ang="0">
                  <a:pos x="59" y="211"/>
                </a:cxn>
                <a:cxn ang="0">
                  <a:pos x="64" y="211"/>
                </a:cxn>
                <a:cxn ang="0">
                  <a:pos x="69" y="220"/>
                </a:cxn>
                <a:cxn ang="0">
                  <a:pos x="85" y="234"/>
                </a:cxn>
                <a:cxn ang="0">
                  <a:pos x="85" y="234"/>
                </a:cxn>
                <a:cxn ang="0">
                  <a:pos x="95" y="232"/>
                </a:cxn>
                <a:cxn ang="0">
                  <a:pos x="97" y="220"/>
                </a:cxn>
                <a:cxn ang="0">
                  <a:pos x="102" y="220"/>
                </a:cxn>
                <a:cxn ang="0">
                  <a:pos x="102" y="220"/>
                </a:cxn>
                <a:cxn ang="0">
                  <a:pos x="102" y="220"/>
                </a:cxn>
                <a:cxn ang="0">
                  <a:pos x="111" y="229"/>
                </a:cxn>
                <a:cxn ang="0">
                  <a:pos x="113" y="222"/>
                </a:cxn>
                <a:cxn ang="0">
                  <a:pos x="139" y="222"/>
                </a:cxn>
                <a:cxn ang="0">
                  <a:pos x="208" y="222"/>
                </a:cxn>
                <a:cxn ang="0">
                  <a:pos x="210" y="206"/>
                </a:cxn>
                <a:cxn ang="0">
                  <a:pos x="206" y="203"/>
                </a:cxn>
                <a:cxn ang="0">
                  <a:pos x="189" y="45"/>
                </a:cxn>
                <a:cxn ang="0">
                  <a:pos x="189" y="45"/>
                </a:cxn>
                <a:cxn ang="0">
                  <a:pos x="189" y="45"/>
                </a:cxn>
                <a:cxn ang="0">
                  <a:pos x="220" y="45"/>
                </a:cxn>
                <a:cxn ang="0">
                  <a:pos x="208" y="36"/>
                </a:cxn>
                <a:cxn ang="0">
                  <a:pos x="151" y="0"/>
                </a:cxn>
                <a:cxn ang="0">
                  <a:pos x="151" y="26"/>
                </a:cxn>
                <a:cxn ang="0">
                  <a:pos x="151" y="26"/>
                </a:cxn>
                <a:cxn ang="0">
                  <a:pos x="90" y="26"/>
                </a:cxn>
                <a:cxn ang="0">
                  <a:pos x="90" y="73"/>
                </a:cxn>
                <a:cxn ang="0">
                  <a:pos x="73" y="83"/>
                </a:cxn>
                <a:cxn ang="0">
                  <a:pos x="73" y="114"/>
                </a:cxn>
                <a:cxn ang="0">
                  <a:pos x="2" y="114"/>
                </a:cxn>
                <a:cxn ang="0">
                  <a:pos x="0" y="125"/>
                </a:cxn>
                <a:cxn ang="0">
                  <a:pos x="2" y="116"/>
                </a:cxn>
                <a:cxn ang="0">
                  <a:pos x="17" y="135"/>
                </a:cxn>
                <a:cxn ang="0">
                  <a:pos x="9" y="149"/>
                </a:cxn>
                <a:cxn ang="0">
                  <a:pos x="14" y="159"/>
                </a:cxn>
                <a:cxn ang="0">
                  <a:pos x="19" y="177"/>
                </a:cxn>
                <a:cxn ang="0">
                  <a:pos x="12" y="201"/>
                </a:cxn>
                <a:cxn ang="0">
                  <a:pos x="9" y="215"/>
                </a:cxn>
                <a:cxn ang="0">
                  <a:pos x="14" y="203"/>
                </a:cxn>
                <a:cxn ang="0">
                  <a:pos x="50" y="201"/>
                </a:cxn>
              </a:cxnLst>
              <a:rect l="0" t="0" r="r" b="b"/>
              <a:pathLst>
                <a:path w="220" h="234">
                  <a:moveTo>
                    <a:pt x="50" y="201"/>
                  </a:moveTo>
                  <a:lnTo>
                    <a:pt x="59" y="211"/>
                  </a:lnTo>
                  <a:lnTo>
                    <a:pt x="64" y="211"/>
                  </a:lnTo>
                  <a:lnTo>
                    <a:pt x="69" y="220"/>
                  </a:lnTo>
                  <a:lnTo>
                    <a:pt x="85" y="234"/>
                  </a:lnTo>
                  <a:lnTo>
                    <a:pt x="85" y="234"/>
                  </a:lnTo>
                  <a:lnTo>
                    <a:pt x="95" y="232"/>
                  </a:lnTo>
                  <a:lnTo>
                    <a:pt x="97" y="220"/>
                  </a:lnTo>
                  <a:lnTo>
                    <a:pt x="102" y="220"/>
                  </a:lnTo>
                  <a:lnTo>
                    <a:pt x="102" y="220"/>
                  </a:lnTo>
                  <a:lnTo>
                    <a:pt x="102" y="220"/>
                  </a:lnTo>
                  <a:lnTo>
                    <a:pt x="111" y="229"/>
                  </a:lnTo>
                  <a:lnTo>
                    <a:pt x="113" y="222"/>
                  </a:lnTo>
                  <a:lnTo>
                    <a:pt x="139" y="222"/>
                  </a:lnTo>
                  <a:lnTo>
                    <a:pt x="208" y="222"/>
                  </a:lnTo>
                  <a:lnTo>
                    <a:pt x="210" y="206"/>
                  </a:lnTo>
                  <a:lnTo>
                    <a:pt x="206" y="203"/>
                  </a:lnTo>
                  <a:lnTo>
                    <a:pt x="189" y="45"/>
                  </a:lnTo>
                  <a:lnTo>
                    <a:pt x="189" y="45"/>
                  </a:lnTo>
                  <a:lnTo>
                    <a:pt x="189" y="45"/>
                  </a:lnTo>
                  <a:lnTo>
                    <a:pt x="220" y="45"/>
                  </a:lnTo>
                  <a:lnTo>
                    <a:pt x="208" y="36"/>
                  </a:lnTo>
                  <a:lnTo>
                    <a:pt x="151" y="0"/>
                  </a:lnTo>
                  <a:lnTo>
                    <a:pt x="151" y="26"/>
                  </a:lnTo>
                  <a:lnTo>
                    <a:pt x="151" y="26"/>
                  </a:lnTo>
                  <a:lnTo>
                    <a:pt x="90" y="26"/>
                  </a:lnTo>
                  <a:lnTo>
                    <a:pt x="90" y="73"/>
                  </a:lnTo>
                  <a:lnTo>
                    <a:pt x="73" y="83"/>
                  </a:lnTo>
                  <a:lnTo>
                    <a:pt x="73" y="114"/>
                  </a:lnTo>
                  <a:lnTo>
                    <a:pt x="2" y="114"/>
                  </a:lnTo>
                  <a:lnTo>
                    <a:pt x="0" y="125"/>
                  </a:lnTo>
                  <a:lnTo>
                    <a:pt x="2" y="116"/>
                  </a:lnTo>
                  <a:lnTo>
                    <a:pt x="17" y="135"/>
                  </a:lnTo>
                  <a:lnTo>
                    <a:pt x="9" y="149"/>
                  </a:lnTo>
                  <a:lnTo>
                    <a:pt x="14" y="159"/>
                  </a:lnTo>
                  <a:lnTo>
                    <a:pt x="19" y="177"/>
                  </a:lnTo>
                  <a:lnTo>
                    <a:pt x="12" y="201"/>
                  </a:lnTo>
                  <a:lnTo>
                    <a:pt x="9" y="215"/>
                  </a:lnTo>
                  <a:lnTo>
                    <a:pt x="14" y="203"/>
                  </a:lnTo>
                  <a:lnTo>
                    <a:pt x="50" y="20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6" name="Freeform 124">
              <a:extLst>
                <a:ext uri="{FF2B5EF4-FFF2-40B4-BE49-F238E27FC236}">
                  <a16:creationId xmlns:a16="http://schemas.microsoft.com/office/drawing/2014/main" id="{B4516116-67C2-8C5B-9317-05B84AAC7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910" y="3316686"/>
              <a:ext cx="498474" cy="435752"/>
            </a:xfrm>
            <a:custGeom>
              <a:avLst/>
              <a:gdLst/>
              <a:ahLst/>
              <a:cxnLst>
                <a:cxn ang="0">
                  <a:pos x="151" y="33"/>
                </a:cxn>
                <a:cxn ang="0">
                  <a:pos x="151" y="7"/>
                </a:cxn>
                <a:cxn ang="0">
                  <a:pos x="151" y="0"/>
                </a:cxn>
                <a:cxn ang="0">
                  <a:pos x="149" y="10"/>
                </a:cxn>
                <a:cxn ang="0">
                  <a:pos x="132" y="17"/>
                </a:cxn>
                <a:cxn ang="0">
                  <a:pos x="111" y="14"/>
                </a:cxn>
                <a:cxn ang="0">
                  <a:pos x="102" y="14"/>
                </a:cxn>
                <a:cxn ang="0">
                  <a:pos x="97" y="31"/>
                </a:cxn>
                <a:cxn ang="0">
                  <a:pos x="90" y="33"/>
                </a:cxn>
                <a:cxn ang="0">
                  <a:pos x="83" y="54"/>
                </a:cxn>
                <a:cxn ang="0">
                  <a:pos x="71" y="62"/>
                </a:cxn>
                <a:cxn ang="0">
                  <a:pos x="54" y="80"/>
                </a:cxn>
                <a:cxn ang="0">
                  <a:pos x="52" y="102"/>
                </a:cxn>
                <a:cxn ang="0">
                  <a:pos x="40" y="118"/>
                </a:cxn>
                <a:cxn ang="0">
                  <a:pos x="0" y="118"/>
                </a:cxn>
                <a:cxn ang="0">
                  <a:pos x="0" y="130"/>
                </a:cxn>
                <a:cxn ang="0">
                  <a:pos x="0" y="132"/>
                </a:cxn>
                <a:cxn ang="0">
                  <a:pos x="2" y="121"/>
                </a:cxn>
                <a:cxn ang="0">
                  <a:pos x="73" y="121"/>
                </a:cxn>
                <a:cxn ang="0">
                  <a:pos x="73" y="90"/>
                </a:cxn>
                <a:cxn ang="0">
                  <a:pos x="90" y="80"/>
                </a:cxn>
                <a:cxn ang="0">
                  <a:pos x="90" y="33"/>
                </a:cxn>
                <a:cxn ang="0">
                  <a:pos x="151" y="33"/>
                </a:cxn>
              </a:cxnLst>
              <a:rect l="0" t="0" r="r" b="b"/>
              <a:pathLst>
                <a:path w="151" h="132">
                  <a:moveTo>
                    <a:pt x="151" y="33"/>
                  </a:moveTo>
                  <a:lnTo>
                    <a:pt x="151" y="7"/>
                  </a:lnTo>
                  <a:lnTo>
                    <a:pt x="151" y="0"/>
                  </a:lnTo>
                  <a:lnTo>
                    <a:pt x="149" y="10"/>
                  </a:lnTo>
                  <a:lnTo>
                    <a:pt x="132" y="17"/>
                  </a:lnTo>
                  <a:lnTo>
                    <a:pt x="111" y="14"/>
                  </a:lnTo>
                  <a:lnTo>
                    <a:pt x="102" y="14"/>
                  </a:lnTo>
                  <a:lnTo>
                    <a:pt x="97" y="31"/>
                  </a:lnTo>
                  <a:lnTo>
                    <a:pt x="90" y="33"/>
                  </a:lnTo>
                  <a:lnTo>
                    <a:pt x="83" y="54"/>
                  </a:lnTo>
                  <a:lnTo>
                    <a:pt x="71" y="62"/>
                  </a:lnTo>
                  <a:lnTo>
                    <a:pt x="54" y="80"/>
                  </a:lnTo>
                  <a:lnTo>
                    <a:pt x="52" y="102"/>
                  </a:lnTo>
                  <a:lnTo>
                    <a:pt x="40" y="118"/>
                  </a:lnTo>
                  <a:lnTo>
                    <a:pt x="0" y="118"/>
                  </a:lnTo>
                  <a:lnTo>
                    <a:pt x="0" y="130"/>
                  </a:lnTo>
                  <a:lnTo>
                    <a:pt x="0" y="132"/>
                  </a:lnTo>
                  <a:lnTo>
                    <a:pt x="2" y="121"/>
                  </a:lnTo>
                  <a:lnTo>
                    <a:pt x="73" y="121"/>
                  </a:lnTo>
                  <a:lnTo>
                    <a:pt x="73" y="90"/>
                  </a:lnTo>
                  <a:lnTo>
                    <a:pt x="90" y="80"/>
                  </a:lnTo>
                  <a:lnTo>
                    <a:pt x="90" y="33"/>
                  </a:lnTo>
                  <a:lnTo>
                    <a:pt x="151" y="3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7" name="Freeform 94">
              <a:extLst>
                <a:ext uri="{FF2B5EF4-FFF2-40B4-BE49-F238E27FC236}">
                  <a16:creationId xmlns:a16="http://schemas.microsoft.com/office/drawing/2014/main" id="{94FA415B-ACF0-B193-0E9D-E4E9F20E4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360" y="4322545"/>
              <a:ext cx="373031" cy="201371"/>
            </a:xfrm>
            <a:custGeom>
              <a:avLst/>
              <a:gdLst/>
              <a:ahLst/>
              <a:cxnLst>
                <a:cxn ang="0">
                  <a:pos x="14" y="37"/>
                </a:cxn>
                <a:cxn ang="0">
                  <a:pos x="26" y="44"/>
                </a:cxn>
                <a:cxn ang="0">
                  <a:pos x="80" y="61"/>
                </a:cxn>
                <a:cxn ang="0">
                  <a:pos x="96" y="61"/>
                </a:cxn>
                <a:cxn ang="0">
                  <a:pos x="113" y="35"/>
                </a:cxn>
                <a:cxn ang="0">
                  <a:pos x="113" y="2"/>
                </a:cxn>
                <a:cxn ang="0">
                  <a:pos x="87" y="4"/>
                </a:cxn>
                <a:cxn ang="0">
                  <a:pos x="68" y="14"/>
                </a:cxn>
                <a:cxn ang="0">
                  <a:pos x="56" y="9"/>
                </a:cxn>
                <a:cxn ang="0">
                  <a:pos x="42" y="18"/>
                </a:cxn>
                <a:cxn ang="0">
                  <a:pos x="30" y="18"/>
                </a:cxn>
                <a:cxn ang="0">
                  <a:pos x="11" y="0"/>
                </a:cxn>
                <a:cxn ang="0">
                  <a:pos x="4" y="7"/>
                </a:cxn>
                <a:cxn ang="0">
                  <a:pos x="0" y="14"/>
                </a:cxn>
                <a:cxn ang="0">
                  <a:pos x="14" y="37"/>
                </a:cxn>
              </a:cxnLst>
              <a:rect l="0" t="0" r="r" b="b"/>
              <a:pathLst>
                <a:path w="113" h="61">
                  <a:moveTo>
                    <a:pt x="14" y="37"/>
                  </a:moveTo>
                  <a:lnTo>
                    <a:pt x="26" y="44"/>
                  </a:lnTo>
                  <a:lnTo>
                    <a:pt x="80" y="61"/>
                  </a:lnTo>
                  <a:lnTo>
                    <a:pt x="96" y="61"/>
                  </a:lnTo>
                  <a:lnTo>
                    <a:pt x="113" y="35"/>
                  </a:lnTo>
                  <a:lnTo>
                    <a:pt x="113" y="2"/>
                  </a:lnTo>
                  <a:lnTo>
                    <a:pt x="87" y="4"/>
                  </a:lnTo>
                  <a:lnTo>
                    <a:pt x="68" y="14"/>
                  </a:lnTo>
                  <a:lnTo>
                    <a:pt x="56" y="9"/>
                  </a:lnTo>
                  <a:lnTo>
                    <a:pt x="42" y="18"/>
                  </a:lnTo>
                  <a:lnTo>
                    <a:pt x="30" y="18"/>
                  </a:lnTo>
                  <a:lnTo>
                    <a:pt x="11" y="0"/>
                  </a:lnTo>
                  <a:lnTo>
                    <a:pt x="4" y="7"/>
                  </a:lnTo>
                  <a:lnTo>
                    <a:pt x="0" y="14"/>
                  </a:lnTo>
                  <a:lnTo>
                    <a:pt x="14" y="37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DEB12C8D-3D1E-75B9-00A6-78F509B6A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7754" y="4237708"/>
              <a:ext cx="3302" cy="3302"/>
            </a:xfrm>
            <a:prstGeom prst="rect">
              <a:avLst/>
            </a:prstGeom>
            <a:solidFill>
              <a:srgbClr val="73BC44"/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19" name="Freeform 119">
              <a:extLst>
                <a:ext uri="{FF2B5EF4-FFF2-40B4-BE49-F238E27FC236}">
                  <a16:creationId xmlns:a16="http://schemas.microsoft.com/office/drawing/2014/main" id="{44D39E5C-9485-90FF-1CF6-634DC17A0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2310" y="4283924"/>
              <a:ext cx="610714" cy="812083"/>
            </a:xfrm>
            <a:custGeom>
              <a:avLst/>
              <a:gdLst/>
              <a:ahLst/>
              <a:cxnLst>
                <a:cxn ang="0">
                  <a:pos x="97" y="99"/>
                </a:cxn>
                <a:cxn ang="0">
                  <a:pos x="71" y="128"/>
                </a:cxn>
                <a:cxn ang="0">
                  <a:pos x="52" y="125"/>
                </a:cxn>
                <a:cxn ang="0">
                  <a:pos x="38" y="132"/>
                </a:cxn>
                <a:cxn ang="0">
                  <a:pos x="33" y="137"/>
                </a:cxn>
                <a:cxn ang="0">
                  <a:pos x="17" y="144"/>
                </a:cxn>
                <a:cxn ang="0">
                  <a:pos x="17" y="144"/>
                </a:cxn>
                <a:cxn ang="0">
                  <a:pos x="0" y="166"/>
                </a:cxn>
                <a:cxn ang="0">
                  <a:pos x="0" y="229"/>
                </a:cxn>
                <a:cxn ang="0">
                  <a:pos x="10" y="246"/>
                </a:cxn>
                <a:cxn ang="0">
                  <a:pos x="10" y="246"/>
                </a:cxn>
                <a:cxn ang="0">
                  <a:pos x="29" y="220"/>
                </a:cxn>
                <a:cxn ang="0">
                  <a:pos x="45" y="203"/>
                </a:cxn>
                <a:cxn ang="0">
                  <a:pos x="71" y="182"/>
                </a:cxn>
                <a:cxn ang="0">
                  <a:pos x="90" y="170"/>
                </a:cxn>
                <a:cxn ang="0">
                  <a:pos x="125" y="135"/>
                </a:cxn>
                <a:cxn ang="0">
                  <a:pos x="144" y="104"/>
                </a:cxn>
                <a:cxn ang="0">
                  <a:pos x="151" y="90"/>
                </a:cxn>
                <a:cxn ang="0">
                  <a:pos x="177" y="45"/>
                </a:cxn>
                <a:cxn ang="0">
                  <a:pos x="185" y="3"/>
                </a:cxn>
                <a:cxn ang="0">
                  <a:pos x="175" y="0"/>
                </a:cxn>
                <a:cxn ang="0">
                  <a:pos x="166" y="7"/>
                </a:cxn>
                <a:cxn ang="0">
                  <a:pos x="142" y="12"/>
                </a:cxn>
                <a:cxn ang="0">
                  <a:pos x="142" y="45"/>
                </a:cxn>
                <a:cxn ang="0">
                  <a:pos x="142" y="45"/>
                </a:cxn>
                <a:cxn ang="0">
                  <a:pos x="125" y="71"/>
                </a:cxn>
                <a:cxn ang="0">
                  <a:pos x="97" y="99"/>
                </a:cxn>
              </a:cxnLst>
              <a:rect l="0" t="0" r="r" b="b"/>
              <a:pathLst>
                <a:path w="185" h="246">
                  <a:moveTo>
                    <a:pt x="97" y="99"/>
                  </a:moveTo>
                  <a:lnTo>
                    <a:pt x="71" y="128"/>
                  </a:lnTo>
                  <a:lnTo>
                    <a:pt x="52" y="125"/>
                  </a:lnTo>
                  <a:lnTo>
                    <a:pt x="38" y="132"/>
                  </a:lnTo>
                  <a:lnTo>
                    <a:pt x="33" y="137"/>
                  </a:lnTo>
                  <a:lnTo>
                    <a:pt x="17" y="144"/>
                  </a:lnTo>
                  <a:lnTo>
                    <a:pt x="17" y="144"/>
                  </a:lnTo>
                  <a:lnTo>
                    <a:pt x="0" y="166"/>
                  </a:lnTo>
                  <a:lnTo>
                    <a:pt x="0" y="229"/>
                  </a:lnTo>
                  <a:lnTo>
                    <a:pt x="10" y="246"/>
                  </a:lnTo>
                  <a:lnTo>
                    <a:pt x="10" y="246"/>
                  </a:lnTo>
                  <a:lnTo>
                    <a:pt x="29" y="220"/>
                  </a:lnTo>
                  <a:lnTo>
                    <a:pt x="45" y="203"/>
                  </a:lnTo>
                  <a:lnTo>
                    <a:pt x="71" y="182"/>
                  </a:lnTo>
                  <a:lnTo>
                    <a:pt x="90" y="170"/>
                  </a:lnTo>
                  <a:lnTo>
                    <a:pt x="125" y="135"/>
                  </a:lnTo>
                  <a:lnTo>
                    <a:pt x="144" y="104"/>
                  </a:lnTo>
                  <a:lnTo>
                    <a:pt x="151" y="90"/>
                  </a:lnTo>
                  <a:lnTo>
                    <a:pt x="177" y="45"/>
                  </a:lnTo>
                  <a:lnTo>
                    <a:pt x="185" y="3"/>
                  </a:lnTo>
                  <a:lnTo>
                    <a:pt x="175" y="0"/>
                  </a:lnTo>
                  <a:lnTo>
                    <a:pt x="166" y="7"/>
                  </a:lnTo>
                  <a:lnTo>
                    <a:pt x="142" y="12"/>
                  </a:lnTo>
                  <a:lnTo>
                    <a:pt x="142" y="45"/>
                  </a:lnTo>
                  <a:lnTo>
                    <a:pt x="142" y="45"/>
                  </a:lnTo>
                  <a:lnTo>
                    <a:pt x="125" y="71"/>
                  </a:lnTo>
                  <a:lnTo>
                    <a:pt x="97" y="99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0" name="Freeform 154">
              <a:extLst>
                <a:ext uri="{FF2B5EF4-FFF2-40B4-BE49-F238E27FC236}">
                  <a16:creationId xmlns:a16="http://schemas.microsoft.com/office/drawing/2014/main" id="{73A03040-D277-3FBB-94A4-346D1B068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8526" y="4243318"/>
              <a:ext cx="95735" cy="108939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7" y="7"/>
                </a:cxn>
                <a:cxn ang="0">
                  <a:pos x="0" y="21"/>
                </a:cxn>
                <a:cxn ang="0">
                  <a:pos x="0" y="26"/>
                </a:cxn>
                <a:cxn ang="0">
                  <a:pos x="3" y="28"/>
                </a:cxn>
                <a:cxn ang="0">
                  <a:pos x="0" y="31"/>
                </a:cxn>
                <a:cxn ang="0">
                  <a:pos x="3" y="33"/>
                </a:cxn>
                <a:cxn ang="0">
                  <a:pos x="19" y="31"/>
                </a:cxn>
                <a:cxn ang="0">
                  <a:pos x="26" y="24"/>
                </a:cxn>
                <a:cxn ang="0">
                  <a:pos x="17" y="21"/>
                </a:cxn>
                <a:cxn ang="0">
                  <a:pos x="29" y="14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7" y="7"/>
                </a:cxn>
                <a:cxn ang="0">
                  <a:pos x="10" y="5"/>
                </a:cxn>
              </a:cxnLst>
              <a:rect l="0" t="0" r="r" b="b"/>
              <a:pathLst>
                <a:path w="29" h="33">
                  <a:moveTo>
                    <a:pt x="10" y="5"/>
                  </a:moveTo>
                  <a:lnTo>
                    <a:pt x="10" y="5"/>
                  </a:lnTo>
                  <a:lnTo>
                    <a:pt x="10" y="5"/>
                  </a:lnTo>
                  <a:lnTo>
                    <a:pt x="7" y="7"/>
                  </a:lnTo>
                  <a:lnTo>
                    <a:pt x="0" y="21"/>
                  </a:lnTo>
                  <a:lnTo>
                    <a:pt x="0" y="26"/>
                  </a:lnTo>
                  <a:lnTo>
                    <a:pt x="3" y="28"/>
                  </a:lnTo>
                  <a:lnTo>
                    <a:pt x="0" y="31"/>
                  </a:lnTo>
                  <a:lnTo>
                    <a:pt x="3" y="33"/>
                  </a:lnTo>
                  <a:lnTo>
                    <a:pt x="19" y="31"/>
                  </a:lnTo>
                  <a:lnTo>
                    <a:pt x="26" y="24"/>
                  </a:lnTo>
                  <a:lnTo>
                    <a:pt x="17" y="21"/>
                  </a:lnTo>
                  <a:lnTo>
                    <a:pt x="29" y="14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7" y="7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1" name="Freeform 46">
              <a:extLst>
                <a:ext uri="{FF2B5EF4-FFF2-40B4-BE49-F238E27FC236}">
                  <a16:creationId xmlns:a16="http://schemas.microsoft.com/office/drawing/2014/main" id="{71B52186-F8E0-582C-4260-D0BE34AA5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4301" y="2349450"/>
              <a:ext cx="1115788" cy="435752"/>
            </a:xfrm>
            <a:custGeom>
              <a:avLst/>
              <a:gdLst/>
              <a:ahLst/>
              <a:cxnLst>
                <a:cxn ang="0">
                  <a:pos x="187" y="123"/>
                </a:cxn>
                <a:cxn ang="0">
                  <a:pos x="205" y="113"/>
                </a:cxn>
                <a:cxn ang="0">
                  <a:pos x="227" y="113"/>
                </a:cxn>
                <a:cxn ang="0">
                  <a:pos x="267" y="104"/>
                </a:cxn>
                <a:cxn ang="0">
                  <a:pos x="290" y="99"/>
                </a:cxn>
                <a:cxn ang="0">
                  <a:pos x="293" y="104"/>
                </a:cxn>
                <a:cxn ang="0">
                  <a:pos x="300" y="99"/>
                </a:cxn>
                <a:cxn ang="0">
                  <a:pos x="333" y="92"/>
                </a:cxn>
                <a:cxn ang="0">
                  <a:pos x="328" y="69"/>
                </a:cxn>
                <a:cxn ang="0">
                  <a:pos x="338" y="52"/>
                </a:cxn>
                <a:cxn ang="0">
                  <a:pos x="328" y="43"/>
                </a:cxn>
                <a:cxn ang="0">
                  <a:pos x="319" y="31"/>
                </a:cxn>
                <a:cxn ang="0">
                  <a:pos x="302" y="12"/>
                </a:cxn>
                <a:cxn ang="0">
                  <a:pos x="279" y="12"/>
                </a:cxn>
                <a:cxn ang="0">
                  <a:pos x="241" y="21"/>
                </a:cxn>
                <a:cxn ang="0">
                  <a:pos x="208" y="24"/>
                </a:cxn>
                <a:cxn ang="0">
                  <a:pos x="165" y="10"/>
                </a:cxn>
                <a:cxn ang="0">
                  <a:pos x="132" y="2"/>
                </a:cxn>
                <a:cxn ang="0">
                  <a:pos x="94" y="21"/>
                </a:cxn>
                <a:cxn ang="0">
                  <a:pos x="57" y="36"/>
                </a:cxn>
                <a:cxn ang="0">
                  <a:pos x="21" y="31"/>
                </a:cxn>
                <a:cxn ang="0">
                  <a:pos x="50" y="24"/>
                </a:cxn>
                <a:cxn ang="0">
                  <a:pos x="38" y="10"/>
                </a:cxn>
                <a:cxn ang="0">
                  <a:pos x="19" y="0"/>
                </a:cxn>
                <a:cxn ang="0">
                  <a:pos x="5" y="10"/>
                </a:cxn>
                <a:cxn ang="0">
                  <a:pos x="12" y="14"/>
                </a:cxn>
                <a:cxn ang="0">
                  <a:pos x="14" y="33"/>
                </a:cxn>
                <a:cxn ang="0">
                  <a:pos x="12" y="38"/>
                </a:cxn>
                <a:cxn ang="0">
                  <a:pos x="2" y="57"/>
                </a:cxn>
                <a:cxn ang="0">
                  <a:pos x="9" y="59"/>
                </a:cxn>
                <a:cxn ang="0">
                  <a:pos x="16" y="78"/>
                </a:cxn>
                <a:cxn ang="0">
                  <a:pos x="21" y="87"/>
                </a:cxn>
                <a:cxn ang="0">
                  <a:pos x="31" y="106"/>
                </a:cxn>
                <a:cxn ang="0">
                  <a:pos x="54" y="113"/>
                </a:cxn>
                <a:cxn ang="0">
                  <a:pos x="78" y="123"/>
                </a:cxn>
                <a:cxn ang="0">
                  <a:pos x="109" y="116"/>
                </a:cxn>
                <a:cxn ang="0">
                  <a:pos x="135" y="125"/>
                </a:cxn>
                <a:cxn ang="0">
                  <a:pos x="168" y="116"/>
                </a:cxn>
                <a:cxn ang="0">
                  <a:pos x="182" y="116"/>
                </a:cxn>
                <a:cxn ang="0">
                  <a:pos x="177" y="130"/>
                </a:cxn>
                <a:cxn ang="0">
                  <a:pos x="177" y="130"/>
                </a:cxn>
              </a:cxnLst>
              <a:rect l="0" t="0" r="r" b="b"/>
              <a:pathLst>
                <a:path w="338" h="132">
                  <a:moveTo>
                    <a:pt x="182" y="132"/>
                  </a:moveTo>
                  <a:lnTo>
                    <a:pt x="187" y="123"/>
                  </a:lnTo>
                  <a:lnTo>
                    <a:pt x="191" y="111"/>
                  </a:lnTo>
                  <a:lnTo>
                    <a:pt x="205" y="113"/>
                  </a:lnTo>
                  <a:lnTo>
                    <a:pt x="220" y="109"/>
                  </a:lnTo>
                  <a:lnTo>
                    <a:pt x="227" y="113"/>
                  </a:lnTo>
                  <a:lnTo>
                    <a:pt x="246" y="113"/>
                  </a:lnTo>
                  <a:lnTo>
                    <a:pt x="267" y="104"/>
                  </a:lnTo>
                  <a:lnTo>
                    <a:pt x="279" y="106"/>
                  </a:lnTo>
                  <a:lnTo>
                    <a:pt x="290" y="99"/>
                  </a:lnTo>
                  <a:lnTo>
                    <a:pt x="293" y="104"/>
                  </a:lnTo>
                  <a:lnTo>
                    <a:pt x="293" y="104"/>
                  </a:lnTo>
                  <a:lnTo>
                    <a:pt x="293" y="104"/>
                  </a:lnTo>
                  <a:lnTo>
                    <a:pt x="300" y="99"/>
                  </a:lnTo>
                  <a:lnTo>
                    <a:pt x="335" y="104"/>
                  </a:lnTo>
                  <a:lnTo>
                    <a:pt x="333" y="92"/>
                  </a:lnTo>
                  <a:lnTo>
                    <a:pt x="326" y="87"/>
                  </a:lnTo>
                  <a:lnTo>
                    <a:pt x="328" y="69"/>
                  </a:lnTo>
                  <a:lnTo>
                    <a:pt x="324" y="57"/>
                  </a:lnTo>
                  <a:lnTo>
                    <a:pt x="338" y="52"/>
                  </a:lnTo>
                  <a:lnTo>
                    <a:pt x="338" y="52"/>
                  </a:lnTo>
                  <a:lnTo>
                    <a:pt x="328" y="43"/>
                  </a:lnTo>
                  <a:lnTo>
                    <a:pt x="316" y="43"/>
                  </a:lnTo>
                  <a:lnTo>
                    <a:pt x="319" y="31"/>
                  </a:lnTo>
                  <a:lnTo>
                    <a:pt x="312" y="21"/>
                  </a:lnTo>
                  <a:lnTo>
                    <a:pt x="302" y="12"/>
                  </a:lnTo>
                  <a:lnTo>
                    <a:pt x="295" y="14"/>
                  </a:lnTo>
                  <a:lnTo>
                    <a:pt x="279" y="12"/>
                  </a:lnTo>
                  <a:lnTo>
                    <a:pt x="253" y="26"/>
                  </a:lnTo>
                  <a:lnTo>
                    <a:pt x="241" y="21"/>
                  </a:lnTo>
                  <a:lnTo>
                    <a:pt x="222" y="26"/>
                  </a:lnTo>
                  <a:lnTo>
                    <a:pt x="208" y="24"/>
                  </a:lnTo>
                  <a:lnTo>
                    <a:pt x="179" y="7"/>
                  </a:lnTo>
                  <a:lnTo>
                    <a:pt x="165" y="10"/>
                  </a:lnTo>
                  <a:lnTo>
                    <a:pt x="156" y="2"/>
                  </a:lnTo>
                  <a:lnTo>
                    <a:pt x="132" y="2"/>
                  </a:lnTo>
                  <a:lnTo>
                    <a:pt x="113" y="7"/>
                  </a:lnTo>
                  <a:lnTo>
                    <a:pt x="94" y="21"/>
                  </a:lnTo>
                  <a:lnTo>
                    <a:pt x="57" y="19"/>
                  </a:lnTo>
                  <a:lnTo>
                    <a:pt x="57" y="36"/>
                  </a:lnTo>
                  <a:lnTo>
                    <a:pt x="14" y="36"/>
                  </a:lnTo>
                  <a:lnTo>
                    <a:pt x="21" y="31"/>
                  </a:lnTo>
                  <a:lnTo>
                    <a:pt x="26" y="24"/>
                  </a:lnTo>
                  <a:lnTo>
                    <a:pt x="50" y="24"/>
                  </a:lnTo>
                  <a:lnTo>
                    <a:pt x="57" y="19"/>
                  </a:lnTo>
                  <a:lnTo>
                    <a:pt x="38" y="10"/>
                  </a:lnTo>
                  <a:lnTo>
                    <a:pt x="35" y="2"/>
                  </a:lnTo>
                  <a:lnTo>
                    <a:pt x="19" y="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2" y="14"/>
                  </a:lnTo>
                  <a:lnTo>
                    <a:pt x="12" y="14"/>
                  </a:lnTo>
                  <a:lnTo>
                    <a:pt x="0" y="28"/>
                  </a:lnTo>
                  <a:lnTo>
                    <a:pt x="14" y="33"/>
                  </a:lnTo>
                  <a:lnTo>
                    <a:pt x="2" y="43"/>
                  </a:lnTo>
                  <a:lnTo>
                    <a:pt x="12" y="38"/>
                  </a:lnTo>
                  <a:lnTo>
                    <a:pt x="2" y="45"/>
                  </a:lnTo>
                  <a:lnTo>
                    <a:pt x="2" y="57"/>
                  </a:lnTo>
                  <a:lnTo>
                    <a:pt x="14" y="54"/>
                  </a:lnTo>
                  <a:lnTo>
                    <a:pt x="9" y="59"/>
                  </a:lnTo>
                  <a:lnTo>
                    <a:pt x="19" y="69"/>
                  </a:lnTo>
                  <a:lnTo>
                    <a:pt x="16" y="78"/>
                  </a:lnTo>
                  <a:lnTo>
                    <a:pt x="5" y="80"/>
                  </a:lnTo>
                  <a:lnTo>
                    <a:pt x="21" y="87"/>
                  </a:lnTo>
                  <a:lnTo>
                    <a:pt x="21" y="99"/>
                  </a:lnTo>
                  <a:lnTo>
                    <a:pt x="31" y="106"/>
                  </a:lnTo>
                  <a:lnTo>
                    <a:pt x="40" y="106"/>
                  </a:lnTo>
                  <a:lnTo>
                    <a:pt x="54" y="113"/>
                  </a:lnTo>
                  <a:lnTo>
                    <a:pt x="66" y="125"/>
                  </a:lnTo>
                  <a:lnTo>
                    <a:pt x="78" y="123"/>
                  </a:lnTo>
                  <a:lnTo>
                    <a:pt x="85" y="109"/>
                  </a:lnTo>
                  <a:lnTo>
                    <a:pt x="109" y="116"/>
                  </a:lnTo>
                  <a:lnTo>
                    <a:pt x="123" y="128"/>
                  </a:lnTo>
                  <a:lnTo>
                    <a:pt x="135" y="125"/>
                  </a:lnTo>
                  <a:lnTo>
                    <a:pt x="153" y="113"/>
                  </a:lnTo>
                  <a:lnTo>
                    <a:pt x="168" y="116"/>
                  </a:lnTo>
                  <a:lnTo>
                    <a:pt x="179" y="109"/>
                  </a:lnTo>
                  <a:lnTo>
                    <a:pt x="182" y="116"/>
                  </a:lnTo>
                  <a:lnTo>
                    <a:pt x="175" y="121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77" y="130"/>
                  </a:lnTo>
                  <a:lnTo>
                    <a:pt x="182" y="13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grpSp>
          <p:nvGrpSpPr>
            <p:cNvPr id="122" name="组合 371">
              <a:extLst>
                <a:ext uri="{FF2B5EF4-FFF2-40B4-BE49-F238E27FC236}">
                  <a16:creationId xmlns:a16="http://schemas.microsoft.com/office/drawing/2014/main" id="{A021B417-0E8A-5F83-F8CD-B97CA7DB2F5A}"/>
                </a:ext>
              </a:extLst>
            </p:cNvPr>
            <p:cNvGrpSpPr/>
            <p:nvPr/>
          </p:nvGrpSpPr>
          <p:grpSpPr>
            <a:xfrm>
              <a:off x="4287331" y="2795105"/>
              <a:ext cx="132048" cy="69326"/>
              <a:chOff x="4774011" y="3009597"/>
              <a:chExt cx="169605" cy="89043"/>
            </a:xfrm>
            <a:solidFill>
              <a:srgbClr val="73BC44"/>
            </a:solidFill>
          </p:grpSpPr>
          <p:sp>
            <p:nvSpPr>
              <p:cNvPr id="141" name="Freeform 18">
                <a:extLst>
                  <a:ext uri="{FF2B5EF4-FFF2-40B4-BE49-F238E27FC236}">
                    <a16:creationId xmlns:a16="http://schemas.microsoft.com/office/drawing/2014/main" id="{4B0BB33A-4C13-F29F-E920-33D8EA55E4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4252" y="3060477"/>
                <a:ext cx="12722" cy="8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3" y="2"/>
                  </a:cxn>
                  <a:cxn ang="0">
                    <a:pos x="3" y="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3" y="2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2" name="Freeform 21">
                <a:extLst>
                  <a:ext uri="{FF2B5EF4-FFF2-40B4-BE49-F238E27FC236}">
                    <a16:creationId xmlns:a16="http://schemas.microsoft.com/office/drawing/2014/main" id="{03A440DE-3C4B-1875-9D4B-F9319B5B64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90159"/>
                <a:ext cx="12722" cy="8480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3" y="2"/>
                  </a:cxn>
                  <a:cxn ang="0">
                    <a:pos x="3" y="0"/>
                  </a:cxn>
                  <a:cxn ang="0">
                    <a:pos x="0" y="2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lnTo>
                      <a:pt x="3" y="2"/>
                    </a:lnTo>
                    <a:lnTo>
                      <a:pt x="3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3" name="Freeform 22">
                <a:extLst>
                  <a:ext uri="{FF2B5EF4-FFF2-40B4-BE49-F238E27FC236}">
                    <a16:creationId xmlns:a16="http://schemas.microsoft.com/office/drawing/2014/main" id="{5B2FD946-CA88-D9C0-454D-8D1D7EDF4B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5772" y="3060477"/>
                <a:ext cx="8480" cy="8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4" name="Line 54">
                <a:extLst>
                  <a:ext uri="{FF2B5EF4-FFF2-40B4-BE49-F238E27FC236}">
                    <a16:creationId xmlns:a16="http://schemas.microsoft.com/office/drawing/2014/main" id="{FEF1287B-5B89-6CBE-8447-4C11B8E8ED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4252" y="3068958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5" name="Freeform 55">
                <a:extLst>
                  <a:ext uri="{FF2B5EF4-FFF2-40B4-BE49-F238E27FC236}">
                    <a16:creationId xmlns:a16="http://schemas.microsoft.com/office/drawing/2014/main" id="{218BD6D6-1752-2BF8-A1C5-D812AD1029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4011" y="3047759"/>
                <a:ext cx="101761" cy="50881"/>
              </a:xfrm>
              <a:custGeom>
                <a:avLst/>
                <a:gdLst/>
                <a:ahLst/>
                <a:cxnLst>
                  <a:cxn ang="0">
                    <a:pos x="7" y="12"/>
                  </a:cxn>
                  <a:cxn ang="0">
                    <a:pos x="7" y="12"/>
                  </a:cxn>
                  <a:cxn ang="0">
                    <a:pos x="10" y="10"/>
                  </a:cxn>
                  <a:cxn ang="0">
                    <a:pos x="10" y="12"/>
                  </a:cxn>
                  <a:cxn ang="0">
                    <a:pos x="12" y="12"/>
                  </a:cxn>
                  <a:cxn ang="0">
                    <a:pos x="24" y="7"/>
                  </a:cxn>
                  <a:cxn ang="0">
                    <a:pos x="24" y="5"/>
                  </a:cxn>
                  <a:cxn ang="0">
                    <a:pos x="19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0" y="3"/>
                  </a:cxn>
                  <a:cxn ang="0">
                    <a:pos x="7" y="12"/>
                  </a:cxn>
                </a:cxnLst>
                <a:rect l="0" t="0" r="r" b="b"/>
                <a:pathLst>
                  <a:path w="24" h="12">
                    <a:moveTo>
                      <a:pt x="7" y="12"/>
                    </a:moveTo>
                    <a:lnTo>
                      <a:pt x="7" y="12"/>
                    </a:lnTo>
                    <a:lnTo>
                      <a:pt x="10" y="10"/>
                    </a:lnTo>
                    <a:lnTo>
                      <a:pt x="10" y="12"/>
                    </a:lnTo>
                    <a:lnTo>
                      <a:pt x="12" y="12"/>
                    </a:lnTo>
                    <a:lnTo>
                      <a:pt x="24" y="7"/>
                    </a:lnTo>
                    <a:lnTo>
                      <a:pt x="24" y="5"/>
                    </a:lnTo>
                    <a:lnTo>
                      <a:pt x="19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0" y="3"/>
                    </a:lnTo>
                    <a:lnTo>
                      <a:pt x="7" y="1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6" name="Freeform 56">
                <a:extLst>
                  <a:ext uri="{FF2B5EF4-FFF2-40B4-BE49-F238E27FC236}">
                    <a16:creationId xmlns:a16="http://schemas.microsoft.com/office/drawing/2014/main" id="{58EC3A2C-8B7F-61E2-57F4-D864A0671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4252" y="3060477"/>
                <a:ext cx="21202" cy="848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" y="2"/>
                  </a:cxn>
                  <a:cxn ang="0">
                    <a:pos x="5" y="2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rect l="0" t="0" r="r" b="b"/>
                <a:pathLst>
                  <a:path w="5" h="2">
                    <a:moveTo>
                      <a:pt x="3" y="0"/>
                    </a:move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2"/>
                    </a:lnTo>
                    <a:lnTo>
                      <a:pt x="5" y="2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73680C3E-E75C-9909-059E-3812D11BD0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5772" y="3068958"/>
                <a:ext cx="4241" cy="42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8" name="Line 58">
                <a:extLst>
                  <a:ext uri="{FF2B5EF4-FFF2-40B4-BE49-F238E27FC236}">
                    <a16:creationId xmlns:a16="http://schemas.microsoft.com/office/drawing/2014/main" id="{9E932976-E39E-D672-F563-8DBAF971FB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4252" y="3068958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49" name="Line 59">
                <a:extLst>
                  <a:ext uri="{FF2B5EF4-FFF2-40B4-BE49-F238E27FC236}">
                    <a16:creationId xmlns:a16="http://schemas.microsoft.com/office/drawing/2014/main" id="{05750086-31DC-97B2-7403-6E100AE501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84252" y="3060477"/>
                <a:ext cx="4241" cy="8480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0" name="Freeform 96">
                <a:extLst>
                  <a:ext uri="{FF2B5EF4-FFF2-40B4-BE49-F238E27FC236}">
                    <a16:creationId xmlns:a16="http://schemas.microsoft.com/office/drawing/2014/main" id="{C38DC528-5954-BB9A-BDF2-3DEDB0D2C7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09597"/>
                <a:ext cx="139923" cy="50881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12" y="9"/>
                  </a:cxn>
                  <a:cxn ang="0">
                    <a:pos x="17" y="12"/>
                  </a:cxn>
                  <a:cxn ang="0">
                    <a:pos x="17" y="12"/>
                  </a:cxn>
                  <a:cxn ang="0">
                    <a:pos x="19" y="12"/>
                  </a:cxn>
                  <a:cxn ang="0">
                    <a:pos x="22" y="12"/>
                  </a:cxn>
                  <a:cxn ang="0">
                    <a:pos x="2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22" y="7"/>
                  </a:cxn>
                  <a:cxn ang="0">
                    <a:pos x="33" y="0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0" y="9"/>
                  </a:cxn>
                </a:cxnLst>
                <a:rect l="0" t="0" r="r" b="b"/>
                <a:pathLst>
                  <a:path w="33" h="12">
                    <a:moveTo>
                      <a:pt x="0" y="9"/>
                    </a:moveTo>
                    <a:lnTo>
                      <a:pt x="12" y="9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9" y="12"/>
                    </a:lnTo>
                    <a:lnTo>
                      <a:pt x="22" y="12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2" y="7"/>
                    </a:lnTo>
                    <a:lnTo>
                      <a:pt x="33" y="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7B7F68AB-5327-202A-8347-806444DFC1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6974" y="3060477"/>
                <a:ext cx="4241" cy="42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2" name="Freeform 112">
                <a:extLst>
                  <a:ext uri="{FF2B5EF4-FFF2-40B4-BE49-F238E27FC236}">
                    <a16:creationId xmlns:a16="http://schemas.microsoft.com/office/drawing/2014/main" id="{AA41D16A-FBA2-3853-AB02-D74E2A3930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47759"/>
                <a:ext cx="72082" cy="21202"/>
              </a:xfrm>
              <a:custGeom>
                <a:avLst/>
                <a:gdLst/>
                <a:ahLst/>
                <a:cxnLst>
                  <a:cxn ang="0">
                    <a:pos x="17" y="3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2" y="0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7" y="5"/>
                  </a:cxn>
                  <a:cxn ang="0">
                    <a:pos x="17" y="3"/>
                  </a:cxn>
                </a:cxnLst>
                <a:rect l="0" t="0" r="r" b="b"/>
                <a:pathLst>
                  <a:path w="17" h="5">
                    <a:moveTo>
                      <a:pt x="17" y="3"/>
                    </a:moveTo>
                    <a:lnTo>
                      <a:pt x="12" y="0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3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3" name="Line 113">
                <a:extLst>
                  <a:ext uri="{FF2B5EF4-FFF2-40B4-BE49-F238E27FC236}">
                    <a16:creationId xmlns:a16="http://schemas.microsoft.com/office/drawing/2014/main" id="{5D54F7E0-7586-4E05-B14C-0B8849C46F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3693" y="3047759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4" name="Freeform 114">
                <a:extLst>
                  <a:ext uri="{FF2B5EF4-FFF2-40B4-BE49-F238E27FC236}">
                    <a16:creationId xmlns:a16="http://schemas.microsoft.com/office/drawing/2014/main" id="{B74BF1BC-9185-B439-A9F1-F0FA007051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3693" y="3047759"/>
                <a:ext cx="4241" cy="4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5" name="Line 115">
                <a:extLst>
                  <a:ext uri="{FF2B5EF4-FFF2-40B4-BE49-F238E27FC236}">
                    <a16:creationId xmlns:a16="http://schemas.microsoft.com/office/drawing/2014/main" id="{626533EA-CEC2-C4CE-6F9A-ABC0C2BF1B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95213" y="3047759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6" name="Freeform 116">
                <a:extLst>
                  <a:ext uri="{FF2B5EF4-FFF2-40B4-BE49-F238E27FC236}">
                    <a16:creationId xmlns:a16="http://schemas.microsoft.com/office/drawing/2014/main" id="{30DDB885-998D-0C20-DB97-D88F21227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6974" y="3060477"/>
                <a:ext cx="8480" cy="42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7" name="Line 117">
                <a:extLst>
                  <a:ext uri="{FF2B5EF4-FFF2-40B4-BE49-F238E27FC236}">
                    <a16:creationId xmlns:a16="http://schemas.microsoft.com/office/drawing/2014/main" id="{BE724C59-029B-C3AC-CFB3-719D75AA06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95213" y="3047759"/>
                <a:ext cx="4241" cy="4241"/>
              </a:xfrm>
              <a:prstGeom prst="line">
                <a:avLst/>
              </a:prstGeom>
              <a:solidFill>
                <a:schemeClr val="bg1">
                  <a:lumMod val="85000"/>
                </a:schemeClr>
              </a:solidFill>
              <a:ln w="31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</p:grpSp>
        <p:sp>
          <p:nvSpPr>
            <p:cNvPr id="123" name="任意多边形 60">
              <a:extLst>
                <a:ext uri="{FF2B5EF4-FFF2-40B4-BE49-F238E27FC236}">
                  <a16:creationId xmlns:a16="http://schemas.microsoft.com/office/drawing/2014/main" id="{1431210A-3EAE-0AF4-4EE7-39A2AEBB24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0693" y="2996842"/>
              <a:ext cx="39105" cy="81284"/>
            </a:xfrm>
            <a:custGeom>
              <a:avLst/>
              <a:gdLst>
                <a:gd name="T0" fmla="*/ 2858 w 11156862"/>
                <a:gd name="T1" fmla="*/ 12999 h 23493711"/>
                <a:gd name="T2" fmla="*/ 2013 w 11156862"/>
                <a:gd name="T3" fmla="*/ 11184 h 23493711"/>
                <a:gd name="T4" fmla="*/ 3610 w 11156862"/>
                <a:gd name="T5" fmla="*/ 9706 h 23493711"/>
                <a:gd name="T6" fmla="*/ 3621 w 11156862"/>
                <a:gd name="T7" fmla="*/ 8673 h 23493711"/>
                <a:gd name="T8" fmla="*/ 3491 w 11156862"/>
                <a:gd name="T9" fmla="*/ 7054 h 23493711"/>
                <a:gd name="T10" fmla="*/ 4336 w 11156862"/>
                <a:gd name="T11" fmla="*/ 6009 h 23493711"/>
                <a:gd name="T12" fmla="*/ 4531 w 11156862"/>
                <a:gd name="T13" fmla="*/ 4299 h 23493711"/>
                <a:gd name="T14" fmla="*/ 5755 w 11156862"/>
                <a:gd name="T15" fmla="*/ 2084 h 23493711"/>
                <a:gd name="T16" fmla="*/ 7883 w 11156862"/>
                <a:gd name="T17" fmla="*/ 839 h 23493711"/>
                <a:gd name="T18" fmla="*/ 9307 w 11156862"/>
                <a:gd name="T19" fmla="*/ 0 h 23493711"/>
                <a:gd name="T20" fmla="*/ 10644 w 11156862"/>
                <a:gd name="T21" fmla="*/ 1007 h 23493711"/>
                <a:gd name="T22" fmla="*/ 13346 w 11156862"/>
                <a:gd name="T23" fmla="*/ 1108 h 23493711"/>
                <a:gd name="T24" fmla="*/ 14792 w 11156862"/>
                <a:gd name="T25" fmla="*/ 2764 h 23493711"/>
                <a:gd name="T26" fmla="*/ 14586 w 11156862"/>
                <a:gd name="T27" fmla="*/ 4494 h 23493711"/>
                <a:gd name="T28" fmla="*/ 16638 w 11156862"/>
                <a:gd name="T29" fmla="*/ 4711 h 23493711"/>
                <a:gd name="T30" fmla="*/ 18405 w 11156862"/>
                <a:gd name="T31" fmla="*/ 7451 h 23493711"/>
                <a:gd name="T32" fmla="*/ 18544 w 11156862"/>
                <a:gd name="T33" fmla="*/ 11455 h 23493711"/>
                <a:gd name="T34" fmla="*/ 17553 w 11156862"/>
                <a:gd name="T35" fmla="*/ 15606 h 23493711"/>
                <a:gd name="T36" fmla="*/ 17688 w 11156862"/>
                <a:gd name="T37" fmla="*/ 18529 h 23493711"/>
                <a:gd name="T38" fmla="*/ 17634 w 11156862"/>
                <a:gd name="T39" fmla="*/ 22189 h 23493711"/>
                <a:gd name="T40" fmla="*/ 18187 w 11156862"/>
                <a:gd name="T41" fmla="*/ 26335 h 23493711"/>
                <a:gd name="T42" fmla="*/ 16784 w 11156862"/>
                <a:gd name="T43" fmla="*/ 29210 h 23493711"/>
                <a:gd name="T44" fmla="*/ 16422 w 11156862"/>
                <a:gd name="T45" fmla="*/ 31875 h 23493711"/>
                <a:gd name="T46" fmla="*/ 15409 w 11156862"/>
                <a:gd name="T47" fmla="*/ 33621 h 23493711"/>
                <a:gd name="T48" fmla="*/ 12355 w 11156862"/>
                <a:gd name="T49" fmla="*/ 35214 h 23493711"/>
                <a:gd name="T50" fmla="*/ 9642 w 11156862"/>
                <a:gd name="T51" fmla="*/ 37353 h 23493711"/>
                <a:gd name="T52" fmla="*/ 6811 w 11156862"/>
                <a:gd name="T53" fmla="*/ 37699 h 23493711"/>
                <a:gd name="T54" fmla="*/ 3682 w 11156862"/>
                <a:gd name="T55" fmla="*/ 37904 h 23493711"/>
                <a:gd name="T56" fmla="*/ 1196 w 11156862"/>
                <a:gd name="T57" fmla="*/ 37693 h 23493711"/>
                <a:gd name="T58" fmla="*/ 0 w 11156862"/>
                <a:gd name="T59" fmla="*/ 36374 h 23493711"/>
                <a:gd name="T60" fmla="*/ 969 w 11156862"/>
                <a:gd name="T61" fmla="*/ 34365 h 23493711"/>
                <a:gd name="T62" fmla="*/ 1925 w 11156862"/>
                <a:gd name="T63" fmla="*/ 32403 h 23493711"/>
                <a:gd name="T64" fmla="*/ 2112 w 11156862"/>
                <a:gd name="T65" fmla="*/ 30286 h 23493711"/>
                <a:gd name="T66" fmla="*/ 3258 w 11156862"/>
                <a:gd name="T67" fmla="*/ 28678 h 23493711"/>
                <a:gd name="T68" fmla="*/ 5923 w 11156862"/>
                <a:gd name="T69" fmla="*/ 27327 h 23493711"/>
                <a:gd name="T70" fmla="*/ 7634 w 11156862"/>
                <a:gd name="T71" fmla="*/ 25808 h 23493711"/>
                <a:gd name="T72" fmla="*/ 9630 w 11156862"/>
                <a:gd name="T73" fmla="*/ 24875 h 23493711"/>
                <a:gd name="T74" fmla="*/ 8654 w 11156862"/>
                <a:gd name="T75" fmla="*/ 23725 h 23493711"/>
                <a:gd name="T76" fmla="*/ 6274 w 11156862"/>
                <a:gd name="T77" fmla="*/ 22954 h 23493711"/>
                <a:gd name="T78" fmla="*/ 4223 w 11156862"/>
                <a:gd name="T79" fmla="*/ 22827 h 23493711"/>
                <a:gd name="T80" fmla="*/ 2284 w 11156862"/>
                <a:gd name="T81" fmla="*/ 22737 h 23493711"/>
                <a:gd name="T82" fmla="*/ 3399 w 11156862"/>
                <a:gd name="T83" fmla="*/ 21693 h 23493711"/>
                <a:gd name="T84" fmla="*/ 3611 w 11156862"/>
                <a:gd name="T85" fmla="*/ 19788 h 23493711"/>
                <a:gd name="T86" fmla="*/ 2972 w 11156862"/>
                <a:gd name="T87" fmla="*/ 17994 h 23493711"/>
                <a:gd name="T88" fmla="*/ 3335 w 11156862"/>
                <a:gd name="T89" fmla="*/ 16259 h 23493711"/>
                <a:gd name="T90" fmla="*/ 2882 w 11156862"/>
                <a:gd name="T91" fmla="*/ 14175 h 2349371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1156862"/>
                <a:gd name="T139" fmla="*/ 0 h 23493711"/>
                <a:gd name="T140" fmla="*/ 11156862 w 11156862"/>
                <a:gd name="T141" fmla="*/ 23493711 h 23493711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1156862" h="23493711">
                  <a:moveTo>
                    <a:pt x="1733782" y="8754304"/>
                  </a:moveTo>
                  <a:lnTo>
                    <a:pt x="1719455" y="8027751"/>
                  </a:lnTo>
                  <a:lnTo>
                    <a:pt x="1548340" y="7513741"/>
                  </a:lnTo>
                  <a:lnTo>
                    <a:pt x="1211359" y="6906928"/>
                  </a:lnTo>
                  <a:lnTo>
                    <a:pt x="1826639" y="6505974"/>
                  </a:lnTo>
                  <a:lnTo>
                    <a:pt x="2171982" y="5994523"/>
                  </a:lnTo>
                  <a:lnTo>
                    <a:pt x="2553054" y="5818527"/>
                  </a:lnTo>
                  <a:lnTo>
                    <a:pt x="2178595" y="5356028"/>
                  </a:lnTo>
                  <a:lnTo>
                    <a:pt x="2142868" y="4871030"/>
                  </a:lnTo>
                  <a:lnTo>
                    <a:pt x="2100522" y="4356273"/>
                  </a:lnTo>
                  <a:lnTo>
                    <a:pt x="2273195" y="3890469"/>
                  </a:lnTo>
                  <a:lnTo>
                    <a:pt x="2608616" y="3711168"/>
                  </a:lnTo>
                  <a:lnTo>
                    <a:pt x="2635889" y="3144033"/>
                  </a:lnTo>
                  <a:lnTo>
                    <a:pt x="2726365" y="2655187"/>
                  </a:lnTo>
                  <a:lnTo>
                    <a:pt x="3035980" y="1886353"/>
                  </a:lnTo>
                  <a:lnTo>
                    <a:pt x="3462698" y="1286904"/>
                  </a:lnTo>
                  <a:lnTo>
                    <a:pt x="4150080" y="987176"/>
                  </a:lnTo>
                  <a:lnTo>
                    <a:pt x="4742854" y="518069"/>
                  </a:lnTo>
                  <a:lnTo>
                    <a:pt x="4993799" y="19314"/>
                  </a:lnTo>
                  <a:lnTo>
                    <a:pt x="5599601" y="0"/>
                  </a:lnTo>
                  <a:lnTo>
                    <a:pt x="6006479" y="403615"/>
                  </a:lnTo>
                  <a:lnTo>
                    <a:pt x="6404083" y="621958"/>
                  </a:lnTo>
                  <a:lnTo>
                    <a:pt x="7130494" y="706648"/>
                  </a:lnTo>
                  <a:lnTo>
                    <a:pt x="8029581" y="684142"/>
                  </a:lnTo>
                  <a:lnTo>
                    <a:pt x="8638890" y="1153252"/>
                  </a:lnTo>
                  <a:lnTo>
                    <a:pt x="8899551" y="1707050"/>
                  </a:lnTo>
                  <a:lnTo>
                    <a:pt x="8814868" y="2218505"/>
                  </a:lnTo>
                  <a:lnTo>
                    <a:pt x="8775833" y="2775612"/>
                  </a:lnTo>
                  <a:lnTo>
                    <a:pt x="9329574" y="2821262"/>
                  </a:lnTo>
                  <a:lnTo>
                    <a:pt x="10010340" y="2909260"/>
                  </a:lnTo>
                  <a:lnTo>
                    <a:pt x="10852317" y="3513687"/>
                  </a:lnTo>
                  <a:lnTo>
                    <a:pt x="11073296" y="4601606"/>
                  </a:lnTo>
                  <a:lnTo>
                    <a:pt x="10987498" y="6080492"/>
                  </a:lnTo>
                  <a:lnTo>
                    <a:pt x="11156862" y="7074284"/>
                  </a:lnTo>
                  <a:lnTo>
                    <a:pt x="10775790" y="8572913"/>
                  </a:lnTo>
                  <a:lnTo>
                    <a:pt x="10560777" y="9638166"/>
                  </a:lnTo>
                  <a:lnTo>
                    <a:pt x="10326752" y="10939688"/>
                  </a:lnTo>
                  <a:lnTo>
                    <a:pt x="10642152" y="11443137"/>
                  </a:lnTo>
                  <a:lnTo>
                    <a:pt x="10599809" y="12723422"/>
                  </a:lnTo>
                  <a:cubicBezTo>
                    <a:pt x="10603116" y="13050062"/>
                    <a:pt x="10606424" y="13376701"/>
                    <a:pt x="10609731" y="13703341"/>
                  </a:cubicBezTo>
                  <a:lnTo>
                    <a:pt x="10990803" y="15234398"/>
                  </a:lnTo>
                  <a:lnTo>
                    <a:pt x="10941849" y="16263920"/>
                  </a:lnTo>
                  <a:lnTo>
                    <a:pt x="10440366" y="17182936"/>
                  </a:lnTo>
                  <a:lnTo>
                    <a:pt x="10098329" y="18039768"/>
                  </a:lnTo>
                  <a:lnTo>
                    <a:pt x="9968000" y="18896600"/>
                  </a:lnTo>
                  <a:lnTo>
                    <a:pt x="9880011" y="19685271"/>
                  </a:lnTo>
                  <a:lnTo>
                    <a:pt x="9781459" y="20829985"/>
                  </a:lnTo>
                  <a:lnTo>
                    <a:pt x="9270705" y="20763755"/>
                  </a:lnTo>
                  <a:lnTo>
                    <a:pt x="8159913" y="21190517"/>
                  </a:lnTo>
                  <a:lnTo>
                    <a:pt x="7433499" y="21747622"/>
                  </a:lnTo>
                  <a:lnTo>
                    <a:pt x="6746120" y="22181000"/>
                  </a:lnTo>
                  <a:lnTo>
                    <a:pt x="5800927" y="23068253"/>
                  </a:lnTo>
                  <a:lnTo>
                    <a:pt x="5074976" y="23366674"/>
                  </a:lnTo>
                  <a:lnTo>
                    <a:pt x="4097822" y="23281981"/>
                  </a:lnTo>
                  <a:lnTo>
                    <a:pt x="3280113" y="23324329"/>
                  </a:lnTo>
                  <a:lnTo>
                    <a:pt x="2214970" y="23409021"/>
                  </a:lnTo>
                  <a:lnTo>
                    <a:pt x="1322499" y="23493711"/>
                  </a:lnTo>
                  <a:lnTo>
                    <a:pt x="719801" y="23278679"/>
                  </a:lnTo>
                  <a:lnTo>
                    <a:pt x="338729" y="22894262"/>
                  </a:lnTo>
                  <a:lnTo>
                    <a:pt x="0" y="22464192"/>
                  </a:lnTo>
                  <a:lnTo>
                    <a:pt x="133637" y="21907087"/>
                  </a:lnTo>
                  <a:lnTo>
                    <a:pt x="582858" y="21222945"/>
                  </a:lnTo>
                  <a:lnTo>
                    <a:pt x="860051" y="20532186"/>
                  </a:lnTo>
                  <a:lnTo>
                    <a:pt x="1157997" y="20011466"/>
                  </a:lnTo>
                  <a:cubicBezTo>
                    <a:pt x="1158364" y="19743059"/>
                    <a:pt x="1158730" y="19474651"/>
                    <a:pt x="1159097" y="19206244"/>
                  </a:cubicBezTo>
                  <a:lnTo>
                    <a:pt x="1270876" y="18704071"/>
                  </a:lnTo>
                  <a:lnTo>
                    <a:pt x="1667197" y="18342799"/>
                  </a:lnTo>
                  <a:lnTo>
                    <a:pt x="1960280" y="17710922"/>
                  </a:lnTo>
                  <a:lnTo>
                    <a:pt x="2737851" y="17176334"/>
                  </a:lnTo>
                  <a:lnTo>
                    <a:pt x="3563275" y="16876595"/>
                  </a:lnTo>
                  <a:lnTo>
                    <a:pt x="4035641" y="16365141"/>
                  </a:lnTo>
                  <a:lnTo>
                    <a:pt x="4592688" y="15938379"/>
                  </a:lnTo>
                  <a:lnTo>
                    <a:pt x="5403786" y="15931765"/>
                  </a:lnTo>
                  <a:lnTo>
                    <a:pt x="5794135" y="15362075"/>
                  </a:lnTo>
                  <a:lnTo>
                    <a:pt x="5585733" y="15013388"/>
                  </a:lnTo>
                  <a:lnTo>
                    <a:pt x="5206402" y="14652247"/>
                  </a:lnTo>
                  <a:lnTo>
                    <a:pt x="4498086" y="14009680"/>
                  </a:lnTo>
                  <a:lnTo>
                    <a:pt x="3774980" y="14175753"/>
                  </a:lnTo>
                  <a:lnTo>
                    <a:pt x="3048569" y="13797950"/>
                  </a:lnTo>
                  <a:lnTo>
                    <a:pt x="2540475" y="14097678"/>
                  </a:lnTo>
                  <a:lnTo>
                    <a:pt x="1983425" y="14306099"/>
                  </a:lnTo>
                  <a:lnTo>
                    <a:pt x="1374114" y="14042102"/>
                  </a:lnTo>
                  <a:lnTo>
                    <a:pt x="1413790" y="13500892"/>
                  </a:lnTo>
                  <a:lnTo>
                    <a:pt x="2044957" y="13397002"/>
                  </a:lnTo>
                  <a:lnTo>
                    <a:pt x="2278705" y="12783056"/>
                  </a:lnTo>
                  <a:lnTo>
                    <a:pt x="2172626" y="12220607"/>
                  </a:lnTo>
                  <a:lnTo>
                    <a:pt x="1869624" y="11709153"/>
                  </a:lnTo>
                  <a:lnTo>
                    <a:pt x="1788249" y="11113009"/>
                  </a:lnTo>
                  <a:lnTo>
                    <a:pt x="1996646" y="10637286"/>
                  </a:lnTo>
                  <a:lnTo>
                    <a:pt x="2006564" y="10041143"/>
                  </a:lnTo>
                  <a:lnTo>
                    <a:pt x="1940387" y="9343528"/>
                  </a:lnTo>
                  <a:lnTo>
                    <a:pt x="1733782" y="875430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zh-CN" sz="1350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E2015B82-69E3-AA83-0ADD-8AA192E1B223}"/>
                </a:ext>
              </a:extLst>
            </p:cNvPr>
            <p:cNvSpPr/>
            <p:nvPr/>
          </p:nvSpPr>
          <p:spPr>
            <a:xfrm rot="18034384">
              <a:off x="4384752" y="3074178"/>
              <a:ext cx="45427" cy="1514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25" name="Freeform 171">
              <a:extLst>
                <a:ext uri="{FF2B5EF4-FFF2-40B4-BE49-F238E27FC236}">
                  <a16:creationId xmlns:a16="http://schemas.microsoft.com/office/drawing/2014/main" id="{A9C76A43-3FB8-9A4E-BE52-1B379FE5C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5074" y="3059196"/>
              <a:ext cx="719650" cy="617317"/>
            </a:xfrm>
            <a:custGeom>
              <a:avLst/>
              <a:gdLst/>
              <a:ahLst/>
              <a:cxnLst>
                <a:cxn ang="0">
                  <a:pos x="182" y="43"/>
                </a:cxn>
                <a:cxn ang="0">
                  <a:pos x="182" y="38"/>
                </a:cxn>
                <a:cxn ang="0">
                  <a:pos x="170" y="7"/>
                </a:cxn>
                <a:cxn ang="0">
                  <a:pos x="161" y="12"/>
                </a:cxn>
                <a:cxn ang="0">
                  <a:pos x="151" y="7"/>
                </a:cxn>
                <a:cxn ang="0">
                  <a:pos x="133" y="12"/>
                </a:cxn>
                <a:cxn ang="0">
                  <a:pos x="123" y="5"/>
                </a:cxn>
                <a:cxn ang="0">
                  <a:pos x="102" y="2"/>
                </a:cxn>
                <a:cxn ang="0">
                  <a:pos x="78" y="17"/>
                </a:cxn>
                <a:cxn ang="0">
                  <a:pos x="48" y="7"/>
                </a:cxn>
                <a:cxn ang="0">
                  <a:pos x="7" y="0"/>
                </a:cxn>
                <a:cxn ang="0">
                  <a:pos x="3" y="5"/>
                </a:cxn>
                <a:cxn ang="0">
                  <a:pos x="5" y="17"/>
                </a:cxn>
                <a:cxn ang="0">
                  <a:pos x="0" y="28"/>
                </a:cxn>
                <a:cxn ang="0">
                  <a:pos x="5" y="50"/>
                </a:cxn>
                <a:cxn ang="0">
                  <a:pos x="5" y="187"/>
                </a:cxn>
                <a:cxn ang="0">
                  <a:pos x="5" y="187"/>
                </a:cxn>
                <a:cxn ang="0">
                  <a:pos x="118" y="187"/>
                </a:cxn>
                <a:cxn ang="0">
                  <a:pos x="218" y="187"/>
                </a:cxn>
                <a:cxn ang="0">
                  <a:pos x="218" y="187"/>
                </a:cxn>
                <a:cxn ang="0">
                  <a:pos x="199" y="168"/>
                </a:cxn>
                <a:cxn ang="0">
                  <a:pos x="194" y="149"/>
                </a:cxn>
                <a:cxn ang="0">
                  <a:pos x="168" y="99"/>
                </a:cxn>
                <a:cxn ang="0">
                  <a:pos x="161" y="76"/>
                </a:cxn>
                <a:cxn ang="0">
                  <a:pos x="142" y="52"/>
                </a:cxn>
                <a:cxn ang="0">
                  <a:pos x="137" y="40"/>
                </a:cxn>
                <a:cxn ang="0">
                  <a:pos x="140" y="33"/>
                </a:cxn>
                <a:cxn ang="0">
                  <a:pos x="151" y="52"/>
                </a:cxn>
                <a:cxn ang="0">
                  <a:pos x="154" y="62"/>
                </a:cxn>
                <a:cxn ang="0">
                  <a:pos x="170" y="78"/>
                </a:cxn>
                <a:cxn ang="0">
                  <a:pos x="182" y="43"/>
                </a:cxn>
                <a:cxn ang="0">
                  <a:pos x="182" y="43"/>
                </a:cxn>
                <a:cxn ang="0">
                  <a:pos x="182" y="43"/>
                </a:cxn>
              </a:cxnLst>
              <a:rect l="0" t="0" r="r" b="b"/>
              <a:pathLst>
                <a:path w="218" h="187">
                  <a:moveTo>
                    <a:pt x="182" y="43"/>
                  </a:moveTo>
                  <a:lnTo>
                    <a:pt x="182" y="38"/>
                  </a:lnTo>
                  <a:lnTo>
                    <a:pt x="170" y="7"/>
                  </a:lnTo>
                  <a:lnTo>
                    <a:pt x="161" y="12"/>
                  </a:lnTo>
                  <a:lnTo>
                    <a:pt x="151" y="7"/>
                  </a:lnTo>
                  <a:lnTo>
                    <a:pt x="133" y="12"/>
                  </a:lnTo>
                  <a:lnTo>
                    <a:pt x="123" y="5"/>
                  </a:lnTo>
                  <a:lnTo>
                    <a:pt x="102" y="2"/>
                  </a:lnTo>
                  <a:lnTo>
                    <a:pt x="78" y="17"/>
                  </a:lnTo>
                  <a:lnTo>
                    <a:pt x="48" y="7"/>
                  </a:lnTo>
                  <a:lnTo>
                    <a:pt x="7" y="0"/>
                  </a:lnTo>
                  <a:lnTo>
                    <a:pt x="3" y="5"/>
                  </a:lnTo>
                  <a:lnTo>
                    <a:pt x="5" y="17"/>
                  </a:lnTo>
                  <a:lnTo>
                    <a:pt x="0" y="28"/>
                  </a:lnTo>
                  <a:lnTo>
                    <a:pt x="5" y="50"/>
                  </a:lnTo>
                  <a:lnTo>
                    <a:pt x="5" y="187"/>
                  </a:lnTo>
                  <a:lnTo>
                    <a:pt x="5" y="187"/>
                  </a:lnTo>
                  <a:lnTo>
                    <a:pt x="118" y="187"/>
                  </a:lnTo>
                  <a:lnTo>
                    <a:pt x="218" y="187"/>
                  </a:lnTo>
                  <a:lnTo>
                    <a:pt x="218" y="187"/>
                  </a:lnTo>
                  <a:lnTo>
                    <a:pt x="199" y="168"/>
                  </a:lnTo>
                  <a:lnTo>
                    <a:pt x="194" y="149"/>
                  </a:lnTo>
                  <a:lnTo>
                    <a:pt x="168" y="99"/>
                  </a:lnTo>
                  <a:lnTo>
                    <a:pt x="161" y="76"/>
                  </a:lnTo>
                  <a:lnTo>
                    <a:pt x="142" y="52"/>
                  </a:lnTo>
                  <a:lnTo>
                    <a:pt x="137" y="40"/>
                  </a:lnTo>
                  <a:lnTo>
                    <a:pt x="140" y="33"/>
                  </a:lnTo>
                  <a:lnTo>
                    <a:pt x="151" y="52"/>
                  </a:lnTo>
                  <a:lnTo>
                    <a:pt x="154" y="62"/>
                  </a:lnTo>
                  <a:lnTo>
                    <a:pt x="170" y="78"/>
                  </a:lnTo>
                  <a:lnTo>
                    <a:pt x="182" y="43"/>
                  </a:lnTo>
                  <a:lnTo>
                    <a:pt x="182" y="43"/>
                  </a:lnTo>
                  <a:lnTo>
                    <a:pt x="182" y="4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6" name="Freeform 101">
              <a:extLst>
                <a:ext uri="{FF2B5EF4-FFF2-40B4-BE49-F238E27FC236}">
                  <a16:creationId xmlns:a16="http://schemas.microsoft.com/office/drawing/2014/main" id="{B90C068E-910F-0B02-A540-179CC1BC3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415" y="3676512"/>
              <a:ext cx="1000249" cy="802181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57" y="0"/>
                </a:cxn>
                <a:cxn ang="0">
                  <a:pos x="38" y="38"/>
                </a:cxn>
                <a:cxn ang="0">
                  <a:pos x="38" y="47"/>
                </a:cxn>
                <a:cxn ang="0">
                  <a:pos x="38" y="116"/>
                </a:cxn>
                <a:cxn ang="0">
                  <a:pos x="14" y="144"/>
                </a:cxn>
                <a:cxn ang="0">
                  <a:pos x="7" y="158"/>
                </a:cxn>
                <a:cxn ang="0">
                  <a:pos x="7" y="158"/>
                </a:cxn>
                <a:cxn ang="0">
                  <a:pos x="7" y="170"/>
                </a:cxn>
                <a:cxn ang="0">
                  <a:pos x="19" y="203"/>
                </a:cxn>
                <a:cxn ang="0">
                  <a:pos x="33" y="222"/>
                </a:cxn>
                <a:cxn ang="0">
                  <a:pos x="29" y="241"/>
                </a:cxn>
                <a:cxn ang="0">
                  <a:pos x="50" y="241"/>
                </a:cxn>
                <a:cxn ang="0">
                  <a:pos x="71" y="212"/>
                </a:cxn>
                <a:cxn ang="0">
                  <a:pos x="71" y="212"/>
                </a:cxn>
                <a:cxn ang="0">
                  <a:pos x="109" y="227"/>
                </a:cxn>
                <a:cxn ang="0">
                  <a:pos x="128" y="231"/>
                </a:cxn>
                <a:cxn ang="0">
                  <a:pos x="147" y="215"/>
                </a:cxn>
                <a:cxn ang="0">
                  <a:pos x="147" y="215"/>
                </a:cxn>
                <a:cxn ang="0">
                  <a:pos x="170" y="222"/>
                </a:cxn>
                <a:cxn ang="0">
                  <a:pos x="185" y="184"/>
                </a:cxn>
                <a:cxn ang="0">
                  <a:pos x="206" y="179"/>
                </a:cxn>
                <a:cxn ang="0">
                  <a:pos x="218" y="217"/>
                </a:cxn>
                <a:cxn ang="0">
                  <a:pos x="220" y="229"/>
                </a:cxn>
                <a:cxn ang="0">
                  <a:pos x="229" y="203"/>
                </a:cxn>
                <a:cxn ang="0">
                  <a:pos x="234" y="205"/>
                </a:cxn>
                <a:cxn ang="0">
                  <a:pos x="251" y="170"/>
                </a:cxn>
                <a:cxn ang="0">
                  <a:pos x="258" y="170"/>
                </a:cxn>
                <a:cxn ang="0">
                  <a:pos x="263" y="127"/>
                </a:cxn>
                <a:cxn ang="0">
                  <a:pos x="263" y="127"/>
                </a:cxn>
                <a:cxn ang="0">
                  <a:pos x="274" y="90"/>
                </a:cxn>
                <a:cxn ang="0">
                  <a:pos x="303" y="73"/>
                </a:cxn>
                <a:cxn ang="0">
                  <a:pos x="277" y="38"/>
                </a:cxn>
                <a:cxn ang="0">
                  <a:pos x="270" y="0"/>
                </a:cxn>
                <a:cxn ang="0">
                  <a:pos x="270" y="0"/>
                </a:cxn>
              </a:cxnLst>
              <a:rect l="0" t="0" r="r" b="b"/>
              <a:pathLst>
                <a:path w="303" h="243">
                  <a:moveTo>
                    <a:pt x="170" y="0"/>
                  </a:move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38"/>
                  </a:lnTo>
                  <a:lnTo>
                    <a:pt x="38" y="38"/>
                  </a:lnTo>
                  <a:lnTo>
                    <a:pt x="38" y="47"/>
                  </a:lnTo>
                  <a:lnTo>
                    <a:pt x="38" y="47"/>
                  </a:lnTo>
                  <a:lnTo>
                    <a:pt x="38" y="116"/>
                  </a:lnTo>
                  <a:lnTo>
                    <a:pt x="38" y="116"/>
                  </a:lnTo>
                  <a:lnTo>
                    <a:pt x="24" y="116"/>
                  </a:lnTo>
                  <a:lnTo>
                    <a:pt x="14" y="144"/>
                  </a:lnTo>
                  <a:lnTo>
                    <a:pt x="5" y="151"/>
                  </a:lnTo>
                  <a:lnTo>
                    <a:pt x="7" y="158"/>
                  </a:lnTo>
                  <a:lnTo>
                    <a:pt x="7" y="158"/>
                  </a:lnTo>
                  <a:lnTo>
                    <a:pt x="7" y="158"/>
                  </a:lnTo>
                  <a:lnTo>
                    <a:pt x="0" y="170"/>
                  </a:lnTo>
                  <a:lnTo>
                    <a:pt x="7" y="170"/>
                  </a:lnTo>
                  <a:lnTo>
                    <a:pt x="19" y="194"/>
                  </a:lnTo>
                  <a:lnTo>
                    <a:pt x="19" y="203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33" y="222"/>
                  </a:lnTo>
                  <a:lnTo>
                    <a:pt x="29" y="241"/>
                  </a:lnTo>
                  <a:lnTo>
                    <a:pt x="43" y="243"/>
                  </a:lnTo>
                  <a:lnTo>
                    <a:pt x="50" y="241"/>
                  </a:lnTo>
                  <a:lnTo>
                    <a:pt x="59" y="215"/>
                  </a:lnTo>
                  <a:lnTo>
                    <a:pt x="71" y="212"/>
                  </a:lnTo>
                  <a:lnTo>
                    <a:pt x="71" y="212"/>
                  </a:lnTo>
                  <a:lnTo>
                    <a:pt x="71" y="212"/>
                  </a:lnTo>
                  <a:lnTo>
                    <a:pt x="85" y="229"/>
                  </a:lnTo>
                  <a:lnTo>
                    <a:pt x="109" y="227"/>
                  </a:lnTo>
                  <a:lnTo>
                    <a:pt x="111" y="231"/>
                  </a:lnTo>
                  <a:lnTo>
                    <a:pt x="128" y="231"/>
                  </a:lnTo>
                  <a:lnTo>
                    <a:pt x="137" y="222"/>
                  </a:lnTo>
                  <a:lnTo>
                    <a:pt x="147" y="215"/>
                  </a:lnTo>
                  <a:lnTo>
                    <a:pt x="147" y="215"/>
                  </a:lnTo>
                  <a:lnTo>
                    <a:pt x="147" y="215"/>
                  </a:lnTo>
                  <a:lnTo>
                    <a:pt x="161" y="224"/>
                  </a:lnTo>
                  <a:lnTo>
                    <a:pt x="170" y="222"/>
                  </a:lnTo>
                  <a:lnTo>
                    <a:pt x="189" y="201"/>
                  </a:lnTo>
                  <a:lnTo>
                    <a:pt x="185" y="184"/>
                  </a:lnTo>
                  <a:lnTo>
                    <a:pt x="189" y="182"/>
                  </a:lnTo>
                  <a:lnTo>
                    <a:pt x="206" y="179"/>
                  </a:lnTo>
                  <a:lnTo>
                    <a:pt x="203" y="203"/>
                  </a:lnTo>
                  <a:lnTo>
                    <a:pt x="218" y="217"/>
                  </a:lnTo>
                  <a:lnTo>
                    <a:pt x="220" y="229"/>
                  </a:lnTo>
                  <a:lnTo>
                    <a:pt x="220" y="229"/>
                  </a:lnTo>
                  <a:lnTo>
                    <a:pt x="229" y="203"/>
                  </a:lnTo>
                  <a:lnTo>
                    <a:pt x="229" y="203"/>
                  </a:lnTo>
                  <a:lnTo>
                    <a:pt x="234" y="205"/>
                  </a:lnTo>
                  <a:lnTo>
                    <a:pt x="234" y="205"/>
                  </a:lnTo>
                  <a:lnTo>
                    <a:pt x="241" y="184"/>
                  </a:lnTo>
                  <a:lnTo>
                    <a:pt x="251" y="170"/>
                  </a:lnTo>
                  <a:lnTo>
                    <a:pt x="258" y="170"/>
                  </a:lnTo>
                  <a:lnTo>
                    <a:pt x="258" y="170"/>
                  </a:lnTo>
                  <a:lnTo>
                    <a:pt x="265" y="142"/>
                  </a:lnTo>
                  <a:lnTo>
                    <a:pt x="263" y="127"/>
                  </a:lnTo>
                  <a:lnTo>
                    <a:pt x="263" y="127"/>
                  </a:lnTo>
                  <a:lnTo>
                    <a:pt x="263" y="127"/>
                  </a:lnTo>
                  <a:lnTo>
                    <a:pt x="272" y="106"/>
                  </a:lnTo>
                  <a:lnTo>
                    <a:pt x="274" y="90"/>
                  </a:lnTo>
                  <a:lnTo>
                    <a:pt x="296" y="83"/>
                  </a:lnTo>
                  <a:lnTo>
                    <a:pt x="303" y="73"/>
                  </a:lnTo>
                  <a:lnTo>
                    <a:pt x="284" y="61"/>
                  </a:lnTo>
                  <a:lnTo>
                    <a:pt x="277" y="38"/>
                  </a:lnTo>
                  <a:lnTo>
                    <a:pt x="279" y="21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7" name="Freeform 108">
              <a:extLst>
                <a:ext uri="{FF2B5EF4-FFF2-40B4-BE49-F238E27FC236}">
                  <a16:creationId xmlns:a16="http://schemas.microsoft.com/office/drawing/2014/main" id="{ACEDCB7A-CC7B-618B-0D0D-A2F07AC2D7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6685" y="2681579"/>
              <a:ext cx="389536" cy="343320"/>
            </a:xfrm>
            <a:custGeom>
              <a:avLst/>
              <a:gdLst/>
              <a:ahLst/>
              <a:cxnLst>
                <a:cxn ang="0">
                  <a:pos x="14" y="66"/>
                </a:cxn>
                <a:cxn ang="0">
                  <a:pos x="14" y="66"/>
                </a:cxn>
                <a:cxn ang="0">
                  <a:pos x="0" y="81"/>
                </a:cxn>
                <a:cxn ang="0">
                  <a:pos x="2" y="90"/>
                </a:cxn>
                <a:cxn ang="0">
                  <a:pos x="0" y="95"/>
                </a:cxn>
                <a:cxn ang="0">
                  <a:pos x="19" y="104"/>
                </a:cxn>
                <a:cxn ang="0">
                  <a:pos x="54" y="83"/>
                </a:cxn>
                <a:cxn ang="0">
                  <a:pos x="90" y="62"/>
                </a:cxn>
                <a:cxn ang="0">
                  <a:pos x="99" y="52"/>
                </a:cxn>
                <a:cxn ang="0">
                  <a:pos x="101" y="19"/>
                </a:cxn>
                <a:cxn ang="0">
                  <a:pos x="101" y="19"/>
                </a:cxn>
                <a:cxn ang="0">
                  <a:pos x="101" y="19"/>
                </a:cxn>
                <a:cxn ang="0">
                  <a:pos x="108" y="17"/>
                </a:cxn>
                <a:cxn ang="0">
                  <a:pos x="118" y="5"/>
                </a:cxn>
                <a:cxn ang="0">
                  <a:pos x="118" y="5"/>
                </a:cxn>
                <a:cxn ang="0">
                  <a:pos x="115" y="0"/>
                </a:cxn>
                <a:cxn ang="0">
                  <a:pos x="104" y="7"/>
                </a:cxn>
                <a:cxn ang="0">
                  <a:pos x="92" y="5"/>
                </a:cxn>
                <a:cxn ang="0">
                  <a:pos x="71" y="14"/>
                </a:cxn>
                <a:cxn ang="0">
                  <a:pos x="52" y="14"/>
                </a:cxn>
                <a:cxn ang="0">
                  <a:pos x="45" y="10"/>
                </a:cxn>
                <a:cxn ang="0">
                  <a:pos x="30" y="14"/>
                </a:cxn>
                <a:cxn ang="0">
                  <a:pos x="16" y="12"/>
                </a:cxn>
                <a:cxn ang="0">
                  <a:pos x="12" y="24"/>
                </a:cxn>
                <a:cxn ang="0">
                  <a:pos x="7" y="33"/>
                </a:cxn>
                <a:cxn ang="0">
                  <a:pos x="7" y="33"/>
                </a:cxn>
                <a:cxn ang="0">
                  <a:pos x="2" y="31"/>
                </a:cxn>
                <a:cxn ang="0">
                  <a:pos x="2" y="31"/>
                </a:cxn>
                <a:cxn ang="0">
                  <a:pos x="2" y="40"/>
                </a:cxn>
                <a:cxn ang="0">
                  <a:pos x="4" y="57"/>
                </a:cxn>
                <a:cxn ang="0">
                  <a:pos x="14" y="66"/>
                </a:cxn>
                <a:cxn ang="0">
                  <a:pos x="14" y="66"/>
                </a:cxn>
              </a:cxnLst>
              <a:rect l="0" t="0" r="r" b="b"/>
              <a:pathLst>
                <a:path w="118" h="104">
                  <a:moveTo>
                    <a:pt x="14" y="66"/>
                  </a:moveTo>
                  <a:lnTo>
                    <a:pt x="14" y="66"/>
                  </a:lnTo>
                  <a:lnTo>
                    <a:pt x="0" y="81"/>
                  </a:lnTo>
                  <a:lnTo>
                    <a:pt x="2" y="90"/>
                  </a:lnTo>
                  <a:lnTo>
                    <a:pt x="0" y="95"/>
                  </a:lnTo>
                  <a:lnTo>
                    <a:pt x="19" y="104"/>
                  </a:lnTo>
                  <a:lnTo>
                    <a:pt x="54" y="83"/>
                  </a:lnTo>
                  <a:lnTo>
                    <a:pt x="90" y="62"/>
                  </a:lnTo>
                  <a:lnTo>
                    <a:pt x="99" y="52"/>
                  </a:lnTo>
                  <a:lnTo>
                    <a:pt x="101" y="19"/>
                  </a:lnTo>
                  <a:lnTo>
                    <a:pt x="101" y="19"/>
                  </a:lnTo>
                  <a:lnTo>
                    <a:pt x="101" y="19"/>
                  </a:lnTo>
                  <a:lnTo>
                    <a:pt x="108" y="17"/>
                  </a:lnTo>
                  <a:lnTo>
                    <a:pt x="118" y="5"/>
                  </a:lnTo>
                  <a:lnTo>
                    <a:pt x="118" y="5"/>
                  </a:lnTo>
                  <a:lnTo>
                    <a:pt x="115" y="0"/>
                  </a:lnTo>
                  <a:lnTo>
                    <a:pt x="104" y="7"/>
                  </a:lnTo>
                  <a:lnTo>
                    <a:pt x="92" y="5"/>
                  </a:lnTo>
                  <a:lnTo>
                    <a:pt x="71" y="14"/>
                  </a:lnTo>
                  <a:lnTo>
                    <a:pt x="52" y="14"/>
                  </a:lnTo>
                  <a:lnTo>
                    <a:pt x="45" y="10"/>
                  </a:lnTo>
                  <a:lnTo>
                    <a:pt x="30" y="14"/>
                  </a:lnTo>
                  <a:lnTo>
                    <a:pt x="16" y="12"/>
                  </a:lnTo>
                  <a:lnTo>
                    <a:pt x="12" y="24"/>
                  </a:lnTo>
                  <a:lnTo>
                    <a:pt x="7" y="33"/>
                  </a:lnTo>
                  <a:lnTo>
                    <a:pt x="7" y="33"/>
                  </a:lnTo>
                  <a:lnTo>
                    <a:pt x="2" y="31"/>
                  </a:lnTo>
                  <a:lnTo>
                    <a:pt x="2" y="31"/>
                  </a:lnTo>
                  <a:lnTo>
                    <a:pt x="2" y="40"/>
                  </a:lnTo>
                  <a:lnTo>
                    <a:pt x="4" y="57"/>
                  </a:lnTo>
                  <a:lnTo>
                    <a:pt x="14" y="66"/>
                  </a:lnTo>
                  <a:lnTo>
                    <a:pt x="14" y="6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8" name="Freeform 146">
              <a:extLst>
                <a:ext uri="{FF2B5EF4-FFF2-40B4-BE49-F238E27FC236}">
                  <a16:creationId xmlns:a16="http://schemas.microsoft.com/office/drawing/2014/main" id="{E6476EBE-930E-CB85-F649-E3A233DB9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948" y="2681579"/>
              <a:ext cx="577702" cy="547991"/>
            </a:xfrm>
            <a:custGeom>
              <a:avLst/>
              <a:gdLst/>
              <a:ahLst/>
              <a:cxnLst>
                <a:cxn ang="0">
                  <a:pos x="156" y="102"/>
                </a:cxn>
                <a:cxn ang="0">
                  <a:pos x="135" y="90"/>
                </a:cxn>
                <a:cxn ang="0">
                  <a:pos x="135" y="90"/>
                </a:cxn>
                <a:cxn ang="0">
                  <a:pos x="128" y="76"/>
                </a:cxn>
                <a:cxn ang="0">
                  <a:pos x="128" y="76"/>
                </a:cxn>
                <a:cxn ang="0">
                  <a:pos x="118" y="71"/>
                </a:cxn>
                <a:cxn ang="0">
                  <a:pos x="118" y="71"/>
                </a:cxn>
                <a:cxn ang="0">
                  <a:pos x="121" y="62"/>
                </a:cxn>
                <a:cxn ang="0">
                  <a:pos x="135" y="33"/>
                </a:cxn>
                <a:cxn ang="0">
                  <a:pos x="135" y="33"/>
                </a:cxn>
                <a:cxn ang="0">
                  <a:pos x="118" y="29"/>
                </a:cxn>
                <a:cxn ang="0">
                  <a:pos x="106" y="5"/>
                </a:cxn>
                <a:cxn ang="0">
                  <a:pos x="71" y="0"/>
                </a:cxn>
                <a:cxn ang="0">
                  <a:pos x="64" y="5"/>
                </a:cxn>
                <a:cxn ang="0">
                  <a:pos x="54" y="17"/>
                </a:cxn>
                <a:cxn ang="0">
                  <a:pos x="47" y="19"/>
                </a:cxn>
                <a:cxn ang="0">
                  <a:pos x="47" y="19"/>
                </a:cxn>
                <a:cxn ang="0">
                  <a:pos x="45" y="52"/>
                </a:cxn>
                <a:cxn ang="0">
                  <a:pos x="45" y="52"/>
                </a:cxn>
                <a:cxn ang="0">
                  <a:pos x="36" y="62"/>
                </a:cxn>
                <a:cxn ang="0">
                  <a:pos x="0" y="83"/>
                </a:cxn>
                <a:cxn ang="0">
                  <a:pos x="0" y="83"/>
                </a:cxn>
                <a:cxn ang="0">
                  <a:pos x="5" y="100"/>
                </a:cxn>
                <a:cxn ang="0">
                  <a:pos x="7" y="107"/>
                </a:cxn>
                <a:cxn ang="0">
                  <a:pos x="7" y="107"/>
                </a:cxn>
                <a:cxn ang="0">
                  <a:pos x="7" y="107"/>
                </a:cxn>
                <a:cxn ang="0">
                  <a:pos x="31" y="111"/>
                </a:cxn>
                <a:cxn ang="0">
                  <a:pos x="31" y="111"/>
                </a:cxn>
                <a:cxn ang="0">
                  <a:pos x="38" y="116"/>
                </a:cxn>
                <a:cxn ang="0">
                  <a:pos x="59" y="128"/>
                </a:cxn>
                <a:cxn ang="0">
                  <a:pos x="106" y="166"/>
                </a:cxn>
                <a:cxn ang="0">
                  <a:pos x="139" y="166"/>
                </a:cxn>
                <a:cxn ang="0">
                  <a:pos x="149" y="149"/>
                </a:cxn>
                <a:cxn ang="0">
                  <a:pos x="165" y="149"/>
                </a:cxn>
                <a:cxn ang="0">
                  <a:pos x="165" y="149"/>
                </a:cxn>
                <a:cxn ang="0">
                  <a:pos x="168" y="147"/>
                </a:cxn>
                <a:cxn ang="0">
                  <a:pos x="175" y="149"/>
                </a:cxn>
                <a:cxn ang="0">
                  <a:pos x="165" y="140"/>
                </a:cxn>
                <a:cxn ang="0">
                  <a:pos x="165" y="130"/>
                </a:cxn>
                <a:cxn ang="0">
                  <a:pos x="161" y="130"/>
                </a:cxn>
                <a:cxn ang="0">
                  <a:pos x="163" y="114"/>
                </a:cxn>
                <a:cxn ang="0">
                  <a:pos x="156" y="102"/>
                </a:cxn>
                <a:cxn ang="0">
                  <a:pos x="156" y="102"/>
                </a:cxn>
              </a:cxnLst>
              <a:rect l="0" t="0" r="r" b="b"/>
              <a:pathLst>
                <a:path w="175" h="166">
                  <a:moveTo>
                    <a:pt x="156" y="102"/>
                  </a:moveTo>
                  <a:lnTo>
                    <a:pt x="135" y="90"/>
                  </a:lnTo>
                  <a:lnTo>
                    <a:pt x="135" y="90"/>
                  </a:lnTo>
                  <a:lnTo>
                    <a:pt x="128" y="76"/>
                  </a:lnTo>
                  <a:lnTo>
                    <a:pt x="128" y="76"/>
                  </a:lnTo>
                  <a:lnTo>
                    <a:pt x="118" y="71"/>
                  </a:lnTo>
                  <a:lnTo>
                    <a:pt x="118" y="71"/>
                  </a:lnTo>
                  <a:lnTo>
                    <a:pt x="121" y="62"/>
                  </a:lnTo>
                  <a:lnTo>
                    <a:pt x="135" y="33"/>
                  </a:lnTo>
                  <a:lnTo>
                    <a:pt x="135" y="33"/>
                  </a:lnTo>
                  <a:lnTo>
                    <a:pt x="118" y="29"/>
                  </a:lnTo>
                  <a:lnTo>
                    <a:pt x="106" y="5"/>
                  </a:lnTo>
                  <a:lnTo>
                    <a:pt x="71" y="0"/>
                  </a:lnTo>
                  <a:lnTo>
                    <a:pt x="64" y="5"/>
                  </a:lnTo>
                  <a:lnTo>
                    <a:pt x="54" y="17"/>
                  </a:lnTo>
                  <a:lnTo>
                    <a:pt x="47" y="19"/>
                  </a:lnTo>
                  <a:lnTo>
                    <a:pt x="47" y="19"/>
                  </a:lnTo>
                  <a:lnTo>
                    <a:pt x="45" y="52"/>
                  </a:lnTo>
                  <a:lnTo>
                    <a:pt x="45" y="52"/>
                  </a:lnTo>
                  <a:lnTo>
                    <a:pt x="36" y="62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5" y="100"/>
                  </a:lnTo>
                  <a:lnTo>
                    <a:pt x="7" y="107"/>
                  </a:lnTo>
                  <a:lnTo>
                    <a:pt x="7" y="107"/>
                  </a:lnTo>
                  <a:lnTo>
                    <a:pt x="7" y="107"/>
                  </a:lnTo>
                  <a:lnTo>
                    <a:pt x="31" y="111"/>
                  </a:lnTo>
                  <a:lnTo>
                    <a:pt x="31" y="111"/>
                  </a:lnTo>
                  <a:lnTo>
                    <a:pt x="38" y="116"/>
                  </a:lnTo>
                  <a:lnTo>
                    <a:pt x="59" y="128"/>
                  </a:lnTo>
                  <a:lnTo>
                    <a:pt x="106" y="166"/>
                  </a:lnTo>
                  <a:lnTo>
                    <a:pt x="139" y="166"/>
                  </a:lnTo>
                  <a:lnTo>
                    <a:pt x="149" y="149"/>
                  </a:lnTo>
                  <a:lnTo>
                    <a:pt x="165" y="149"/>
                  </a:lnTo>
                  <a:lnTo>
                    <a:pt x="165" y="149"/>
                  </a:lnTo>
                  <a:lnTo>
                    <a:pt x="168" y="147"/>
                  </a:lnTo>
                  <a:lnTo>
                    <a:pt x="175" y="149"/>
                  </a:lnTo>
                  <a:lnTo>
                    <a:pt x="165" y="140"/>
                  </a:lnTo>
                  <a:lnTo>
                    <a:pt x="165" y="130"/>
                  </a:lnTo>
                  <a:lnTo>
                    <a:pt x="161" y="130"/>
                  </a:lnTo>
                  <a:lnTo>
                    <a:pt x="163" y="114"/>
                  </a:lnTo>
                  <a:lnTo>
                    <a:pt x="156" y="102"/>
                  </a:lnTo>
                  <a:lnTo>
                    <a:pt x="156" y="102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29" name="Freeform 5">
              <a:extLst>
                <a:ext uri="{FF2B5EF4-FFF2-40B4-BE49-F238E27FC236}">
                  <a16:creationId xmlns:a16="http://schemas.microsoft.com/office/drawing/2014/main" id="{624026BB-ABDA-378A-0801-8F50E42E2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3442" y="4870944"/>
              <a:ext cx="99755" cy="90945"/>
            </a:xfrm>
            <a:custGeom>
              <a:avLst/>
              <a:gdLst/>
              <a:ahLst/>
              <a:cxnLst>
                <a:cxn ang="0">
                  <a:pos x="657" y="30"/>
                </a:cxn>
                <a:cxn ang="0">
                  <a:pos x="621" y="0"/>
                </a:cxn>
                <a:cxn ang="0">
                  <a:pos x="592" y="9"/>
                </a:cxn>
                <a:cxn ang="0">
                  <a:pos x="513" y="55"/>
                </a:cxn>
                <a:cxn ang="0">
                  <a:pos x="511" y="82"/>
                </a:cxn>
                <a:cxn ang="0">
                  <a:pos x="539" y="113"/>
                </a:cxn>
                <a:cxn ang="0">
                  <a:pos x="536" y="130"/>
                </a:cxn>
                <a:cxn ang="0">
                  <a:pos x="504" y="202"/>
                </a:cxn>
                <a:cxn ang="0">
                  <a:pos x="488" y="217"/>
                </a:cxn>
                <a:cxn ang="0">
                  <a:pos x="443" y="243"/>
                </a:cxn>
                <a:cxn ang="0">
                  <a:pos x="344" y="289"/>
                </a:cxn>
                <a:cxn ang="0">
                  <a:pos x="289" y="302"/>
                </a:cxn>
                <a:cxn ang="0">
                  <a:pos x="271" y="294"/>
                </a:cxn>
                <a:cxn ang="0">
                  <a:pos x="259" y="302"/>
                </a:cxn>
                <a:cxn ang="0">
                  <a:pos x="248" y="309"/>
                </a:cxn>
                <a:cxn ang="0">
                  <a:pos x="205" y="303"/>
                </a:cxn>
                <a:cxn ang="0">
                  <a:pos x="179" y="275"/>
                </a:cxn>
                <a:cxn ang="0">
                  <a:pos x="96" y="270"/>
                </a:cxn>
                <a:cxn ang="0">
                  <a:pos x="56" y="242"/>
                </a:cxn>
                <a:cxn ang="0">
                  <a:pos x="8" y="241"/>
                </a:cxn>
                <a:cxn ang="0">
                  <a:pos x="19" y="258"/>
                </a:cxn>
                <a:cxn ang="0">
                  <a:pos x="41" y="285"/>
                </a:cxn>
                <a:cxn ang="0">
                  <a:pos x="93" y="321"/>
                </a:cxn>
                <a:cxn ang="0">
                  <a:pos x="275" y="410"/>
                </a:cxn>
                <a:cxn ang="0">
                  <a:pos x="331" y="406"/>
                </a:cxn>
                <a:cxn ang="0">
                  <a:pos x="416" y="438"/>
                </a:cxn>
                <a:cxn ang="0">
                  <a:pos x="469" y="511"/>
                </a:cxn>
                <a:cxn ang="0">
                  <a:pos x="507" y="530"/>
                </a:cxn>
                <a:cxn ang="0">
                  <a:pos x="533" y="558"/>
                </a:cxn>
                <a:cxn ang="0">
                  <a:pos x="560" y="594"/>
                </a:cxn>
                <a:cxn ang="0">
                  <a:pos x="601" y="607"/>
                </a:cxn>
                <a:cxn ang="0">
                  <a:pos x="665" y="666"/>
                </a:cxn>
                <a:cxn ang="0">
                  <a:pos x="682" y="702"/>
                </a:cxn>
                <a:cxn ang="0">
                  <a:pos x="697" y="750"/>
                </a:cxn>
                <a:cxn ang="0">
                  <a:pos x="737" y="761"/>
                </a:cxn>
                <a:cxn ang="0">
                  <a:pos x="766" y="743"/>
                </a:cxn>
                <a:cxn ang="0">
                  <a:pos x="773" y="711"/>
                </a:cxn>
                <a:cxn ang="0">
                  <a:pos x="780" y="663"/>
                </a:cxn>
                <a:cxn ang="0">
                  <a:pos x="777" y="587"/>
                </a:cxn>
                <a:cxn ang="0">
                  <a:pos x="761" y="537"/>
                </a:cxn>
                <a:cxn ang="0">
                  <a:pos x="765" y="498"/>
                </a:cxn>
                <a:cxn ang="0">
                  <a:pos x="768" y="481"/>
                </a:cxn>
                <a:cxn ang="0">
                  <a:pos x="792" y="461"/>
                </a:cxn>
                <a:cxn ang="0">
                  <a:pos x="778" y="451"/>
                </a:cxn>
                <a:cxn ang="0">
                  <a:pos x="766" y="391"/>
                </a:cxn>
                <a:cxn ang="0">
                  <a:pos x="753" y="353"/>
                </a:cxn>
                <a:cxn ang="0">
                  <a:pos x="746" y="295"/>
                </a:cxn>
                <a:cxn ang="0">
                  <a:pos x="716" y="251"/>
                </a:cxn>
                <a:cxn ang="0">
                  <a:pos x="685" y="146"/>
                </a:cxn>
                <a:cxn ang="0">
                  <a:pos x="669" y="117"/>
                </a:cxn>
                <a:cxn ang="0">
                  <a:pos x="680" y="86"/>
                </a:cxn>
                <a:cxn ang="0">
                  <a:pos x="672" y="50"/>
                </a:cxn>
              </a:cxnLst>
              <a:rect l="0" t="0" r="r" b="b"/>
              <a:pathLst>
                <a:path w="792" h="761">
                  <a:moveTo>
                    <a:pt x="672" y="50"/>
                  </a:moveTo>
                  <a:lnTo>
                    <a:pt x="657" y="30"/>
                  </a:lnTo>
                  <a:lnTo>
                    <a:pt x="631" y="5"/>
                  </a:lnTo>
                  <a:lnTo>
                    <a:pt x="621" y="0"/>
                  </a:lnTo>
                  <a:lnTo>
                    <a:pt x="604" y="2"/>
                  </a:lnTo>
                  <a:lnTo>
                    <a:pt x="592" y="9"/>
                  </a:lnTo>
                  <a:lnTo>
                    <a:pt x="571" y="29"/>
                  </a:lnTo>
                  <a:lnTo>
                    <a:pt x="513" y="55"/>
                  </a:lnTo>
                  <a:lnTo>
                    <a:pt x="507" y="67"/>
                  </a:lnTo>
                  <a:lnTo>
                    <a:pt x="511" y="82"/>
                  </a:lnTo>
                  <a:lnTo>
                    <a:pt x="532" y="99"/>
                  </a:lnTo>
                  <a:lnTo>
                    <a:pt x="539" y="113"/>
                  </a:lnTo>
                  <a:lnTo>
                    <a:pt x="539" y="123"/>
                  </a:lnTo>
                  <a:lnTo>
                    <a:pt x="536" y="130"/>
                  </a:lnTo>
                  <a:lnTo>
                    <a:pt x="517" y="147"/>
                  </a:lnTo>
                  <a:lnTo>
                    <a:pt x="504" y="202"/>
                  </a:lnTo>
                  <a:lnTo>
                    <a:pt x="496" y="214"/>
                  </a:lnTo>
                  <a:lnTo>
                    <a:pt x="488" y="217"/>
                  </a:lnTo>
                  <a:lnTo>
                    <a:pt x="464" y="215"/>
                  </a:lnTo>
                  <a:lnTo>
                    <a:pt x="443" y="243"/>
                  </a:lnTo>
                  <a:lnTo>
                    <a:pt x="403" y="275"/>
                  </a:lnTo>
                  <a:lnTo>
                    <a:pt x="344" y="289"/>
                  </a:lnTo>
                  <a:lnTo>
                    <a:pt x="311" y="286"/>
                  </a:lnTo>
                  <a:lnTo>
                    <a:pt x="289" y="302"/>
                  </a:lnTo>
                  <a:lnTo>
                    <a:pt x="275" y="302"/>
                  </a:lnTo>
                  <a:lnTo>
                    <a:pt x="271" y="294"/>
                  </a:lnTo>
                  <a:lnTo>
                    <a:pt x="267" y="293"/>
                  </a:lnTo>
                  <a:lnTo>
                    <a:pt x="259" y="302"/>
                  </a:lnTo>
                  <a:lnTo>
                    <a:pt x="251" y="302"/>
                  </a:lnTo>
                  <a:lnTo>
                    <a:pt x="248" y="309"/>
                  </a:lnTo>
                  <a:lnTo>
                    <a:pt x="224" y="307"/>
                  </a:lnTo>
                  <a:lnTo>
                    <a:pt x="205" y="303"/>
                  </a:lnTo>
                  <a:lnTo>
                    <a:pt x="189" y="278"/>
                  </a:lnTo>
                  <a:lnTo>
                    <a:pt x="179" y="275"/>
                  </a:lnTo>
                  <a:lnTo>
                    <a:pt x="168" y="286"/>
                  </a:lnTo>
                  <a:lnTo>
                    <a:pt x="96" y="270"/>
                  </a:lnTo>
                  <a:lnTo>
                    <a:pt x="72" y="247"/>
                  </a:lnTo>
                  <a:lnTo>
                    <a:pt x="56" y="242"/>
                  </a:lnTo>
                  <a:lnTo>
                    <a:pt x="27" y="235"/>
                  </a:lnTo>
                  <a:lnTo>
                    <a:pt x="8" y="241"/>
                  </a:lnTo>
                  <a:lnTo>
                    <a:pt x="0" y="247"/>
                  </a:lnTo>
                  <a:lnTo>
                    <a:pt x="19" y="258"/>
                  </a:lnTo>
                  <a:lnTo>
                    <a:pt x="27" y="273"/>
                  </a:lnTo>
                  <a:lnTo>
                    <a:pt x="41" y="285"/>
                  </a:lnTo>
                  <a:lnTo>
                    <a:pt x="69" y="299"/>
                  </a:lnTo>
                  <a:lnTo>
                    <a:pt x="93" y="321"/>
                  </a:lnTo>
                  <a:lnTo>
                    <a:pt x="136" y="337"/>
                  </a:lnTo>
                  <a:lnTo>
                    <a:pt x="275" y="410"/>
                  </a:lnTo>
                  <a:lnTo>
                    <a:pt x="304" y="410"/>
                  </a:lnTo>
                  <a:lnTo>
                    <a:pt x="331" y="406"/>
                  </a:lnTo>
                  <a:lnTo>
                    <a:pt x="344" y="409"/>
                  </a:lnTo>
                  <a:lnTo>
                    <a:pt x="416" y="438"/>
                  </a:lnTo>
                  <a:lnTo>
                    <a:pt x="445" y="469"/>
                  </a:lnTo>
                  <a:lnTo>
                    <a:pt x="469" y="511"/>
                  </a:lnTo>
                  <a:lnTo>
                    <a:pt x="483" y="522"/>
                  </a:lnTo>
                  <a:lnTo>
                    <a:pt x="507" y="530"/>
                  </a:lnTo>
                  <a:lnTo>
                    <a:pt x="517" y="538"/>
                  </a:lnTo>
                  <a:lnTo>
                    <a:pt x="533" y="558"/>
                  </a:lnTo>
                  <a:lnTo>
                    <a:pt x="541" y="579"/>
                  </a:lnTo>
                  <a:lnTo>
                    <a:pt x="560" y="594"/>
                  </a:lnTo>
                  <a:lnTo>
                    <a:pt x="585" y="597"/>
                  </a:lnTo>
                  <a:lnTo>
                    <a:pt x="601" y="607"/>
                  </a:lnTo>
                  <a:lnTo>
                    <a:pt x="615" y="611"/>
                  </a:lnTo>
                  <a:lnTo>
                    <a:pt x="665" y="666"/>
                  </a:lnTo>
                  <a:lnTo>
                    <a:pt x="680" y="689"/>
                  </a:lnTo>
                  <a:lnTo>
                    <a:pt x="682" y="702"/>
                  </a:lnTo>
                  <a:lnTo>
                    <a:pt x="680" y="738"/>
                  </a:lnTo>
                  <a:lnTo>
                    <a:pt x="697" y="750"/>
                  </a:lnTo>
                  <a:lnTo>
                    <a:pt x="726" y="761"/>
                  </a:lnTo>
                  <a:lnTo>
                    <a:pt x="737" y="761"/>
                  </a:lnTo>
                  <a:lnTo>
                    <a:pt x="758" y="751"/>
                  </a:lnTo>
                  <a:lnTo>
                    <a:pt x="766" y="743"/>
                  </a:lnTo>
                  <a:lnTo>
                    <a:pt x="774" y="730"/>
                  </a:lnTo>
                  <a:lnTo>
                    <a:pt x="773" y="711"/>
                  </a:lnTo>
                  <a:lnTo>
                    <a:pt x="782" y="677"/>
                  </a:lnTo>
                  <a:lnTo>
                    <a:pt x="780" y="663"/>
                  </a:lnTo>
                  <a:lnTo>
                    <a:pt x="772" y="645"/>
                  </a:lnTo>
                  <a:lnTo>
                    <a:pt x="777" y="587"/>
                  </a:lnTo>
                  <a:lnTo>
                    <a:pt x="766" y="561"/>
                  </a:lnTo>
                  <a:lnTo>
                    <a:pt x="761" y="537"/>
                  </a:lnTo>
                  <a:lnTo>
                    <a:pt x="760" y="503"/>
                  </a:lnTo>
                  <a:lnTo>
                    <a:pt x="765" y="498"/>
                  </a:lnTo>
                  <a:lnTo>
                    <a:pt x="769" y="494"/>
                  </a:lnTo>
                  <a:lnTo>
                    <a:pt x="768" y="481"/>
                  </a:lnTo>
                  <a:lnTo>
                    <a:pt x="774" y="469"/>
                  </a:lnTo>
                  <a:lnTo>
                    <a:pt x="792" y="461"/>
                  </a:lnTo>
                  <a:lnTo>
                    <a:pt x="790" y="454"/>
                  </a:lnTo>
                  <a:lnTo>
                    <a:pt x="778" y="451"/>
                  </a:lnTo>
                  <a:lnTo>
                    <a:pt x="776" y="422"/>
                  </a:lnTo>
                  <a:lnTo>
                    <a:pt x="766" y="391"/>
                  </a:lnTo>
                  <a:lnTo>
                    <a:pt x="770" y="378"/>
                  </a:lnTo>
                  <a:lnTo>
                    <a:pt x="753" y="353"/>
                  </a:lnTo>
                  <a:lnTo>
                    <a:pt x="748" y="326"/>
                  </a:lnTo>
                  <a:lnTo>
                    <a:pt x="746" y="295"/>
                  </a:lnTo>
                  <a:lnTo>
                    <a:pt x="737" y="273"/>
                  </a:lnTo>
                  <a:lnTo>
                    <a:pt x="716" y="251"/>
                  </a:lnTo>
                  <a:lnTo>
                    <a:pt x="693" y="154"/>
                  </a:lnTo>
                  <a:lnTo>
                    <a:pt x="685" y="146"/>
                  </a:lnTo>
                  <a:lnTo>
                    <a:pt x="688" y="137"/>
                  </a:lnTo>
                  <a:lnTo>
                    <a:pt x="669" y="117"/>
                  </a:lnTo>
                  <a:lnTo>
                    <a:pt x="666" y="103"/>
                  </a:lnTo>
                  <a:lnTo>
                    <a:pt x="680" y="86"/>
                  </a:lnTo>
                  <a:lnTo>
                    <a:pt x="680" y="79"/>
                  </a:lnTo>
                  <a:lnTo>
                    <a:pt x="672" y="5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30" name="Freeform 6">
              <a:extLst>
                <a:ext uri="{FF2B5EF4-FFF2-40B4-BE49-F238E27FC236}">
                  <a16:creationId xmlns:a16="http://schemas.microsoft.com/office/drawing/2014/main" id="{C2992543-5AAA-EF72-468D-B674F05A15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8710" y="4667515"/>
              <a:ext cx="86152" cy="167051"/>
            </a:xfrm>
            <a:custGeom>
              <a:avLst/>
              <a:gdLst/>
              <a:ahLst/>
              <a:cxnLst>
                <a:cxn ang="0">
                  <a:pos x="403" y="53"/>
                </a:cxn>
                <a:cxn ang="0">
                  <a:pos x="393" y="23"/>
                </a:cxn>
                <a:cxn ang="0">
                  <a:pos x="353" y="19"/>
                </a:cxn>
                <a:cxn ang="0">
                  <a:pos x="273" y="3"/>
                </a:cxn>
                <a:cxn ang="0">
                  <a:pos x="216" y="21"/>
                </a:cxn>
                <a:cxn ang="0">
                  <a:pos x="181" y="32"/>
                </a:cxn>
                <a:cxn ang="0">
                  <a:pos x="125" y="71"/>
                </a:cxn>
                <a:cxn ang="0">
                  <a:pos x="100" y="160"/>
                </a:cxn>
                <a:cxn ang="0">
                  <a:pos x="96" y="185"/>
                </a:cxn>
                <a:cxn ang="0">
                  <a:pos x="99" y="233"/>
                </a:cxn>
                <a:cxn ang="0">
                  <a:pos x="117" y="338"/>
                </a:cxn>
                <a:cxn ang="0">
                  <a:pos x="91" y="418"/>
                </a:cxn>
                <a:cxn ang="0">
                  <a:pos x="92" y="477"/>
                </a:cxn>
                <a:cxn ang="0">
                  <a:pos x="89" y="541"/>
                </a:cxn>
                <a:cxn ang="0">
                  <a:pos x="81" y="629"/>
                </a:cxn>
                <a:cxn ang="0">
                  <a:pos x="87" y="738"/>
                </a:cxn>
                <a:cxn ang="0">
                  <a:pos x="64" y="774"/>
                </a:cxn>
                <a:cxn ang="0">
                  <a:pos x="32" y="841"/>
                </a:cxn>
                <a:cxn ang="0">
                  <a:pos x="0" y="906"/>
                </a:cxn>
                <a:cxn ang="0">
                  <a:pos x="23" y="961"/>
                </a:cxn>
                <a:cxn ang="0">
                  <a:pos x="32" y="987"/>
                </a:cxn>
                <a:cxn ang="0">
                  <a:pos x="68" y="1037"/>
                </a:cxn>
                <a:cxn ang="0">
                  <a:pos x="93" y="1077"/>
                </a:cxn>
                <a:cxn ang="0">
                  <a:pos x="115" y="1141"/>
                </a:cxn>
                <a:cxn ang="0">
                  <a:pos x="195" y="1197"/>
                </a:cxn>
                <a:cxn ang="0">
                  <a:pos x="325" y="1193"/>
                </a:cxn>
                <a:cxn ang="0">
                  <a:pos x="369" y="1213"/>
                </a:cxn>
                <a:cxn ang="0">
                  <a:pos x="389" y="1251"/>
                </a:cxn>
                <a:cxn ang="0">
                  <a:pos x="435" y="1306"/>
                </a:cxn>
                <a:cxn ang="0">
                  <a:pos x="484" y="1343"/>
                </a:cxn>
                <a:cxn ang="0">
                  <a:pos x="547" y="1394"/>
                </a:cxn>
                <a:cxn ang="0">
                  <a:pos x="580" y="1397"/>
                </a:cxn>
                <a:cxn ang="0">
                  <a:pos x="624" y="1373"/>
                </a:cxn>
                <a:cxn ang="0">
                  <a:pos x="623" y="1361"/>
                </a:cxn>
                <a:cxn ang="0">
                  <a:pos x="643" y="1359"/>
                </a:cxn>
                <a:cxn ang="0">
                  <a:pos x="644" y="1322"/>
                </a:cxn>
                <a:cxn ang="0">
                  <a:pos x="675" y="1302"/>
                </a:cxn>
                <a:cxn ang="0">
                  <a:pos x="684" y="1279"/>
                </a:cxn>
                <a:cxn ang="0">
                  <a:pos x="672" y="1271"/>
                </a:cxn>
                <a:cxn ang="0">
                  <a:pos x="664" y="1242"/>
                </a:cxn>
                <a:cxn ang="0">
                  <a:pos x="624" y="1187"/>
                </a:cxn>
                <a:cxn ang="0">
                  <a:pos x="607" y="1162"/>
                </a:cxn>
                <a:cxn ang="0">
                  <a:pos x="581" y="1118"/>
                </a:cxn>
                <a:cxn ang="0">
                  <a:pos x="541" y="1023"/>
                </a:cxn>
                <a:cxn ang="0">
                  <a:pos x="539" y="949"/>
                </a:cxn>
                <a:cxn ang="0">
                  <a:pos x="533" y="906"/>
                </a:cxn>
                <a:cxn ang="0">
                  <a:pos x="496" y="833"/>
                </a:cxn>
                <a:cxn ang="0">
                  <a:pos x="481" y="805"/>
                </a:cxn>
                <a:cxn ang="0">
                  <a:pos x="464" y="768"/>
                </a:cxn>
                <a:cxn ang="0">
                  <a:pos x="441" y="736"/>
                </a:cxn>
                <a:cxn ang="0">
                  <a:pos x="415" y="706"/>
                </a:cxn>
                <a:cxn ang="0">
                  <a:pos x="408" y="660"/>
                </a:cxn>
                <a:cxn ang="0">
                  <a:pos x="391" y="601"/>
                </a:cxn>
                <a:cxn ang="0">
                  <a:pos x="400" y="525"/>
                </a:cxn>
                <a:cxn ang="0">
                  <a:pos x="416" y="490"/>
                </a:cxn>
                <a:cxn ang="0">
                  <a:pos x="417" y="416"/>
                </a:cxn>
                <a:cxn ang="0">
                  <a:pos x="412" y="334"/>
                </a:cxn>
                <a:cxn ang="0">
                  <a:pos x="409" y="280"/>
                </a:cxn>
                <a:cxn ang="0">
                  <a:pos x="433" y="216"/>
                </a:cxn>
                <a:cxn ang="0">
                  <a:pos x="443" y="161"/>
                </a:cxn>
                <a:cxn ang="0">
                  <a:pos x="436" y="112"/>
                </a:cxn>
                <a:cxn ang="0">
                  <a:pos x="408" y="61"/>
                </a:cxn>
              </a:cxnLst>
              <a:rect l="0" t="0" r="r" b="b"/>
              <a:pathLst>
                <a:path w="684" h="1398">
                  <a:moveTo>
                    <a:pt x="408" y="61"/>
                  </a:moveTo>
                  <a:lnTo>
                    <a:pt x="403" y="53"/>
                  </a:lnTo>
                  <a:lnTo>
                    <a:pt x="401" y="32"/>
                  </a:lnTo>
                  <a:lnTo>
                    <a:pt x="393" y="23"/>
                  </a:lnTo>
                  <a:lnTo>
                    <a:pt x="367" y="16"/>
                  </a:lnTo>
                  <a:lnTo>
                    <a:pt x="353" y="19"/>
                  </a:lnTo>
                  <a:lnTo>
                    <a:pt x="311" y="0"/>
                  </a:lnTo>
                  <a:lnTo>
                    <a:pt x="273" y="3"/>
                  </a:lnTo>
                  <a:lnTo>
                    <a:pt x="261" y="12"/>
                  </a:lnTo>
                  <a:lnTo>
                    <a:pt x="216" y="21"/>
                  </a:lnTo>
                  <a:lnTo>
                    <a:pt x="204" y="32"/>
                  </a:lnTo>
                  <a:lnTo>
                    <a:pt x="181" y="32"/>
                  </a:lnTo>
                  <a:lnTo>
                    <a:pt x="144" y="53"/>
                  </a:lnTo>
                  <a:lnTo>
                    <a:pt x="125" y="71"/>
                  </a:lnTo>
                  <a:lnTo>
                    <a:pt x="103" y="132"/>
                  </a:lnTo>
                  <a:lnTo>
                    <a:pt x="100" y="160"/>
                  </a:lnTo>
                  <a:lnTo>
                    <a:pt x="95" y="174"/>
                  </a:lnTo>
                  <a:lnTo>
                    <a:pt x="96" y="185"/>
                  </a:lnTo>
                  <a:lnTo>
                    <a:pt x="87" y="206"/>
                  </a:lnTo>
                  <a:lnTo>
                    <a:pt x="99" y="233"/>
                  </a:lnTo>
                  <a:lnTo>
                    <a:pt x="101" y="265"/>
                  </a:lnTo>
                  <a:lnTo>
                    <a:pt x="117" y="338"/>
                  </a:lnTo>
                  <a:lnTo>
                    <a:pt x="117" y="352"/>
                  </a:lnTo>
                  <a:lnTo>
                    <a:pt x="91" y="418"/>
                  </a:lnTo>
                  <a:lnTo>
                    <a:pt x="89" y="456"/>
                  </a:lnTo>
                  <a:lnTo>
                    <a:pt x="92" y="477"/>
                  </a:lnTo>
                  <a:lnTo>
                    <a:pt x="99" y="492"/>
                  </a:lnTo>
                  <a:lnTo>
                    <a:pt x="89" y="541"/>
                  </a:lnTo>
                  <a:lnTo>
                    <a:pt x="76" y="576"/>
                  </a:lnTo>
                  <a:lnTo>
                    <a:pt x="81" y="629"/>
                  </a:lnTo>
                  <a:lnTo>
                    <a:pt x="80" y="684"/>
                  </a:lnTo>
                  <a:lnTo>
                    <a:pt x="87" y="738"/>
                  </a:lnTo>
                  <a:lnTo>
                    <a:pt x="83" y="752"/>
                  </a:lnTo>
                  <a:lnTo>
                    <a:pt x="64" y="774"/>
                  </a:lnTo>
                  <a:lnTo>
                    <a:pt x="43" y="814"/>
                  </a:lnTo>
                  <a:lnTo>
                    <a:pt x="32" y="841"/>
                  </a:lnTo>
                  <a:lnTo>
                    <a:pt x="3" y="893"/>
                  </a:lnTo>
                  <a:lnTo>
                    <a:pt x="0" y="906"/>
                  </a:lnTo>
                  <a:lnTo>
                    <a:pt x="9" y="950"/>
                  </a:lnTo>
                  <a:lnTo>
                    <a:pt x="23" y="961"/>
                  </a:lnTo>
                  <a:lnTo>
                    <a:pt x="25" y="979"/>
                  </a:lnTo>
                  <a:lnTo>
                    <a:pt x="32" y="987"/>
                  </a:lnTo>
                  <a:lnTo>
                    <a:pt x="33" y="1010"/>
                  </a:lnTo>
                  <a:lnTo>
                    <a:pt x="68" y="1037"/>
                  </a:lnTo>
                  <a:lnTo>
                    <a:pt x="84" y="1057"/>
                  </a:lnTo>
                  <a:lnTo>
                    <a:pt x="93" y="1077"/>
                  </a:lnTo>
                  <a:lnTo>
                    <a:pt x="104" y="1122"/>
                  </a:lnTo>
                  <a:lnTo>
                    <a:pt x="115" y="1141"/>
                  </a:lnTo>
                  <a:lnTo>
                    <a:pt x="133" y="1162"/>
                  </a:lnTo>
                  <a:lnTo>
                    <a:pt x="195" y="1197"/>
                  </a:lnTo>
                  <a:lnTo>
                    <a:pt x="229" y="1202"/>
                  </a:lnTo>
                  <a:lnTo>
                    <a:pt x="325" y="1193"/>
                  </a:lnTo>
                  <a:lnTo>
                    <a:pt x="349" y="1199"/>
                  </a:lnTo>
                  <a:lnTo>
                    <a:pt x="369" y="1213"/>
                  </a:lnTo>
                  <a:lnTo>
                    <a:pt x="379" y="1223"/>
                  </a:lnTo>
                  <a:lnTo>
                    <a:pt x="389" y="1251"/>
                  </a:lnTo>
                  <a:lnTo>
                    <a:pt x="408" y="1277"/>
                  </a:lnTo>
                  <a:lnTo>
                    <a:pt x="435" y="1306"/>
                  </a:lnTo>
                  <a:lnTo>
                    <a:pt x="472" y="1321"/>
                  </a:lnTo>
                  <a:lnTo>
                    <a:pt x="484" y="1343"/>
                  </a:lnTo>
                  <a:lnTo>
                    <a:pt x="501" y="1362"/>
                  </a:lnTo>
                  <a:lnTo>
                    <a:pt x="547" y="1394"/>
                  </a:lnTo>
                  <a:lnTo>
                    <a:pt x="565" y="1398"/>
                  </a:lnTo>
                  <a:lnTo>
                    <a:pt x="580" y="1397"/>
                  </a:lnTo>
                  <a:lnTo>
                    <a:pt x="621" y="1378"/>
                  </a:lnTo>
                  <a:lnTo>
                    <a:pt x="624" y="1373"/>
                  </a:lnTo>
                  <a:lnTo>
                    <a:pt x="620" y="1365"/>
                  </a:lnTo>
                  <a:lnTo>
                    <a:pt x="623" y="1361"/>
                  </a:lnTo>
                  <a:lnTo>
                    <a:pt x="636" y="1362"/>
                  </a:lnTo>
                  <a:lnTo>
                    <a:pt x="643" y="1359"/>
                  </a:lnTo>
                  <a:lnTo>
                    <a:pt x="652" y="1330"/>
                  </a:lnTo>
                  <a:lnTo>
                    <a:pt x="644" y="1322"/>
                  </a:lnTo>
                  <a:lnTo>
                    <a:pt x="649" y="1317"/>
                  </a:lnTo>
                  <a:lnTo>
                    <a:pt x="675" y="1302"/>
                  </a:lnTo>
                  <a:lnTo>
                    <a:pt x="683" y="1289"/>
                  </a:lnTo>
                  <a:lnTo>
                    <a:pt x="684" y="1279"/>
                  </a:lnTo>
                  <a:lnTo>
                    <a:pt x="680" y="1273"/>
                  </a:lnTo>
                  <a:lnTo>
                    <a:pt x="672" y="1271"/>
                  </a:lnTo>
                  <a:lnTo>
                    <a:pt x="671" y="1253"/>
                  </a:lnTo>
                  <a:lnTo>
                    <a:pt x="664" y="1242"/>
                  </a:lnTo>
                  <a:lnTo>
                    <a:pt x="643" y="1225"/>
                  </a:lnTo>
                  <a:lnTo>
                    <a:pt x="624" y="1187"/>
                  </a:lnTo>
                  <a:lnTo>
                    <a:pt x="613" y="1179"/>
                  </a:lnTo>
                  <a:lnTo>
                    <a:pt x="607" y="1162"/>
                  </a:lnTo>
                  <a:lnTo>
                    <a:pt x="608" y="1153"/>
                  </a:lnTo>
                  <a:lnTo>
                    <a:pt x="581" y="1118"/>
                  </a:lnTo>
                  <a:lnTo>
                    <a:pt x="575" y="1114"/>
                  </a:lnTo>
                  <a:lnTo>
                    <a:pt x="541" y="1023"/>
                  </a:lnTo>
                  <a:lnTo>
                    <a:pt x="547" y="989"/>
                  </a:lnTo>
                  <a:lnTo>
                    <a:pt x="539" y="949"/>
                  </a:lnTo>
                  <a:lnTo>
                    <a:pt x="540" y="927"/>
                  </a:lnTo>
                  <a:lnTo>
                    <a:pt x="533" y="906"/>
                  </a:lnTo>
                  <a:lnTo>
                    <a:pt x="503" y="850"/>
                  </a:lnTo>
                  <a:lnTo>
                    <a:pt x="496" y="833"/>
                  </a:lnTo>
                  <a:lnTo>
                    <a:pt x="489" y="826"/>
                  </a:lnTo>
                  <a:lnTo>
                    <a:pt x="481" y="805"/>
                  </a:lnTo>
                  <a:lnTo>
                    <a:pt x="477" y="782"/>
                  </a:lnTo>
                  <a:lnTo>
                    <a:pt x="464" y="768"/>
                  </a:lnTo>
                  <a:lnTo>
                    <a:pt x="456" y="744"/>
                  </a:lnTo>
                  <a:lnTo>
                    <a:pt x="441" y="736"/>
                  </a:lnTo>
                  <a:lnTo>
                    <a:pt x="440" y="736"/>
                  </a:lnTo>
                  <a:lnTo>
                    <a:pt x="415" y="706"/>
                  </a:lnTo>
                  <a:lnTo>
                    <a:pt x="407" y="685"/>
                  </a:lnTo>
                  <a:lnTo>
                    <a:pt x="408" y="660"/>
                  </a:lnTo>
                  <a:lnTo>
                    <a:pt x="393" y="618"/>
                  </a:lnTo>
                  <a:lnTo>
                    <a:pt x="391" y="601"/>
                  </a:lnTo>
                  <a:lnTo>
                    <a:pt x="400" y="581"/>
                  </a:lnTo>
                  <a:lnTo>
                    <a:pt x="400" y="525"/>
                  </a:lnTo>
                  <a:lnTo>
                    <a:pt x="404" y="512"/>
                  </a:lnTo>
                  <a:lnTo>
                    <a:pt x="416" y="490"/>
                  </a:lnTo>
                  <a:lnTo>
                    <a:pt x="420" y="461"/>
                  </a:lnTo>
                  <a:lnTo>
                    <a:pt x="417" y="416"/>
                  </a:lnTo>
                  <a:lnTo>
                    <a:pt x="427" y="372"/>
                  </a:lnTo>
                  <a:lnTo>
                    <a:pt x="412" y="334"/>
                  </a:lnTo>
                  <a:lnTo>
                    <a:pt x="407" y="296"/>
                  </a:lnTo>
                  <a:lnTo>
                    <a:pt x="409" y="280"/>
                  </a:lnTo>
                  <a:lnTo>
                    <a:pt x="423" y="261"/>
                  </a:lnTo>
                  <a:lnTo>
                    <a:pt x="433" y="216"/>
                  </a:lnTo>
                  <a:lnTo>
                    <a:pt x="449" y="178"/>
                  </a:lnTo>
                  <a:lnTo>
                    <a:pt x="443" y="161"/>
                  </a:lnTo>
                  <a:lnTo>
                    <a:pt x="443" y="136"/>
                  </a:lnTo>
                  <a:lnTo>
                    <a:pt x="436" y="112"/>
                  </a:lnTo>
                  <a:lnTo>
                    <a:pt x="413" y="79"/>
                  </a:lnTo>
                  <a:lnTo>
                    <a:pt x="408" y="61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31" name="Freeform 7">
              <a:extLst>
                <a:ext uri="{FF2B5EF4-FFF2-40B4-BE49-F238E27FC236}">
                  <a16:creationId xmlns:a16="http://schemas.microsoft.com/office/drawing/2014/main" id="{4DE3978D-DE9F-DF36-945E-A361A72CEF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8618" y="4922160"/>
              <a:ext cx="74061" cy="42122"/>
            </a:xfrm>
            <a:custGeom>
              <a:avLst/>
              <a:gdLst/>
              <a:ahLst/>
              <a:cxnLst>
                <a:cxn ang="0">
                  <a:pos x="3" y="60"/>
                </a:cxn>
                <a:cxn ang="0">
                  <a:pos x="0" y="90"/>
                </a:cxn>
                <a:cxn ang="0">
                  <a:pos x="8" y="104"/>
                </a:cxn>
                <a:cxn ang="0">
                  <a:pos x="24" y="120"/>
                </a:cxn>
                <a:cxn ang="0">
                  <a:pos x="27" y="174"/>
                </a:cxn>
                <a:cxn ang="0">
                  <a:pos x="40" y="168"/>
                </a:cxn>
                <a:cxn ang="0">
                  <a:pos x="64" y="172"/>
                </a:cxn>
                <a:cxn ang="0">
                  <a:pos x="95" y="196"/>
                </a:cxn>
                <a:cxn ang="0">
                  <a:pos x="100" y="247"/>
                </a:cxn>
                <a:cxn ang="0">
                  <a:pos x="91" y="268"/>
                </a:cxn>
                <a:cxn ang="0">
                  <a:pos x="115" y="259"/>
                </a:cxn>
                <a:cxn ang="0">
                  <a:pos x="137" y="271"/>
                </a:cxn>
                <a:cxn ang="0">
                  <a:pos x="156" y="274"/>
                </a:cxn>
                <a:cxn ang="0">
                  <a:pos x="179" y="266"/>
                </a:cxn>
                <a:cxn ang="0">
                  <a:pos x="196" y="271"/>
                </a:cxn>
                <a:cxn ang="0">
                  <a:pos x="215" y="270"/>
                </a:cxn>
                <a:cxn ang="0">
                  <a:pos x="219" y="287"/>
                </a:cxn>
                <a:cxn ang="0">
                  <a:pos x="237" y="282"/>
                </a:cxn>
                <a:cxn ang="0">
                  <a:pos x="271" y="280"/>
                </a:cxn>
                <a:cxn ang="0">
                  <a:pos x="293" y="290"/>
                </a:cxn>
                <a:cxn ang="0">
                  <a:pos x="308" y="267"/>
                </a:cxn>
                <a:cxn ang="0">
                  <a:pos x="349" y="294"/>
                </a:cxn>
                <a:cxn ang="0">
                  <a:pos x="365" y="298"/>
                </a:cxn>
                <a:cxn ang="0">
                  <a:pos x="380" y="288"/>
                </a:cxn>
                <a:cxn ang="0">
                  <a:pos x="453" y="303"/>
                </a:cxn>
                <a:cxn ang="0">
                  <a:pos x="455" y="316"/>
                </a:cxn>
                <a:cxn ang="0">
                  <a:pos x="469" y="310"/>
                </a:cxn>
                <a:cxn ang="0">
                  <a:pos x="511" y="322"/>
                </a:cxn>
                <a:cxn ang="0">
                  <a:pos x="579" y="352"/>
                </a:cxn>
                <a:cxn ang="0">
                  <a:pos x="584" y="344"/>
                </a:cxn>
                <a:cxn ang="0">
                  <a:pos x="581" y="335"/>
                </a:cxn>
                <a:cxn ang="0">
                  <a:pos x="584" y="319"/>
                </a:cxn>
                <a:cxn ang="0">
                  <a:pos x="588" y="286"/>
                </a:cxn>
                <a:cxn ang="0">
                  <a:pos x="560" y="242"/>
                </a:cxn>
                <a:cxn ang="0">
                  <a:pos x="549" y="228"/>
                </a:cxn>
                <a:cxn ang="0">
                  <a:pos x="504" y="199"/>
                </a:cxn>
                <a:cxn ang="0">
                  <a:pos x="473" y="182"/>
                </a:cxn>
                <a:cxn ang="0">
                  <a:pos x="455" y="175"/>
                </a:cxn>
                <a:cxn ang="0">
                  <a:pos x="433" y="179"/>
                </a:cxn>
                <a:cxn ang="0">
                  <a:pos x="404" y="152"/>
                </a:cxn>
                <a:cxn ang="0">
                  <a:pos x="361" y="124"/>
                </a:cxn>
                <a:cxn ang="0">
                  <a:pos x="347" y="104"/>
                </a:cxn>
                <a:cxn ang="0">
                  <a:pos x="312" y="95"/>
                </a:cxn>
                <a:cxn ang="0">
                  <a:pos x="260" y="55"/>
                </a:cxn>
                <a:cxn ang="0">
                  <a:pos x="225" y="54"/>
                </a:cxn>
                <a:cxn ang="0">
                  <a:pos x="177" y="28"/>
                </a:cxn>
                <a:cxn ang="0">
                  <a:pos x="149" y="22"/>
                </a:cxn>
                <a:cxn ang="0">
                  <a:pos x="124" y="14"/>
                </a:cxn>
                <a:cxn ang="0">
                  <a:pos x="93" y="16"/>
                </a:cxn>
                <a:cxn ang="0">
                  <a:pos x="80" y="0"/>
                </a:cxn>
                <a:cxn ang="0">
                  <a:pos x="67" y="2"/>
                </a:cxn>
                <a:cxn ang="0">
                  <a:pos x="45" y="20"/>
                </a:cxn>
                <a:cxn ang="0">
                  <a:pos x="14" y="27"/>
                </a:cxn>
              </a:cxnLst>
              <a:rect l="0" t="0" r="r" b="b"/>
              <a:pathLst>
                <a:path w="591" h="352">
                  <a:moveTo>
                    <a:pt x="14" y="27"/>
                  </a:moveTo>
                  <a:lnTo>
                    <a:pt x="3" y="60"/>
                  </a:lnTo>
                  <a:lnTo>
                    <a:pt x="6" y="75"/>
                  </a:lnTo>
                  <a:lnTo>
                    <a:pt x="0" y="90"/>
                  </a:lnTo>
                  <a:lnTo>
                    <a:pt x="10" y="95"/>
                  </a:lnTo>
                  <a:lnTo>
                    <a:pt x="8" y="104"/>
                  </a:lnTo>
                  <a:lnTo>
                    <a:pt x="12" y="112"/>
                  </a:lnTo>
                  <a:lnTo>
                    <a:pt x="24" y="120"/>
                  </a:lnTo>
                  <a:lnTo>
                    <a:pt x="32" y="156"/>
                  </a:lnTo>
                  <a:lnTo>
                    <a:pt x="27" y="174"/>
                  </a:lnTo>
                  <a:lnTo>
                    <a:pt x="33" y="175"/>
                  </a:lnTo>
                  <a:lnTo>
                    <a:pt x="40" y="168"/>
                  </a:lnTo>
                  <a:lnTo>
                    <a:pt x="48" y="175"/>
                  </a:lnTo>
                  <a:lnTo>
                    <a:pt x="64" y="172"/>
                  </a:lnTo>
                  <a:lnTo>
                    <a:pt x="80" y="182"/>
                  </a:lnTo>
                  <a:lnTo>
                    <a:pt x="95" y="196"/>
                  </a:lnTo>
                  <a:lnTo>
                    <a:pt x="105" y="236"/>
                  </a:lnTo>
                  <a:lnTo>
                    <a:pt x="100" y="247"/>
                  </a:lnTo>
                  <a:lnTo>
                    <a:pt x="89" y="251"/>
                  </a:lnTo>
                  <a:lnTo>
                    <a:pt x="91" y="268"/>
                  </a:lnTo>
                  <a:lnTo>
                    <a:pt x="108" y="258"/>
                  </a:lnTo>
                  <a:lnTo>
                    <a:pt x="115" y="259"/>
                  </a:lnTo>
                  <a:lnTo>
                    <a:pt x="127" y="276"/>
                  </a:lnTo>
                  <a:lnTo>
                    <a:pt x="137" y="271"/>
                  </a:lnTo>
                  <a:lnTo>
                    <a:pt x="149" y="275"/>
                  </a:lnTo>
                  <a:lnTo>
                    <a:pt x="156" y="274"/>
                  </a:lnTo>
                  <a:lnTo>
                    <a:pt x="160" y="267"/>
                  </a:lnTo>
                  <a:lnTo>
                    <a:pt x="179" y="266"/>
                  </a:lnTo>
                  <a:lnTo>
                    <a:pt x="184" y="263"/>
                  </a:lnTo>
                  <a:lnTo>
                    <a:pt x="196" y="271"/>
                  </a:lnTo>
                  <a:lnTo>
                    <a:pt x="203" y="266"/>
                  </a:lnTo>
                  <a:lnTo>
                    <a:pt x="215" y="270"/>
                  </a:lnTo>
                  <a:lnTo>
                    <a:pt x="215" y="283"/>
                  </a:lnTo>
                  <a:lnTo>
                    <a:pt x="219" y="287"/>
                  </a:lnTo>
                  <a:lnTo>
                    <a:pt x="237" y="295"/>
                  </a:lnTo>
                  <a:lnTo>
                    <a:pt x="237" y="282"/>
                  </a:lnTo>
                  <a:lnTo>
                    <a:pt x="244" y="278"/>
                  </a:lnTo>
                  <a:lnTo>
                    <a:pt x="271" y="280"/>
                  </a:lnTo>
                  <a:lnTo>
                    <a:pt x="291" y="294"/>
                  </a:lnTo>
                  <a:lnTo>
                    <a:pt x="293" y="290"/>
                  </a:lnTo>
                  <a:lnTo>
                    <a:pt x="293" y="280"/>
                  </a:lnTo>
                  <a:lnTo>
                    <a:pt x="308" y="267"/>
                  </a:lnTo>
                  <a:lnTo>
                    <a:pt x="317" y="270"/>
                  </a:lnTo>
                  <a:lnTo>
                    <a:pt x="349" y="294"/>
                  </a:lnTo>
                  <a:lnTo>
                    <a:pt x="364" y="318"/>
                  </a:lnTo>
                  <a:lnTo>
                    <a:pt x="365" y="298"/>
                  </a:lnTo>
                  <a:lnTo>
                    <a:pt x="369" y="290"/>
                  </a:lnTo>
                  <a:lnTo>
                    <a:pt x="380" y="288"/>
                  </a:lnTo>
                  <a:lnTo>
                    <a:pt x="400" y="300"/>
                  </a:lnTo>
                  <a:lnTo>
                    <a:pt x="453" y="303"/>
                  </a:lnTo>
                  <a:lnTo>
                    <a:pt x="457" y="310"/>
                  </a:lnTo>
                  <a:lnTo>
                    <a:pt x="455" y="316"/>
                  </a:lnTo>
                  <a:lnTo>
                    <a:pt x="460" y="318"/>
                  </a:lnTo>
                  <a:lnTo>
                    <a:pt x="469" y="310"/>
                  </a:lnTo>
                  <a:lnTo>
                    <a:pt x="485" y="320"/>
                  </a:lnTo>
                  <a:lnTo>
                    <a:pt x="511" y="322"/>
                  </a:lnTo>
                  <a:lnTo>
                    <a:pt x="557" y="336"/>
                  </a:lnTo>
                  <a:lnTo>
                    <a:pt x="579" y="352"/>
                  </a:lnTo>
                  <a:lnTo>
                    <a:pt x="583" y="351"/>
                  </a:lnTo>
                  <a:lnTo>
                    <a:pt x="584" y="344"/>
                  </a:lnTo>
                  <a:lnTo>
                    <a:pt x="579" y="339"/>
                  </a:lnTo>
                  <a:lnTo>
                    <a:pt x="581" y="335"/>
                  </a:lnTo>
                  <a:lnTo>
                    <a:pt x="589" y="332"/>
                  </a:lnTo>
                  <a:lnTo>
                    <a:pt x="584" y="319"/>
                  </a:lnTo>
                  <a:lnTo>
                    <a:pt x="591" y="304"/>
                  </a:lnTo>
                  <a:lnTo>
                    <a:pt x="588" y="286"/>
                  </a:lnTo>
                  <a:lnTo>
                    <a:pt x="564" y="259"/>
                  </a:lnTo>
                  <a:lnTo>
                    <a:pt x="560" y="242"/>
                  </a:lnTo>
                  <a:lnTo>
                    <a:pt x="552" y="238"/>
                  </a:lnTo>
                  <a:lnTo>
                    <a:pt x="549" y="228"/>
                  </a:lnTo>
                  <a:lnTo>
                    <a:pt x="511" y="208"/>
                  </a:lnTo>
                  <a:lnTo>
                    <a:pt x="504" y="199"/>
                  </a:lnTo>
                  <a:lnTo>
                    <a:pt x="480" y="190"/>
                  </a:lnTo>
                  <a:lnTo>
                    <a:pt x="473" y="182"/>
                  </a:lnTo>
                  <a:lnTo>
                    <a:pt x="461" y="183"/>
                  </a:lnTo>
                  <a:lnTo>
                    <a:pt x="455" y="175"/>
                  </a:lnTo>
                  <a:lnTo>
                    <a:pt x="441" y="180"/>
                  </a:lnTo>
                  <a:lnTo>
                    <a:pt x="433" y="179"/>
                  </a:lnTo>
                  <a:lnTo>
                    <a:pt x="419" y="170"/>
                  </a:lnTo>
                  <a:lnTo>
                    <a:pt x="404" y="152"/>
                  </a:lnTo>
                  <a:lnTo>
                    <a:pt x="368" y="131"/>
                  </a:lnTo>
                  <a:lnTo>
                    <a:pt x="361" y="124"/>
                  </a:lnTo>
                  <a:lnTo>
                    <a:pt x="356" y="110"/>
                  </a:lnTo>
                  <a:lnTo>
                    <a:pt x="347" y="104"/>
                  </a:lnTo>
                  <a:lnTo>
                    <a:pt x="327" y="103"/>
                  </a:lnTo>
                  <a:lnTo>
                    <a:pt x="312" y="95"/>
                  </a:lnTo>
                  <a:lnTo>
                    <a:pt x="267" y="55"/>
                  </a:lnTo>
                  <a:lnTo>
                    <a:pt x="260" y="55"/>
                  </a:lnTo>
                  <a:lnTo>
                    <a:pt x="249" y="58"/>
                  </a:lnTo>
                  <a:lnTo>
                    <a:pt x="225" y="54"/>
                  </a:lnTo>
                  <a:lnTo>
                    <a:pt x="208" y="47"/>
                  </a:lnTo>
                  <a:lnTo>
                    <a:pt x="177" y="28"/>
                  </a:lnTo>
                  <a:lnTo>
                    <a:pt x="157" y="27"/>
                  </a:lnTo>
                  <a:lnTo>
                    <a:pt x="149" y="22"/>
                  </a:lnTo>
                  <a:lnTo>
                    <a:pt x="128" y="19"/>
                  </a:lnTo>
                  <a:lnTo>
                    <a:pt x="124" y="14"/>
                  </a:lnTo>
                  <a:lnTo>
                    <a:pt x="100" y="22"/>
                  </a:lnTo>
                  <a:lnTo>
                    <a:pt x="93" y="16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76" y="7"/>
                  </a:lnTo>
                  <a:lnTo>
                    <a:pt x="67" y="2"/>
                  </a:lnTo>
                  <a:lnTo>
                    <a:pt x="59" y="3"/>
                  </a:lnTo>
                  <a:lnTo>
                    <a:pt x="45" y="20"/>
                  </a:lnTo>
                  <a:lnTo>
                    <a:pt x="23" y="18"/>
                  </a:lnTo>
                  <a:lnTo>
                    <a:pt x="14" y="27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32" name="Freeform 43">
              <a:extLst>
                <a:ext uri="{FF2B5EF4-FFF2-40B4-BE49-F238E27FC236}">
                  <a16:creationId xmlns:a16="http://schemas.microsoft.com/office/drawing/2014/main" id="{0D10D6E7-196B-94A8-C914-C83876529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057" y="3488346"/>
              <a:ext cx="458861" cy="514980"/>
            </a:xfrm>
            <a:custGeom>
              <a:avLst/>
              <a:gdLst/>
              <a:ahLst/>
              <a:cxnLst>
                <a:cxn ang="0">
                  <a:pos x="66" y="14"/>
                </a:cxn>
                <a:cxn ang="0">
                  <a:pos x="66" y="14"/>
                </a:cxn>
                <a:cxn ang="0">
                  <a:pos x="56" y="43"/>
                </a:cxn>
                <a:cxn ang="0">
                  <a:pos x="63" y="57"/>
                </a:cxn>
                <a:cxn ang="0">
                  <a:pos x="63" y="57"/>
                </a:cxn>
                <a:cxn ang="0">
                  <a:pos x="63" y="57"/>
                </a:cxn>
                <a:cxn ang="0">
                  <a:pos x="52" y="95"/>
                </a:cxn>
                <a:cxn ang="0">
                  <a:pos x="0" y="114"/>
                </a:cxn>
                <a:cxn ang="0">
                  <a:pos x="11" y="144"/>
                </a:cxn>
                <a:cxn ang="0">
                  <a:pos x="19" y="156"/>
                </a:cxn>
                <a:cxn ang="0">
                  <a:pos x="37" y="149"/>
                </a:cxn>
                <a:cxn ang="0">
                  <a:pos x="54" y="149"/>
                </a:cxn>
                <a:cxn ang="0">
                  <a:pos x="61" y="132"/>
                </a:cxn>
                <a:cxn ang="0">
                  <a:pos x="78" y="132"/>
                </a:cxn>
                <a:cxn ang="0">
                  <a:pos x="82" y="118"/>
                </a:cxn>
                <a:cxn ang="0">
                  <a:pos x="104" y="111"/>
                </a:cxn>
                <a:cxn ang="0">
                  <a:pos x="101" y="99"/>
                </a:cxn>
                <a:cxn ang="0">
                  <a:pos x="108" y="83"/>
                </a:cxn>
                <a:cxn ang="0">
                  <a:pos x="118" y="88"/>
                </a:cxn>
                <a:cxn ang="0">
                  <a:pos x="118" y="78"/>
                </a:cxn>
                <a:cxn ang="0">
                  <a:pos x="132" y="66"/>
                </a:cxn>
                <a:cxn ang="0">
                  <a:pos x="139" y="52"/>
                </a:cxn>
                <a:cxn ang="0">
                  <a:pos x="120" y="28"/>
                </a:cxn>
                <a:cxn ang="0">
                  <a:pos x="92" y="19"/>
                </a:cxn>
                <a:cxn ang="0">
                  <a:pos x="78" y="0"/>
                </a:cxn>
                <a:cxn ang="0">
                  <a:pos x="66" y="2"/>
                </a:cxn>
                <a:cxn ang="0">
                  <a:pos x="66" y="14"/>
                </a:cxn>
              </a:cxnLst>
              <a:rect l="0" t="0" r="r" b="b"/>
              <a:pathLst>
                <a:path w="139" h="156">
                  <a:moveTo>
                    <a:pt x="66" y="14"/>
                  </a:moveTo>
                  <a:lnTo>
                    <a:pt x="66" y="14"/>
                  </a:lnTo>
                  <a:lnTo>
                    <a:pt x="56" y="43"/>
                  </a:lnTo>
                  <a:lnTo>
                    <a:pt x="63" y="57"/>
                  </a:lnTo>
                  <a:lnTo>
                    <a:pt x="63" y="57"/>
                  </a:lnTo>
                  <a:lnTo>
                    <a:pt x="63" y="57"/>
                  </a:lnTo>
                  <a:lnTo>
                    <a:pt x="52" y="95"/>
                  </a:lnTo>
                  <a:lnTo>
                    <a:pt x="0" y="114"/>
                  </a:lnTo>
                  <a:lnTo>
                    <a:pt x="11" y="144"/>
                  </a:lnTo>
                  <a:lnTo>
                    <a:pt x="19" y="156"/>
                  </a:lnTo>
                  <a:lnTo>
                    <a:pt x="37" y="149"/>
                  </a:lnTo>
                  <a:lnTo>
                    <a:pt x="54" y="149"/>
                  </a:lnTo>
                  <a:lnTo>
                    <a:pt x="61" y="132"/>
                  </a:lnTo>
                  <a:lnTo>
                    <a:pt x="78" y="132"/>
                  </a:lnTo>
                  <a:lnTo>
                    <a:pt x="82" y="118"/>
                  </a:lnTo>
                  <a:lnTo>
                    <a:pt x="104" y="111"/>
                  </a:lnTo>
                  <a:lnTo>
                    <a:pt x="101" y="99"/>
                  </a:lnTo>
                  <a:lnTo>
                    <a:pt x="108" y="83"/>
                  </a:lnTo>
                  <a:lnTo>
                    <a:pt x="118" y="88"/>
                  </a:lnTo>
                  <a:lnTo>
                    <a:pt x="118" y="78"/>
                  </a:lnTo>
                  <a:lnTo>
                    <a:pt x="132" y="66"/>
                  </a:lnTo>
                  <a:lnTo>
                    <a:pt x="139" y="52"/>
                  </a:lnTo>
                  <a:lnTo>
                    <a:pt x="120" y="28"/>
                  </a:lnTo>
                  <a:lnTo>
                    <a:pt x="92" y="19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66" y="1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33" name="Freeform 75">
              <a:extLst>
                <a:ext uri="{FF2B5EF4-FFF2-40B4-BE49-F238E27FC236}">
                  <a16:creationId xmlns:a16="http://schemas.microsoft.com/office/drawing/2014/main" id="{00F30E47-63BB-7BCA-A112-C57CA64CF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9322" y="3029487"/>
              <a:ext cx="1247834" cy="990345"/>
            </a:xfrm>
            <a:custGeom>
              <a:avLst/>
              <a:gdLst/>
              <a:ahLst/>
              <a:cxnLst>
                <a:cxn ang="0">
                  <a:pos x="237" y="71"/>
                </a:cxn>
                <a:cxn ang="0">
                  <a:pos x="215" y="59"/>
                </a:cxn>
                <a:cxn ang="0">
                  <a:pos x="135" y="21"/>
                </a:cxn>
                <a:cxn ang="0">
                  <a:pos x="107" y="4"/>
                </a:cxn>
                <a:cxn ang="0">
                  <a:pos x="83" y="0"/>
                </a:cxn>
                <a:cxn ang="0">
                  <a:pos x="43" y="11"/>
                </a:cxn>
                <a:cxn ang="0">
                  <a:pos x="52" y="42"/>
                </a:cxn>
                <a:cxn ang="0">
                  <a:pos x="52" y="42"/>
                </a:cxn>
                <a:cxn ang="0">
                  <a:pos x="26" y="59"/>
                </a:cxn>
                <a:cxn ang="0">
                  <a:pos x="0" y="78"/>
                </a:cxn>
                <a:cxn ang="0">
                  <a:pos x="31" y="106"/>
                </a:cxn>
                <a:cxn ang="0">
                  <a:pos x="48" y="134"/>
                </a:cxn>
                <a:cxn ang="0">
                  <a:pos x="69" y="163"/>
                </a:cxn>
                <a:cxn ang="0">
                  <a:pos x="81" y="208"/>
                </a:cxn>
                <a:cxn ang="0">
                  <a:pos x="116" y="243"/>
                </a:cxn>
                <a:cxn ang="0">
                  <a:pos x="140" y="286"/>
                </a:cxn>
                <a:cxn ang="0">
                  <a:pos x="137" y="295"/>
                </a:cxn>
                <a:cxn ang="0">
                  <a:pos x="149" y="300"/>
                </a:cxn>
                <a:cxn ang="0">
                  <a:pos x="156" y="293"/>
                </a:cxn>
                <a:cxn ang="0">
                  <a:pos x="154" y="281"/>
                </a:cxn>
                <a:cxn ang="0">
                  <a:pos x="192" y="281"/>
                </a:cxn>
                <a:cxn ang="0">
                  <a:pos x="244" y="267"/>
                </a:cxn>
                <a:cxn ang="0">
                  <a:pos x="315" y="253"/>
                </a:cxn>
                <a:cxn ang="0">
                  <a:pos x="378" y="196"/>
                </a:cxn>
                <a:cxn ang="0">
                  <a:pos x="371" y="182"/>
                </a:cxn>
                <a:cxn ang="0">
                  <a:pos x="371" y="182"/>
                </a:cxn>
                <a:cxn ang="0">
                  <a:pos x="324" y="177"/>
                </a:cxn>
                <a:cxn ang="0">
                  <a:pos x="305" y="153"/>
                </a:cxn>
                <a:cxn ang="0">
                  <a:pos x="301" y="151"/>
                </a:cxn>
                <a:cxn ang="0">
                  <a:pos x="296" y="146"/>
                </a:cxn>
                <a:cxn ang="0">
                  <a:pos x="291" y="144"/>
                </a:cxn>
                <a:cxn ang="0">
                  <a:pos x="282" y="125"/>
                </a:cxn>
                <a:cxn ang="0">
                  <a:pos x="258" y="89"/>
                </a:cxn>
                <a:cxn ang="0">
                  <a:pos x="237" y="71"/>
                </a:cxn>
              </a:cxnLst>
              <a:rect l="0" t="0" r="r" b="b"/>
              <a:pathLst>
                <a:path w="378" h="300">
                  <a:moveTo>
                    <a:pt x="237" y="71"/>
                  </a:moveTo>
                  <a:lnTo>
                    <a:pt x="237" y="71"/>
                  </a:lnTo>
                  <a:lnTo>
                    <a:pt x="232" y="61"/>
                  </a:lnTo>
                  <a:lnTo>
                    <a:pt x="215" y="59"/>
                  </a:lnTo>
                  <a:lnTo>
                    <a:pt x="182" y="59"/>
                  </a:lnTo>
                  <a:lnTo>
                    <a:pt x="135" y="21"/>
                  </a:lnTo>
                  <a:lnTo>
                    <a:pt x="114" y="9"/>
                  </a:lnTo>
                  <a:lnTo>
                    <a:pt x="107" y="4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43" y="11"/>
                  </a:lnTo>
                  <a:lnTo>
                    <a:pt x="62" y="33"/>
                  </a:lnTo>
                  <a:lnTo>
                    <a:pt x="52" y="42"/>
                  </a:lnTo>
                  <a:lnTo>
                    <a:pt x="52" y="42"/>
                  </a:lnTo>
                  <a:lnTo>
                    <a:pt x="52" y="42"/>
                  </a:lnTo>
                  <a:lnTo>
                    <a:pt x="41" y="45"/>
                  </a:lnTo>
                  <a:lnTo>
                    <a:pt x="26" y="59"/>
                  </a:lnTo>
                  <a:lnTo>
                    <a:pt x="8" y="54"/>
                  </a:lnTo>
                  <a:lnTo>
                    <a:pt x="0" y="78"/>
                  </a:lnTo>
                  <a:lnTo>
                    <a:pt x="12" y="80"/>
                  </a:lnTo>
                  <a:lnTo>
                    <a:pt x="31" y="106"/>
                  </a:lnTo>
                  <a:lnTo>
                    <a:pt x="36" y="125"/>
                  </a:lnTo>
                  <a:lnTo>
                    <a:pt x="48" y="134"/>
                  </a:lnTo>
                  <a:lnTo>
                    <a:pt x="55" y="153"/>
                  </a:lnTo>
                  <a:lnTo>
                    <a:pt x="69" y="163"/>
                  </a:lnTo>
                  <a:lnTo>
                    <a:pt x="81" y="184"/>
                  </a:lnTo>
                  <a:lnTo>
                    <a:pt x="81" y="208"/>
                  </a:lnTo>
                  <a:lnTo>
                    <a:pt x="93" y="224"/>
                  </a:lnTo>
                  <a:lnTo>
                    <a:pt x="116" y="243"/>
                  </a:lnTo>
                  <a:lnTo>
                    <a:pt x="121" y="257"/>
                  </a:lnTo>
                  <a:lnTo>
                    <a:pt x="140" y="286"/>
                  </a:lnTo>
                  <a:lnTo>
                    <a:pt x="130" y="290"/>
                  </a:lnTo>
                  <a:lnTo>
                    <a:pt x="137" y="295"/>
                  </a:lnTo>
                  <a:lnTo>
                    <a:pt x="145" y="290"/>
                  </a:lnTo>
                  <a:lnTo>
                    <a:pt x="149" y="300"/>
                  </a:lnTo>
                  <a:lnTo>
                    <a:pt x="149" y="300"/>
                  </a:lnTo>
                  <a:lnTo>
                    <a:pt x="156" y="293"/>
                  </a:lnTo>
                  <a:lnTo>
                    <a:pt x="154" y="281"/>
                  </a:lnTo>
                  <a:lnTo>
                    <a:pt x="154" y="281"/>
                  </a:lnTo>
                  <a:lnTo>
                    <a:pt x="154" y="281"/>
                  </a:lnTo>
                  <a:lnTo>
                    <a:pt x="192" y="281"/>
                  </a:lnTo>
                  <a:lnTo>
                    <a:pt x="232" y="286"/>
                  </a:lnTo>
                  <a:lnTo>
                    <a:pt x="244" y="267"/>
                  </a:lnTo>
                  <a:lnTo>
                    <a:pt x="263" y="257"/>
                  </a:lnTo>
                  <a:lnTo>
                    <a:pt x="315" y="253"/>
                  </a:lnTo>
                  <a:lnTo>
                    <a:pt x="367" y="234"/>
                  </a:lnTo>
                  <a:lnTo>
                    <a:pt x="378" y="196"/>
                  </a:lnTo>
                  <a:lnTo>
                    <a:pt x="378" y="196"/>
                  </a:lnTo>
                  <a:lnTo>
                    <a:pt x="371" y="182"/>
                  </a:lnTo>
                  <a:lnTo>
                    <a:pt x="371" y="182"/>
                  </a:lnTo>
                  <a:lnTo>
                    <a:pt x="371" y="182"/>
                  </a:lnTo>
                  <a:lnTo>
                    <a:pt x="369" y="184"/>
                  </a:lnTo>
                  <a:lnTo>
                    <a:pt x="324" y="177"/>
                  </a:lnTo>
                  <a:lnTo>
                    <a:pt x="305" y="153"/>
                  </a:lnTo>
                  <a:lnTo>
                    <a:pt x="305" y="153"/>
                  </a:lnTo>
                  <a:lnTo>
                    <a:pt x="305" y="153"/>
                  </a:lnTo>
                  <a:lnTo>
                    <a:pt x="301" y="151"/>
                  </a:lnTo>
                  <a:lnTo>
                    <a:pt x="301" y="146"/>
                  </a:lnTo>
                  <a:lnTo>
                    <a:pt x="296" y="146"/>
                  </a:lnTo>
                  <a:lnTo>
                    <a:pt x="291" y="144"/>
                  </a:lnTo>
                  <a:lnTo>
                    <a:pt x="291" y="144"/>
                  </a:lnTo>
                  <a:lnTo>
                    <a:pt x="291" y="144"/>
                  </a:lnTo>
                  <a:lnTo>
                    <a:pt x="282" y="125"/>
                  </a:lnTo>
                  <a:lnTo>
                    <a:pt x="282" y="106"/>
                  </a:lnTo>
                  <a:lnTo>
                    <a:pt x="258" y="89"/>
                  </a:lnTo>
                  <a:lnTo>
                    <a:pt x="249" y="71"/>
                  </a:lnTo>
                  <a:lnTo>
                    <a:pt x="237" y="71"/>
                  </a:lnTo>
                  <a:lnTo>
                    <a:pt x="237" y="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0453C878-B2AB-029D-664E-BA82E004231E}"/>
                </a:ext>
              </a:extLst>
            </p:cNvPr>
            <p:cNvSpPr/>
            <p:nvPr/>
          </p:nvSpPr>
          <p:spPr>
            <a:xfrm>
              <a:off x="5537927" y="4604136"/>
              <a:ext cx="602531" cy="482659"/>
            </a:xfrm>
            <a:prstGeom prst="rect">
              <a:avLst/>
            </a:prstGeom>
            <a:noFill/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428833A1-F2AA-D036-088C-46C9DDB9FFBF}"/>
                </a:ext>
              </a:extLst>
            </p:cNvPr>
            <p:cNvSpPr/>
            <p:nvPr/>
          </p:nvSpPr>
          <p:spPr>
            <a:xfrm>
              <a:off x="6743700" y="2558592"/>
              <a:ext cx="315671" cy="2392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178DCCA2-FE6B-F7AB-02AE-05FA5213E20E}"/>
                </a:ext>
              </a:extLst>
            </p:cNvPr>
            <p:cNvSpPr txBox="1"/>
            <p:nvPr/>
          </p:nvSpPr>
          <p:spPr>
            <a:xfrm>
              <a:off x="7182243" y="2587583"/>
              <a:ext cx="1116459" cy="2689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GB" sz="1400" dirty="0"/>
                <a:t>PAEM region</a:t>
              </a: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E0E44FE3-845B-B826-1FF7-7FBAB4FBF720}"/>
                </a:ext>
              </a:extLst>
            </p:cNvPr>
            <p:cNvSpPr/>
            <p:nvPr/>
          </p:nvSpPr>
          <p:spPr>
            <a:xfrm>
              <a:off x="6743700" y="2996501"/>
              <a:ext cx="315671" cy="239215"/>
            </a:xfrm>
            <a:prstGeom prst="rect">
              <a:avLst/>
            </a:prstGeom>
            <a:solidFill>
              <a:schemeClr val="accent1">
                <a:lumMod val="75000"/>
                <a:alpha val="65000"/>
              </a:schemeClr>
            </a:solidFill>
            <a:ln w="3175">
              <a:solidFill>
                <a:schemeClr val="accent1">
                  <a:lumMod val="75000"/>
                  <a:alpha val="67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350"/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9C421FC9-7192-E94C-DA28-C2767FEDCA0D}"/>
                </a:ext>
              </a:extLst>
            </p:cNvPr>
            <p:cNvSpPr txBox="1"/>
            <p:nvPr/>
          </p:nvSpPr>
          <p:spPr>
            <a:xfrm>
              <a:off x="7182243" y="2968440"/>
              <a:ext cx="925253" cy="441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GB" sz="1400" dirty="0"/>
                <a:t>Link when</a:t>
              </a:r>
              <a:br>
                <a:rPr lang="en-GB" sz="1400" dirty="0"/>
              </a:br>
              <a:r>
                <a:rPr lang="en-GB" sz="1400" dirty="0"/>
                <a:t>possible</a:t>
              </a:r>
            </a:p>
          </p:txBody>
        </p:sp>
        <p:sp>
          <p:nvSpPr>
            <p:cNvPr id="139" name="Freeform 166">
              <a:extLst>
                <a:ext uri="{FF2B5EF4-FFF2-40B4-BE49-F238E27FC236}">
                  <a16:creationId xmlns:a16="http://schemas.microsoft.com/office/drawing/2014/main" id="{34F2995C-5087-6978-ABAC-83220595F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174" y="2969843"/>
              <a:ext cx="536706" cy="864904"/>
            </a:xfrm>
            <a:custGeom>
              <a:avLst/>
              <a:gdLst>
                <a:gd name="connsiteX0" fmla="*/ 1474 w 10000"/>
                <a:gd name="connsiteY0" fmla="*/ 566 h 10000"/>
                <a:gd name="connsiteX1" fmla="*/ 1053 w 10000"/>
                <a:gd name="connsiteY1" fmla="*/ 830 h 10000"/>
                <a:gd name="connsiteX2" fmla="*/ 561 w 10000"/>
                <a:gd name="connsiteY2" fmla="*/ 1358 h 10000"/>
                <a:gd name="connsiteX3" fmla="*/ 632 w 10000"/>
                <a:gd name="connsiteY3" fmla="*/ 1698 h 10000"/>
                <a:gd name="connsiteX4" fmla="*/ 140 w 10000"/>
                <a:gd name="connsiteY4" fmla="*/ 2226 h 10000"/>
                <a:gd name="connsiteX5" fmla="*/ 140 w 10000"/>
                <a:gd name="connsiteY5" fmla="*/ 2226 h 10000"/>
                <a:gd name="connsiteX6" fmla="*/ 140 w 10000"/>
                <a:gd name="connsiteY6" fmla="*/ 2226 h 10000"/>
                <a:gd name="connsiteX7" fmla="*/ 140 w 10000"/>
                <a:gd name="connsiteY7" fmla="*/ 2226 h 10000"/>
                <a:gd name="connsiteX8" fmla="*/ 0 w 10000"/>
                <a:gd name="connsiteY8" fmla="*/ 2340 h 10000"/>
                <a:gd name="connsiteX9" fmla="*/ 0 w 10000"/>
                <a:gd name="connsiteY9" fmla="*/ 2340 h 10000"/>
                <a:gd name="connsiteX10" fmla="*/ 386 w 10000"/>
                <a:gd name="connsiteY10" fmla="*/ 3057 h 10000"/>
                <a:gd name="connsiteX11" fmla="*/ 491 w 10000"/>
                <a:gd name="connsiteY11" fmla="*/ 3925 h 10000"/>
                <a:gd name="connsiteX12" fmla="*/ 491 w 10000"/>
                <a:gd name="connsiteY12" fmla="*/ 3925 h 10000"/>
                <a:gd name="connsiteX13" fmla="*/ 316 w 10000"/>
                <a:gd name="connsiteY13" fmla="*/ 4377 h 10000"/>
                <a:gd name="connsiteX14" fmla="*/ 316 w 10000"/>
                <a:gd name="connsiteY14" fmla="*/ 4377 h 10000"/>
                <a:gd name="connsiteX15" fmla="*/ 386 w 10000"/>
                <a:gd name="connsiteY15" fmla="*/ 5019 h 10000"/>
                <a:gd name="connsiteX16" fmla="*/ 386 w 10000"/>
                <a:gd name="connsiteY16" fmla="*/ 5019 h 10000"/>
                <a:gd name="connsiteX17" fmla="*/ 140 w 10000"/>
                <a:gd name="connsiteY17" fmla="*/ 5283 h 10000"/>
                <a:gd name="connsiteX18" fmla="*/ 140 w 10000"/>
                <a:gd name="connsiteY18" fmla="*/ 5283 h 10000"/>
                <a:gd name="connsiteX19" fmla="*/ 491 w 10000"/>
                <a:gd name="connsiteY19" fmla="*/ 5811 h 10000"/>
                <a:gd name="connsiteX20" fmla="*/ 491 w 10000"/>
                <a:gd name="connsiteY20" fmla="*/ 6151 h 10000"/>
                <a:gd name="connsiteX21" fmla="*/ 1474 w 10000"/>
                <a:gd name="connsiteY21" fmla="*/ 6528 h 10000"/>
                <a:gd name="connsiteX22" fmla="*/ 1719 w 10000"/>
                <a:gd name="connsiteY22" fmla="*/ 7132 h 10000"/>
                <a:gd name="connsiteX23" fmla="*/ 2632 w 10000"/>
                <a:gd name="connsiteY23" fmla="*/ 7321 h 10000"/>
                <a:gd name="connsiteX24" fmla="*/ 3123 w 10000"/>
                <a:gd name="connsiteY24" fmla="*/ 7774 h 10000"/>
                <a:gd name="connsiteX25" fmla="*/ 3614 w 10000"/>
                <a:gd name="connsiteY25" fmla="*/ 7509 h 10000"/>
                <a:gd name="connsiteX26" fmla="*/ 4281 w 10000"/>
                <a:gd name="connsiteY26" fmla="*/ 7132 h 10000"/>
                <a:gd name="connsiteX27" fmla="*/ 9263 w 10000"/>
                <a:gd name="connsiteY27" fmla="*/ 10000 h 10000"/>
                <a:gd name="connsiteX28" fmla="*/ 9263 w 10000"/>
                <a:gd name="connsiteY28" fmla="*/ 9660 h 10000"/>
                <a:gd name="connsiteX29" fmla="*/ 9930 w 10000"/>
                <a:gd name="connsiteY29" fmla="*/ 9660 h 10000"/>
                <a:gd name="connsiteX30" fmla="*/ 9930 w 10000"/>
                <a:gd name="connsiteY30" fmla="*/ 8226 h 10000"/>
                <a:gd name="connsiteX31" fmla="*/ 9930 w 10000"/>
                <a:gd name="connsiteY31" fmla="*/ 3057 h 10000"/>
                <a:gd name="connsiteX32" fmla="*/ 9754 w 10000"/>
                <a:gd name="connsiteY32" fmla="*/ 2226 h 10000"/>
                <a:gd name="connsiteX33" fmla="*/ 9930 w 10000"/>
                <a:gd name="connsiteY33" fmla="*/ 1811 h 10000"/>
                <a:gd name="connsiteX34" fmla="*/ 9860 w 10000"/>
                <a:gd name="connsiteY34" fmla="*/ 1358 h 10000"/>
                <a:gd name="connsiteX35" fmla="*/ 10000 w 10000"/>
                <a:gd name="connsiteY35" fmla="*/ 1170 h 10000"/>
                <a:gd name="connsiteX36" fmla="*/ 9930 w 10000"/>
                <a:gd name="connsiteY36" fmla="*/ 906 h 10000"/>
                <a:gd name="connsiteX37" fmla="*/ 9333 w 10000"/>
                <a:gd name="connsiteY37" fmla="*/ 906 h 10000"/>
                <a:gd name="connsiteX38" fmla="*/ 8772 w 10000"/>
                <a:gd name="connsiteY38" fmla="*/ 642 h 10000"/>
                <a:gd name="connsiteX39" fmla="*/ 8772 w 10000"/>
                <a:gd name="connsiteY39" fmla="*/ 453 h 10000"/>
                <a:gd name="connsiteX40" fmla="*/ 8105 w 10000"/>
                <a:gd name="connsiteY40" fmla="*/ 189 h 10000"/>
                <a:gd name="connsiteX41" fmla="*/ 7789 w 10000"/>
                <a:gd name="connsiteY41" fmla="*/ 189 h 10000"/>
                <a:gd name="connsiteX42" fmla="*/ 7123 w 10000"/>
                <a:gd name="connsiteY42" fmla="*/ 566 h 10000"/>
                <a:gd name="connsiteX43" fmla="*/ 6772 w 10000"/>
                <a:gd name="connsiteY43" fmla="*/ 1094 h 10000"/>
                <a:gd name="connsiteX44" fmla="*/ 6877 w 10000"/>
                <a:gd name="connsiteY44" fmla="*/ 1547 h 10000"/>
                <a:gd name="connsiteX45" fmla="*/ 6632 w 10000"/>
                <a:gd name="connsiteY45" fmla="*/ 2075 h 10000"/>
                <a:gd name="connsiteX46" fmla="*/ 6211 w 10000"/>
                <a:gd name="connsiteY46" fmla="*/ 2226 h 10000"/>
                <a:gd name="connsiteX47" fmla="*/ 5123 w 10000"/>
                <a:gd name="connsiteY47" fmla="*/ 1623 h 10000"/>
                <a:gd name="connsiteX48" fmla="*/ 4281 w 10000"/>
                <a:gd name="connsiteY48" fmla="*/ 1434 h 10000"/>
                <a:gd name="connsiteX49" fmla="*/ 3965 w 10000"/>
                <a:gd name="connsiteY49" fmla="*/ 1170 h 10000"/>
                <a:gd name="connsiteX50" fmla="*/ 2632 w 10000"/>
                <a:gd name="connsiteY50" fmla="*/ 189 h 10000"/>
                <a:gd name="connsiteX51" fmla="*/ 1965 w 10000"/>
                <a:gd name="connsiteY51" fmla="*/ 264 h 10000"/>
                <a:gd name="connsiteX52" fmla="*/ 1474 w 10000"/>
                <a:gd name="connsiteY52" fmla="*/ 0 h 10000"/>
                <a:gd name="connsiteX53" fmla="*/ 1474 w 10000"/>
                <a:gd name="connsiteY53" fmla="*/ 0 h 10000"/>
                <a:gd name="connsiteX54" fmla="*/ 1474 w 10000"/>
                <a:gd name="connsiteY54" fmla="*/ 0 h 10000"/>
                <a:gd name="connsiteX55" fmla="*/ 1474 w 10000"/>
                <a:gd name="connsiteY55" fmla="*/ 566 h 10000"/>
                <a:gd name="connsiteX0" fmla="*/ 1474 w 10000"/>
                <a:gd name="connsiteY0" fmla="*/ 566 h 10000"/>
                <a:gd name="connsiteX1" fmla="*/ 1053 w 10000"/>
                <a:gd name="connsiteY1" fmla="*/ 830 h 10000"/>
                <a:gd name="connsiteX2" fmla="*/ 561 w 10000"/>
                <a:gd name="connsiteY2" fmla="*/ 1358 h 10000"/>
                <a:gd name="connsiteX3" fmla="*/ 632 w 10000"/>
                <a:gd name="connsiteY3" fmla="*/ 1698 h 10000"/>
                <a:gd name="connsiteX4" fmla="*/ 140 w 10000"/>
                <a:gd name="connsiteY4" fmla="*/ 2226 h 10000"/>
                <a:gd name="connsiteX5" fmla="*/ 140 w 10000"/>
                <a:gd name="connsiteY5" fmla="*/ 2226 h 10000"/>
                <a:gd name="connsiteX6" fmla="*/ 140 w 10000"/>
                <a:gd name="connsiteY6" fmla="*/ 2226 h 10000"/>
                <a:gd name="connsiteX7" fmla="*/ 140 w 10000"/>
                <a:gd name="connsiteY7" fmla="*/ 2226 h 10000"/>
                <a:gd name="connsiteX8" fmla="*/ 0 w 10000"/>
                <a:gd name="connsiteY8" fmla="*/ 2340 h 10000"/>
                <a:gd name="connsiteX9" fmla="*/ 0 w 10000"/>
                <a:gd name="connsiteY9" fmla="*/ 2340 h 10000"/>
                <a:gd name="connsiteX10" fmla="*/ 386 w 10000"/>
                <a:gd name="connsiteY10" fmla="*/ 3057 h 10000"/>
                <a:gd name="connsiteX11" fmla="*/ 491 w 10000"/>
                <a:gd name="connsiteY11" fmla="*/ 3925 h 10000"/>
                <a:gd name="connsiteX12" fmla="*/ 491 w 10000"/>
                <a:gd name="connsiteY12" fmla="*/ 3925 h 10000"/>
                <a:gd name="connsiteX13" fmla="*/ 316 w 10000"/>
                <a:gd name="connsiteY13" fmla="*/ 4377 h 10000"/>
                <a:gd name="connsiteX14" fmla="*/ 316 w 10000"/>
                <a:gd name="connsiteY14" fmla="*/ 4377 h 10000"/>
                <a:gd name="connsiteX15" fmla="*/ 386 w 10000"/>
                <a:gd name="connsiteY15" fmla="*/ 5019 h 10000"/>
                <a:gd name="connsiteX16" fmla="*/ 386 w 10000"/>
                <a:gd name="connsiteY16" fmla="*/ 5019 h 10000"/>
                <a:gd name="connsiteX17" fmla="*/ 140 w 10000"/>
                <a:gd name="connsiteY17" fmla="*/ 5283 h 10000"/>
                <a:gd name="connsiteX18" fmla="*/ 140 w 10000"/>
                <a:gd name="connsiteY18" fmla="*/ 5283 h 10000"/>
                <a:gd name="connsiteX19" fmla="*/ 491 w 10000"/>
                <a:gd name="connsiteY19" fmla="*/ 5811 h 10000"/>
                <a:gd name="connsiteX20" fmla="*/ 491 w 10000"/>
                <a:gd name="connsiteY20" fmla="*/ 6151 h 10000"/>
                <a:gd name="connsiteX21" fmla="*/ 1474 w 10000"/>
                <a:gd name="connsiteY21" fmla="*/ 6528 h 10000"/>
                <a:gd name="connsiteX22" fmla="*/ 1719 w 10000"/>
                <a:gd name="connsiteY22" fmla="*/ 7132 h 10000"/>
                <a:gd name="connsiteX23" fmla="*/ 2632 w 10000"/>
                <a:gd name="connsiteY23" fmla="*/ 7321 h 10000"/>
                <a:gd name="connsiteX24" fmla="*/ 3123 w 10000"/>
                <a:gd name="connsiteY24" fmla="*/ 7774 h 10000"/>
                <a:gd name="connsiteX25" fmla="*/ 3614 w 10000"/>
                <a:gd name="connsiteY25" fmla="*/ 7509 h 10000"/>
                <a:gd name="connsiteX26" fmla="*/ 4281 w 10000"/>
                <a:gd name="connsiteY26" fmla="*/ 7132 h 10000"/>
                <a:gd name="connsiteX27" fmla="*/ 9263 w 10000"/>
                <a:gd name="connsiteY27" fmla="*/ 10000 h 10000"/>
                <a:gd name="connsiteX28" fmla="*/ 9263 w 10000"/>
                <a:gd name="connsiteY28" fmla="*/ 9660 h 10000"/>
                <a:gd name="connsiteX29" fmla="*/ 9930 w 10000"/>
                <a:gd name="connsiteY29" fmla="*/ 9660 h 10000"/>
                <a:gd name="connsiteX30" fmla="*/ 9930 w 10000"/>
                <a:gd name="connsiteY30" fmla="*/ 8226 h 10000"/>
                <a:gd name="connsiteX31" fmla="*/ 9930 w 10000"/>
                <a:gd name="connsiteY31" fmla="*/ 3057 h 10000"/>
                <a:gd name="connsiteX32" fmla="*/ 9754 w 10000"/>
                <a:gd name="connsiteY32" fmla="*/ 2226 h 10000"/>
                <a:gd name="connsiteX33" fmla="*/ 9930 w 10000"/>
                <a:gd name="connsiteY33" fmla="*/ 1811 h 10000"/>
                <a:gd name="connsiteX34" fmla="*/ 9860 w 10000"/>
                <a:gd name="connsiteY34" fmla="*/ 1358 h 10000"/>
                <a:gd name="connsiteX35" fmla="*/ 10000 w 10000"/>
                <a:gd name="connsiteY35" fmla="*/ 1170 h 10000"/>
                <a:gd name="connsiteX36" fmla="*/ 9930 w 10000"/>
                <a:gd name="connsiteY36" fmla="*/ 906 h 10000"/>
                <a:gd name="connsiteX37" fmla="*/ 9333 w 10000"/>
                <a:gd name="connsiteY37" fmla="*/ 906 h 10000"/>
                <a:gd name="connsiteX38" fmla="*/ 8772 w 10000"/>
                <a:gd name="connsiteY38" fmla="*/ 642 h 10000"/>
                <a:gd name="connsiteX39" fmla="*/ 8772 w 10000"/>
                <a:gd name="connsiteY39" fmla="*/ 453 h 10000"/>
                <a:gd name="connsiteX40" fmla="*/ 8105 w 10000"/>
                <a:gd name="connsiteY40" fmla="*/ 189 h 10000"/>
                <a:gd name="connsiteX41" fmla="*/ 7789 w 10000"/>
                <a:gd name="connsiteY41" fmla="*/ 189 h 10000"/>
                <a:gd name="connsiteX42" fmla="*/ 7123 w 10000"/>
                <a:gd name="connsiteY42" fmla="*/ 566 h 10000"/>
                <a:gd name="connsiteX43" fmla="*/ 6772 w 10000"/>
                <a:gd name="connsiteY43" fmla="*/ 1094 h 10000"/>
                <a:gd name="connsiteX44" fmla="*/ 6877 w 10000"/>
                <a:gd name="connsiteY44" fmla="*/ 1547 h 10000"/>
                <a:gd name="connsiteX45" fmla="*/ 6632 w 10000"/>
                <a:gd name="connsiteY45" fmla="*/ 2075 h 10000"/>
                <a:gd name="connsiteX46" fmla="*/ 6211 w 10000"/>
                <a:gd name="connsiteY46" fmla="*/ 2226 h 10000"/>
                <a:gd name="connsiteX47" fmla="*/ 5123 w 10000"/>
                <a:gd name="connsiteY47" fmla="*/ 1623 h 10000"/>
                <a:gd name="connsiteX48" fmla="*/ 4281 w 10000"/>
                <a:gd name="connsiteY48" fmla="*/ 1434 h 10000"/>
                <a:gd name="connsiteX49" fmla="*/ 2632 w 10000"/>
                <a:gd name="connsiteY49" fmla="*/ 189 h 10000"/>
                <a:gd name="connsiteX50" fmla="*/ 1965 w 10000"/>
                <a:gd name="connsiteY50" fmla="*/ 264 h 10000"/>
                <a:gd name="connsiteX51" fmla="*/ 1474 w 10000"/>
                <a:gd name="connsiteY51" fmla="*/ 0 h 10000"/>
                <a:gd name="connsiteX52" fmla="*/ 1474 w 10000"/>
                <a:gd name="connsiteY52" fmla="*/ 0 h 10000"/>
                <a:gd name="connsiteX53" fmla="*/ 1474 w 10000"/>
                <a:gd name="connsiteY53" fmla="*/ 0 h 10000"/>
                <a:gd name="connsiteX54" fmla="*/ 1474 w 10000"/>
                <a:gd name="connsiteY54" fmla="*/ 566 h 10000"/>
                <a:gd name="connsiteX0" fmla="*/ 1474 w 10000"/>
                <a:gd name="connsiteY0" fmla="*/ 566 h 10000"/>
                <a:gd name="connsiteX1" fmla="*/ 1053 w 10000"/>
                <a:gd name="connsiteY1" fmla="*/ 830 h 10000"/>
                <a:gd name="connsiteX2" fmla="*/ 561 w 10000"/>
                <a:gd name="connsiteY2" fmla="*/ 1358 h 10000"/>
                <a:gd name="connsiteX3" fmla="*/ 632 w 10000"/>
                <a:gd name="connsiteY3" fmla="*/ 1698 h 10000"/>
                <a:gd name="connsiteX4" fmla="*/ 140 w 10000"/>
                <a:gd name="connsiteY4" fmla="*/ 2226 h 10000"/>
                <a:gd name="connsiteX5" fmla="*/ 140 w 10000"/>
                <a:gd name="connsiteY5" fmla="*/ 2226 h 10000"/>
                <a:gd name="connsiteX6" fmla="*/ 140 w 10000"/>
                <a:gd name="connsiteY6" fmla="*/ 2226 h 10000"/>
                <a:gd name="connsiteX7" fmla="*/ 140 w 10000"/>
                <a:gd name="connsiteY7" fmla="*/ 2226 h 10000"/>
                <a:gd name="connsiteX8" fmla="*/ 0 w 10000"/>
                <a:gd name="connsiteY8" fmla="*/ 2340 h 10000"/>
                <a:gd name="connsiteX9" fmla="*/ 0 w 10000"/>
                <a:gd name="connsiteY9" fmla="*/ 2340 h 10000"/>
                <a:gd name="connsiteX10" fmla="*/ 386 w 10000"/>
                <a:gd name="connsiteY10" fmla="*/ 3057 h 10000"/>
                <a:gd name="connsiteX11" fmla="*/ 491 w 10000"/>
                <a:gd name="connsiteY11" fmla="*/ 3925 h 10000"/>
                <a:gd name="connsiteX12" fmla="*/ 491 w 10000"/>
                <a:gd name="connsiteY12" fmla="*/ 3925 h 10000"/>
                <a:gd name="connsiteX13" fmla="*/ 316 w 10000"/>
                <a:gd name="connsiteY13" fmla="*/ 4377 h 10000"/>
                <a:gd name="connsiteX14" fmla="*/ 316 w 10000"/>
                <a:gd name="connsiteY14" fmla="*/ 4377 h 10000"/>
                <a:gd name="connsiteX15" fmla="*/ 386 w 10000"/>
                <a:gd name="connsiteY15" fmla="*/ 5019 h 10000"/>
                <a:gd name="connsiteX16" fmla="*/ 386 w 10000"/>
                <a:gd name="connsiteY16" fmla="*/ 5019 h 10000"/>
                <a:gd name="connsiteX17" fmla="*/ 140 w 10000"/>
                <a:gd name="connsiteY17" fmla="*/ 5283 h 10000"/>
                <a:gd name="connsiteX18" fmla="*/ 140 w 10000"/>
                <a:gd name="connsiteY18" fmla="*/ 5283 h 10000"/>
                <a:gd name="connsiteX19" fmla="*/ 491 w 10000"/>
                <a:gd name="connsiteY19" fmla="*/ 5811 h 10000"/>
                <a:gd name="connsiteX20" fmla="*/ 491 w 10000"/>
                <a:gd name="connsiteY20" fmla="*/ 6151 h 10000"/>
                <a:gd name="connsiteX21" fmla="*/ 1474 w 10000"/>
                <a:gd name="connsiteY21" fmla="*/ 6528 h 10000"/>
                <a:gd name="connsiteX22" fmla="*/ 1719 w 10000"/>
                <a:gd name="connsiteY22" fmla="*/ 7132 h 10000"/>
                <a:gd name="connsiteX23" fmla="*/ 2632 w 10000"/>
                <a:gd name="connsiteY23" fmla="*/ 7321 h 10000"/>
                <a:gd name="connsiteX24" fmla="*/ 3123 w 10000"/>
                <a:gd name="connsiteY24" fmla="*/ 7774 h 10000"/>
                <a:gd name="connsiteX25" fmla="*/ 3614 w 10000"/>
                <a:gd name="connsiteY25" fmla="*/ 7509 h 10000"/>
                <a:gd name="connsiteX26" fmla="*/ 4281 w 10000"/>
                <a:gd name="connsiteY26" fmla="*/ 7132 h 10000"/>
                <a:gd name="connsiteX27" fmla="*/ 9263 w 10000"/>
                <a:gd name="connsiteY27" fmla="*/ 10000 h 10000"/>
                <a:gd name="connsiteX28" fmla="*/ 9263 w 10000"/>
                <a:gd name="connsiteY28" fmla="*/ 9660 h 10000"/>
                <a:gd name="connsiteX29" fmla="*/ 9930 w 10000"/>
                <a:gd name="connsiteY29" fmla="*/ 9660 h 10000"/>
                <a:gd name="connsiteX30" fmla="*/ 9930 w 10000"/>
                <a:gd name="connsiteY30" fmla="*/ 8226 h 10000"/>
                <a:gd name="connsiteX31" fmla="*/ 9930 w 10000"/>
                <a:gd name="connsiteY31" fmla="*/ 3057 h 10000"/>
                <a:gd name="connsiteX32" fmla="*/ 9754 w 10000"/>
                <a:gd name="connsiteY32" fmla="*/ 2226 h 10000"/>
                <a:gd name="connsiteX33" fmla="*/ 9930 w 10000"/>
                <a:gd name="connsiteY33" fmla="*/ 1811 h 10000"/>
                <a:gd name="connsiteX34" fmla="*/ 9860 w 10000"/>
                <a:gd name="connsiteY34" fmla="*/ 1358 h 10000"/>
                <a:gd name="connsiteX35" fmla="*/ 10000 w 10000"/>
                <a:gd name="connsiteY35" fmla="*/ 1170 h 10000"/>
                <a:gd name="connsiteX36" fmla="*/ 9930 w 10000"/>
                <a:gd name="connsiteY36" fmla="*/ 906 h 10000"/>
                <a:gd name="connsiteX37" fmla="*/ 9333 w 10000"/>
                <a:gd name="connsiteY37" fmla="*/ 906 h 10000"/>
                <a:gd name="connsiteX38" fmla="*/ 8772 w 10000"/>
                <a:gd name="connsiteY38" fmla="*/ 642 h 10000"/>
                <a:gd name="connsiteX39" fmla="*/ 8772 w 10000"/>
                <a:gd name="connsiteY39" fmla="*/ 453 h 10000"/>
                <a:gd name="connsiteX40" fmla="*/ 8105 w 10000"/>
                <a:gd name="connsiteY40" fmla="*/ 189 h 10000"/>
                <a:gd name="connsiteX41" fmla="*/ 7789 w 10000"/>
                <a:gd name="connsiteY41" fmla="*/ 189 h 10000"/>
                <a:gd name="connsiteX42" fmla="*/ 7123 w 10000"/>
                <a:gd name="connsiteY42" fmla="*/ 566 h 10000"/>
                <a:gd name="connsiteX43" fmla="*/ 6772 w 10000"/>
                <a:gd name="connsiteY43" fmla="*/ 1094 h 10000"/>
                <a:gd name="connsiteX44" fmla="*/ 6877 w 10000"/>
                <a:gd name="connsiteY44" fmla="*/ 1547 h 10000"/>
                <a:gd name="connsiteX45" fmla="*/ 6632 w 10000"/>
                <a:gd name="connsiteY45" fmla="*/ 2075 h 10000"/>
                <a:gd name="connsiteX46" fmla="*/ 6211 w 10000"/>
                <a:gd name="connsiteY46" fmla="*/ 2226 h 10000"/>
                <a:gd name="connsiteX47" fmla="*/ 5123 w 10000"/>
                <a:gd name="connsiteY47" fmla="*/ 1623 h 10000"/>
                <a:gd name="connsiteX48" fmla="*/ 2632 w 10000"/>
                <a:gd name="connsiteY48" fmla="*/ 189 h 10000"/>
                <a:gd name="connsiteX49" fmla="*/ 1965 w 10000"/>
                <a:gd name="connsiteY49" fmla="*/ 264 h 10000"/>
                <a:gd name="connsiteX50" fmla="*/ 1474 w 10000"/>
                <a:gd name="connsiteY50" fmla="*/ 0 h 10000"/>
                <a:gd name="connsiteX51" fmla="*/ 1474 w 10000"/>
                <a:gd name="connsiteY51" fmla="*/ 0 h 10000"/>
                <a:gd name="connsiteX52" fmla="*/ 1474 w 10000"/>
                <a:gd name="connsiteY52" fmla="*/ 0 h 10000"/>
                <a:gd name="connsiteX53" fmla="*/ 1474 w 10000"/>
                <a:gd name="connsiteY53" fmla="*/ 566 h 10000"/>
                <a:gd name="connsiteX0" fmla="*/ 1474 w 10000"/>
                <a:gd name="connsiteY0" fmla="*/ 566 h 10000"/>
                <a:gd name="connsiteX1" fmla="*/ 1053 w 10000"/>
                <a:gd name="connsiteY1" fmla="*/ 830 h 10000"/>
                <a:gd name="connsiteX2" fmla="*/ 561 w 10000"/>
                <a:gd name="connsiteY2" fmla="*/ 1358 h 10000"/>
                <a:gd name="connsiteX3" fmla="*/ 632 w 10000"/>
                <a:gd name="connsiteY3" fmla="*/ 1698 h 10000"/>
                <a:gd name="connsiteX4" fmla="*/ 140 w 10000"/>
                <a:gd name="connsiteY4" fmla="*/ 2226 h 10000"/>
                <a:gd name="connsiteX5" fmla="*/ 140 w 10000"/>
                <a:gd name="connsiteY5" fmla="*/ 2226 h 10000"/>
                <a:gd name="connsiteX6" fmla="*/ 140 w 10000"/>
                <a:gd name="connsiteY6" fmla="*/ 2226 h 10000"/>
                <a:gd name="connsiteX7" fmla="*/ 140 w 10000"/>
                <a:gd name="connsiteY7" fmla="*/ 2226 h 10000"/>
                <a:gd name="connsiteX8" fmla="*/ 0 w 10000"/>
                <a:gd name="connsiteY8" fmla="*/ 2340 h 10000"/>
                <a:gd name="connsiteX9" fmla="*/ 0 w 10000"/>
                <a:gd name="connsiteY9" fmla="*/ 2340 h 10000"/>
                <a:gd name="connsiteX10" fmla="*/ 386 w 10000"/>
                <a:gd name="connsiteY10" fmla="*/ 3057 h 10000"/>
                <a:gd name="connsiteX11" fmla="*/ 491 w 10000"/>
                <a:gd name="connsiteY11" fmla="*/ 3925 h 10000"/>
                <a:gd name="connsiteX12" fmla="*/ 491 w 10000"/>
                <a:gd name="connsiteY12" fmla="*/ 3925 h 10000"/>
                <a:gd name="connsiteX13" fmla="*/ 316 w 10000"/>
                <a:gd name="connsiteY13" fmla="*/ 4377 h 10000"/>
                <a:gd name="connsiteX14" fmla="*/ 316 w 10000"/>
                <a:gd name="connsiteY14" fmla="*/ 4377 h 10000"/>
                <a:gd name="connsiteX15" fmla="*/ 386 w 10000"/>
                <a:gd name="connsiteY15" fmla="*/ 5019 h 10000"/>
                <a:gd name="connsiteX16" fmla="*/ 386 w 10000"/>
                <a:gd name="connsiteY16" fmla="*/ 5019 h 10000"/>
                <a:gd name="connsiteX17" fmla="*/ 140 w 10000"/>
                <a:gd name="connsiteY17" fmla="*/ 5283 h 10000"/>
                <a:gd name="connsiteX18" fmla="*/ 140 w 10000"/>
                <a:gd name="connsiteY18" fmla="*/ 5283 h 10000"/>
                <a:gd name="connsiteX19" fmla="*/ 491 w 10000"/>
                <a:gd name="connsiteY19" fmla="*/ 5811 h 10000"/>
                <a:gd name="connsiteX20" fmla="*/ 491 w 10000"/>
                <a:gd name="connsiteY20" fmla="*/ 6151 h 10000"/>
                <a:gd name="connsiteX21" fmla="*/ 1474 w 10000"/>
                <a:gd name="connsiteY21" fmla="*/ 6528 h 10000"/>
                <a:gd name="connsiteX22" fmla="*/ 1719 w 10000"/>
                <a:gd name="connsiteY22" fmla="*/ 7132 h 10000"/>
                <a:gd name="connsiteX23" fmla="*/ 2632 w 10000"/>
                <a:gd name="connsiteY23" fmla="*/ 7321 h 10000"/>
                <a:gd name="connsiteX24" fmla="*/ 3123 w 10000"/>
                <a:gd name="connsiteY24" fmla="*/ 7774 h 10000"/>
                <a:gd name="connsiteX25" fmla="*/ 3614 w 10000"/>
                <a:gd name="connsiteY25" fmla="*/ 7509 h 10000"/>
                <a:gd name="connsiteX26" fmla="*/ 4281 w 10000"/>
                <a:gd name="connsiteY26" fmla="*/ 7132 h 10000"/>
                <a:gd name="connsiteX27" fmla="*/ 9263 w 10000"/>
                <a:gd name="connsiteY27" fmla="*/ 10000 h 10000"/>
                <a:gd name="connsiteX28" fmla="*/ 9263 w 10000"/>
                <a:gd name="connsiteY28" fmla="*/ 9660 h 10000"/>
                <a:gd name="connsiteX29" fmla="*/ 9930 w 10000"/>
                <a:gd name="connsiteY29" fmla="*/ 9660 h 10000"/>
                <a:gd name="connsiteX30" fmla="*/ 9930 w 10000"/>
                <a:gd name="connsiteY30" fmla="*/ 8226 h 10000"/>
                <a:gd name="connsiteX31" fmla="*/ 9930 w 10000"/>
                <a:gd name="connsiteY31" fmla="*/ 3057 h 10000"/>
                <a:gd name="connsiteX32" fmla="*/ 9754 w 10000"/>
                <a:gd name="connsiteY32" fmla="*/ 2226 h 10000"/>
                <a:gd name="connsiteX33" fmla="*/ 9930 w 10000"/>
                <a:gd name="connsiteY33" fmla="*/ 1811 h 10000"/>
                <a:gd name="connsiteX34" fmla="*/ 9860 w 10000"/>
                <a:gd name="connsiteY34" fmla="*/ 1358 h 10000"/>
                <a:gd name="connsiteX35" fmla="*/ 10000 w 10000"/>
                <a:gd name="connsiteY35" fmla="*/ 1170 h 10000"/>
                <a:gd name="connsiteX36" fmla="*/ 9930 w 10000"/>
                <a:gd name="connsiteY36" fmla="*/ 906 h 10000"/>
                <a:gd name="connsiteX37" fmla="*/ 9333 w 10000"/>
                <a:gd name="connsiteY37" fmla="*/ 906 h 10000"/>
                <a:gd name="connsiteX38" fmla="*/ 8772 w 10000"/>
                <a:gd name="connsiteY38" fmla="*/ 642 h 10000"/>
                <a:gd name="connsiteX39" fmla="*/ 8772 w 10000"/>
                <a:gd name="connsiteY39" fmla="*/ 453 h 10000"/>
                <a:gd name="connsiteX40" fmla="*/ 8105 w 10000"/>
                <a:gd name="connsiteY40" fmla="*/ 189 h 10000"/>
                <a:gd name="connsiteX41" fmla="*/ 7789 w 10000"/>
                <a:gd name="connsiteY41" fmla="*/ 189 h 10000"/>
                <a:gd name="connsiteX42" fmla="*/ 7123 w 10000"/>
                <a:gd name="connsiteY42" fmla="*/ 566 h 10000"/>
                <a:gd name="connsiteX43" fmla="*/ 6772 w 10000"/>
                <a:gd name="connsiteY43" fmla="*/ 1094 h 10000"/>
                <a:gd name="connsiteX44" fmla="*/ 6877 w 10000"/>
                <a:gd name="connsiteY44" fmla="*/ 1547 h 10000"/>
                <a:gd name="connsiteX45" fmla="*/ 6632 w 10000"/>
                <a:gd name="connsiteY45" fmla="*/ 2075 h 10000"/>
                <a:gd name="connsiteX46" fmla="*/ 6211 w 10000"/>
                <a:gd name="connsiteY46" fmla="*/ 2226 h 10000"/>
                <a:gd name="connsiteX47" fmla="*/ 2632 w 10000"/>
                <a:gd name="connsiteY47" fmla="*/ 189 h 10000"/>
                <a:gd name="connsiteX48" fmla="*/ 1965 w 10000"/>
                <a:gd name="connsiteY48" fmla="*/ 264 h 10000"/>
                <a:gd name="connsiteX49" fmla="*/ 1474 w 10000"/>
                <a:gd name="connsiteY49" fmla="*/ 0 h 10000"/>
                <a:gd name="connsiteX50" fmla="*/ 1474 w 10000"/>
                <a:gd name="connsiteY50" fmla="*/ 0 h 10000"/>
                <a:gd name="connsiteX51" fmla="*/ 1474 w 10000"/>
                <a:gd name="connsiteY51" fmla="*/ 0 h 10000"/>
                <a:gd name="connsiteX52" fmla="*/ 1474 w 10000"/>
                <a:gd name="connsiteY52" fmla="*/ 566 h 10000"/>
                <a:gd name="connsiteX0" fmla="*/ 1474 w 10000"/>
                <a:gd name="connsiteY0" fmla="*/ 566 h 10000"/>
                <a:gd name="connsiteX1" fmla="*/ 1053 w 10000"/>
                <a:gd name="connsiteY1" fmla="*/ 830 h 10000"/>
                <a:gd name="connsiteX2" fmla="*/ 561 w 10000"/>
                <a:gd name="connsiteY2" fmla="*/ 1358 h 10000"/>
                <a:gd name="connsiteX3" fmla="*/ 632 w 10000"/>
                <a:gd name="connsiteY3" fmla="*/ 1698 h 10000"/>
                <a:gd name="connsiteX4" fmla="*/ 140 w 10000"/>
                <a:gd name="connsiteY4" fmla="*/ 2226 h 10000"/>
                <a:gd name="connsiteX5" fmla="*/ 140 w 10000"/>
                <a:gd name="connsiteY5" fmla="*/ 2226 h 10000"/>
                <a:gd name="connsiteX6" fmla="*/ 140 w 10000"/>
                <a:gd name="connsiteY6" fmla="*/ 2226 h 10000"/>
                <a:gd name="connsiteX7" fmla="*/ 140 w 10000"/>
                <a:gd name="connsiteY7" fmla="*/ 2226 h 10000"/>
                <a:gd name="connsiteX8" fmla="*/ 0 w 10000"/>
                <a:gd name="connsiteY8" fmla="*/ 2340 h 10000"/>
                <a:gd name="connsiteX9" fmla="*/ 0 w 10000"/>
                <a:gd name="connsiteY9" fmla="*/ 2340 h 10000"/>
                <a:gd name="connsiteX10" fmla="*/ 386 w 10000"/>
                <a:gd name="connsiteY10" fmla="*/ 3057 h 10000"/>
                <a:gd name="connsiteX11" fmla="*/ 491 w 10000"/>
                <a:gd name="connsiteY11" fmla="*/ 3925 h 10000"/>
                <a:gd name="connsiteX12" fmla="*/ 491 w 10000"/>
                <a:gd name="connsiteY12" fmla="*/ 3925 h 10000"/>
                <a:gd name="connsiteX13" fmla="*/ 316 w 10000"/>
                <a:gd name="connsiteY13" fmla="*/ 4377 h 10000"/>
                <a:gd name="connsiteX14" fmla="*/ 316 w 10000"/>
                <a:gd name="connsiteY14" fmla="*/ 4377 h 10000"/>
                <a:gd name="connsiteX15" fmla="*/ 386 w 10000"/>
                <a:gd name="connsiteY15" fmla="*/ 5019 h 10000"/>
                <a:gd name="connsiteX16" fmla="*/ 386 w 10000"/>
                <a:gd name="connsiteY16" fmla="*/ 5019 h 10000"/>
                <a:gd name="connsiteX17" fmla="*/ 140 w 10000"/>
                <a:gd name="connsiteY17" fmla="*/ 5283 h 10000"/>
                <a:gd name="connsiteX18" fmla="*/ 140 w 10000"/>
                <a:gd name="connsiteY18" fmla="*/ 5283 h 10000"/>
                <a:gd name="connsiteX19" fmla="*/ 491 w 10000"/>
                <a:gd name="connsiteY19" fmla="*/ 5811 h 10000"/>
                <a:gd name="connsiteX20" fmla="*/ 491 w 10000"/>
                <a:gd name="connsiteY20" fmla="*/ 6151 h 10000"/>
                <a:gd name="connsiteX21" fmla="*/ 1474 w 10000"/>
                <a:gd name="connsiteY21" fmla="*/ 6528 h 10000"/>
                <a:gd name="connsiteX22" fmla="*/ 1719 w 10000"/>
                <a:gd name="connsiteY22" fmla="*/ 7132 h 10000"/>
                <a:gd name="connsiteX23" fmla="*/ 2632 w 10000"/>
                <a:gd name="connsiteY23" fmla="*/ 7321 h 10000"/>
                <a:gd name="connsiteX24" fmla="*/ 3123 w 10000"/>
                <a:gd name="connsiteY24" fmla="*/ 7774 h 10000"/>
                <a:gd name="connsiteX25" fmla="*/ 3614 w 10000"/>
                <a:gd name="connsiteY25" fmla="*/ 7509 h 10000"/>
                <a:gd name="connsiteX26" fmla="*/ 4281 w 10000"/>
                <a:gd name="connsiteY26" fmla="*/ 7132 h 10000"/>
                <a:gd name="connsiteX27" fmla="*/ 9263 w 10000"/>
                <a:gd name="connsiteY27" fmla="*/ 10000 h 10000"/>
                <a:gd name="connsiteX28" fmla="*/ 9263 w 10000"/>
                <a:gd name="connsiteY28" fmla="*/ 9660 h 10000"/>
                <a:gd name="connsiteX29" fmla="*/ 9930 w 10000"/>
                <a:gd name="connsiteY29" fmla="*/ 9660 h 10000"/>
                <a:gd name="connsiteX30" fmla="*/ 9930 w 10000"/>
                <a:gd name="connsiteY30" fmla="*/ 8226 h 10000"/>
                <a:gd name="connsiteX31" fmla="*/ 9930 w 10000"/>
                <a:gd name="connsiteY31" fmla="*/ 3057 h 10000"/>
                <a:gd name="connsiteX32" fmla="*/ 9754 w 10000"/>
                <a:gd name="connsiteY32" fmla="*/ 2226 h 10000"/>
                <a:gd name="connsiteX33" fmla="*/ 9930 w 10000"/>
                <a:gd name="connsiteY33" fmla="*/ 1811 h 10000"/>
                <a:gd name="connsiteX34" fmla="*/ 9860 w 10000"/>
                <a:gd name="connsiteY34" fmla="*/ 1358 h 10000"/>
                <a:gd name="connsiteX35" fmla="*/ 10000 w 10000"/>
                <a:gd name="connsiteY35" fmla="*/ 1170 h 10000"/>
                <a:gd name="connsiteX36" fmla="*/ 9930 w 10000"/>
                <a:gd name="connsiteY36" fmla="*/ 906 h 10000"/>
                <a:gd name="connsiteX37" fmla="*/ 9333 w 10000"/>
                <a:gd name="connsiteY37" fmla="*/ 906 h 10000"/>
                <a:gd name="connsiteX38" fmla="*/ 8772 w 10000"/>
                <a:gd name="connsiteY38" fmla="*/ 642 h 10000"/>
                <a:gd name="connsiteX39" fmla="*/ 8772 w 10000"/>
                <a:gd name="connsiteY39" fmla="*/ 453 h 10000"/>
                <a:gd name="connsiteX40" fmla="*/ 8105 w 10000"/>
                <a:gd name="connsiteY40" fmla="*/ 189 h 10000"/>
                <a:gd name="connsiteX41" fmla="*/ 7789 w 10000"/>
                <a:gd name="connsiteY41" fmla="*/ 189 h 10000"/>
                <a:gd name="connsiteX42" fmla="*/ 7123 w 10000"/>
                <a:gd name="connsiteY42" fmla="*/ 566 h 10000"/>
                <a:gd name="connsiteX43" fmla="*/ 6772 w 10000"/>
                <a:gd name="connsiteY43" fmla="*/ 1094 h 10000"/>
                <a:gd name="connsiteX44" fmla="*/ 6877 w 10000"/>
                <a:gd name="connsiteY44" fmla="*/ 1547 h 10000"/>
                <a:gd name="connsiteX45" fmla="*/ 6632 w 10000"/>
                <a:gd name="connsiteY45" fmla="*/ 2075 h 10000"/>
                <a:gd name="connsiteX46" fmla="*/ 6211 w 10000"/>
                <a:gd name="connsiteY46" fmla="*/ 2226 h 10000"/>
                <a:gd name="connsiteX47" fmla="*/ 1965 w 10000"/>
                <a:gd name="connsiteY47" fmla="*/ 264 h 10000"/>
                <a:gd name="connsiteX48" fmla="*/ 1474 w 10000"/>
                <a:gd name="connsiteY48" fmla="*/ 0 h 10000"/>
                <a:gd name="connsiteX49" fmla="*/ 1474 w 10000"/>
                <a:gd name="connsiteY49" fmla="*/ 0 h 10000"/>
                <a:gd name="connsiteX50" fmla="*/ 1474 w 10000"/>
                <a:gd name="connsiteY50" fmla="*/ 0 h 10000"/>
                <a:gd name="connsiteX51" fmla="*/ 1474 w 10000"/>
                <a:gd name="connsiteY51" fmla="*/ 566 h 10000"/>
                <a:gd name="connsiteX0" fmla="*/ 1474 w 10000"/>
                <a:gd name="connsiteY0" fmla="*/ 566 h 10000"/>
                <a:gd name="connsiteX1" fmla="*/ 1053 w 10000"/>
                <a:gd name="connsiteY1" fmla="*/ 830 h 10000"/>
                <a:gd name="connsiteX2" fmla="*/ 561 w 10000"/>
                <a:gd name="connsiteY2" fmla="*/ 1358 h 10000"/>
                <a:gd name="connsiteX3" fmla="*/ 632 w 10000"/>
                <a:gd name="connsiteY3" fmla="*/ 1698 h 10000"/>
                <a:gd name="connsiteX4" fmla="*/ 140 w 10000"/>
                <a:gd name="connsiteY4" fmla="*/ 2226 h 10000"/>
                <a:gd name="connsiteX5" fmla="*/ 140 w 10000"/>
                <a:gd name="connsiteY5" fmla="*/ 2226 h 10000"/>
                <a:gd name="connsiteX6" fmla="*/ 140 w 10000"/>
                <a:gd name="connsiteY6" fmla="*/ 2226 h 10000"/>
                <a:gd name="connsiteX7" fmla="*/ 140 w 10000"/>
                <a:gd name="connsiteY7" fmla="*/ 2226 h 10000"/>
                <a:gd name="connsiteX8" fmla="*/ 0 w 10000"/>
                <a:gd name="connsiteY8" fmla="*/ 2340 h 10000"/>
                <a:gd name="connsiteX9" fmla="*/ 0 w 10000"/>
                <a:gd name="connsiteY9" fmla="*/ 2340 h 10000"/>
                <a:gd name="connsiteX10" fmla="*/ 386 w 10000"/>
                <a:gd name="connsiteY10" fmla="*/ 3057 h 10000"/>
                <a:gd name="connsiteX11" fmla="*/ 491 w 10000"/>
                <a:gd name="connsiteY11" fmla="*/ 3925 h 10000"/>
                <a:gd name="connsiteX12" fmla="*/ 491 w 10000"/>
                <a:gd name="connsiteY12" fmla="*/ 3925 h 10000"/>
                <a:gd name="connsiteX13" fmla="*/ 316 w 10000"/>
                <a:gd name="connsiteY13" fmla="*/ 4377 h 10000"/>
                <a:gd name="connsiteX14" fmla="*/ 316 w 10000"/>
                <a:gd name="connsiteY14" fmla="*/ 4377 h 10000"/>
                <a:gd name="connsiteX15" fmla="*/ 386 w 10000"/>
                <a:gd name="connsiteY15" fmla="*/ 5019 h 10000"/>
                <a:gd name="connsiteX16" fmla="*/ 386 w 10000"/>
                <a:gd name="connsiteY16" fmla="*/ 5019 h 10000"/>
                <a:gd name="connsiteX17" fmla="*/ 140 w 10000"/>
                <a:gd name="connsiteY17" fmla="*/ 5283 h 10000"/>
                <a:gd name="connsiteX18" fmla="*/ 140 w 10000"/>
                <a:gd name="connsiteY18" fmla="*/ 5283 h 10000"/>
                <a:gd name="connsiteX19" fmla="*/ 491 w 10000"/>
                <a:gd name="connsiteY19" fmla="*/ 5811 h 10000"/>
                <a:gd name="connsiteX20" fmla="*/ 491 w 10000"/>
                <a:gd name="connsiteY20" fmla="*/ 6151 h 10000"/>
                <a:gd name="connsiteX21" fmla="*/ 1474 w 10000"/>
                <a:gd name="connsiteY21" fmla="*/ 6528 h 10000"/>
                <a:gd name="connsiteX22" fmla="*/ 1719 w 10000"/>
                <a:gd name="connsiteY22" fmla="*/ 7132 h 10000"/>
                <a:gd name="connsiteX23" fmla="*/ 2632 w 10000"/>
                <a:gd name="connsiteY23" fmla="*/ 7321 h 10000"/>
                <a:gd name="connsiteX24" fmla="*/ 3123 w 10000"/>
                <a:gd name="connsiteY24" fmla="*/ 7774 h 10000"/>
                <a:gd name="connsiteX25" fmla="*/ 3614 w 10000"/>
                <a:gd name="connsiteY25" fmla="*/ 7509 h 10000"/>
                <a:gd name="connsiteX26" fmla="*/ 4281 w 10000"/>
                <a:gd name="connsiteY26" fmla="*/ 7132 h 10000"/>
                <a:gd name="connsiteX27" fmla="*/ 9263 w 10000"/>
                <a:gd name="connsiteY27" fmla="*/ 10000 h 10000"/>
                <a:gd name="connsiteX28" fmla="*/ 9263 w 10000"/>
                <a:gd name="connsiteY28" fmla="*/ 9660 h 10000"/>
                <a:gd name="connsiteX29" fmla="*/ 9930 w 10000"/>
                <a:gd name="connsiteY29" fmla="*/ 9660 h 10000"/>
                <a:gd name="connsiteX30" fmla="*/ 9930 w 10000"/>
                <a:gd name="connsiteY30" fmla="*/ 8226 h 10000"/>
                <a:gd name="connsiteX31" fmla="*/ 9930 w 10000"/>
                <a:gd name="connsiteY31" fmla="*/ 3057 h 10000"/>
                <a:gd name="connsiteX32" fmla="*/ 9754 w 10000"/>
                <a:gd name="connsiteY32" fmla="*/ 2226 h 10000"/>
                <a:gd name="connsiteX33" fmla="*/ 9930 w 10000"/>
                <a:gd name="connsiteY33" fmla="*/ 1811 h 10000"/>
                <a:gd name="connsiteX34" fmla="*/ 9860 w 10000"/>
                <a:gd name="connsiteY34" fmla="*/ 1358 h 10000"/>
                <a:gd name="connsiteX35" fmla="*/ 10000 w 10000"/>
                <a:gd name="connsiteY35" fmla="*/ 1170 h 10000"/>
                <a:gd name="connsiteX36" fmla="*/ 9930 w 10000"/>
                <a:gd name="connsiteY36" fmla="*/ 906 h 10000"/>
                <a:gd name="connsiteX37" fmla="*/ 9333 w 10000"/>
                <a:gd name="connsiteY37" fmla="*/ 906 h 10000"/>
                <a:gd name="connsiteX38" fmla="*/ 8772 w 10000"/>
                <a:gd name="connsiteY38" fmla="*/ 642 h 10000"/>
                <a:gd name="connsiteX39" fmla="*/ 8772 w 10000"/>
                <a:gd name="connsiteY39" fmla="*/ 453 h 10000"/>
                <a:gd name="connsiteX40" fmla="*/ 8105 w 10000"/>
                <a:gd name="connsiteY40" fmla="*/ 189 h 10000"/>
                <a:gd name="connsiteX41" fmla="*/ 7789 w 10000"/>
                <a:gd name="connsiteY41" fmla="*/ 189 h 10000"/>
                <a:gd name="connsiteX42" fmla="*/ 7123 w 10000"/>
                <a:gd name="connsiteY42" fmla="*/ 566 h 10000"/>
                <a:gd name="connsiteX43" fmla="*/ 6772 w 10000"/>
                <a:gd name="connsiteY43" fmla="*/ 1094 h 10000"/>
                <a:gd name="connsiteX44" fmla="*/ 6877 w 10000"/>
                <a:gd name="connsiteY44" fmla="*/ 1547 h 10000"/>
                <a:gd name="connsiteX45" fmla="*/ 6632 w 10000"/>
                <a:gd name="connsiteY45" fmla="*/ 2075 h 10000"/>
                <a:gd name="connsiteX46" fmla="*/ 6211 w 10000"/>
                <a:gd name="connsiteY46" fmla="*/ 2226 h 10000"/>
                <a:gd name="connsiteX47" fmla="*/ 1474 w 10000"/>
                <a:gd name="connsiteY47" fmla="*/ 0 h 10000"/>
                <a:gd name="connsiteX48" fmla="*/ 1474 w 10000"/>
                <a:gd name="connsiteY48" fmla="*/ 0 h 10000"/>
                <a:gd name="connsiteX49" fmla="*/ 1474 w 10000"/>
                <a:gd name="connsiteY49" fmla="*/ 0 h 10000"/>
                <a:gd name="connsiteX50" fmla="*/ 1474 w 10000"/>
                <a:gd name="connsiteY50" fmla="*/ 566 h 10000"/>
                <a:gd name="connsiteX0" fmla="*/ 1474 w 10000"/>
                <a:gd name="connsiteY0" fmla="*/ 0 h 10000"/>
                <a:gd name="connsiteX1" fmla="*/ 1053 w 10000"/>
                <a:gd name="connsiteY1" fmla="*/ 830 h 10000"/>
                <a:gd name="connsiteX2" fmla="*/ 561 w 10000"/>
                <a:gd name="connsiteY2" fmla="*/ 1358 h 10000"/>
                <a:gd name="connsiteX3" fmla="*/ 632 w 10000"/>
                <a:gd name="connsiteY3" fmla="*/ 1698 h 10000"/>
                <a:gd name="connsiteX4" fmla="*/ 140 w 10000"/>
                <a:gd name="connsiteY4" fmla="*/ 2226 h 10000"/>
                <a:gd name="connsiteX5" fmla="*/ 140 w 10000"/>
                <a:gd name="connsiteY5" fmla="*/ 2226 h 10000"/>
                <a:gd name="connsiteX6" fmla="*/ 140 w 10000"/>
                <a:gd name="connsiteY6" fmla="*/ 2226 h 10000"/>
                <a:gd name="connsiteX7" fmla="*/ 140 w 10000"/>
                <a:gd name="connsiteY7" fmla="*/ 2226 h 10000"/>
                <a:gd name="connsiteX8" fmla="*/ 0 w 10000"/>
                <a:gd name="connsiteY8" fmla="*/ 2340 h 10000"/>
                <a:gd name="connsiteX9" fmla="*/ 0 w 10000"/>
                <a:gd name="connsiteY9" fmla="*/ 2340 h 10000"/>
                <a:gd name="connsiteX10" fmla="*/ 386 w 10000"/>
                <a:gd name="connsiteY10" fmla="*/ 3057 h 10000"/>
                <a:gd name="connsiteX11" fmla="*/ 491 w 10000"/>
                <a:gd name="connsiteY11" fmla="*/ 3925 h 10000"/>
                <a:gd name="connsiteX12" fmla="*/ 491 w 10000"/>
                <a:gd name="connsiteY12" fmla="*/ 3925 h 10000"/>
                <a:gd name="connsiteX13" fmla="*/ 316 w 10000"/>
                <a:gd name="connsiteY13" fmla="*/ 4377 h 10000"/>
                <a:gd name="connsiteX14" fmla="*/ 316 w 10000"/>
                <a:gd name="connsiteY14" fmla="*/ 4377 h 10000"/>
                <a:gd name="connsiteX15" fmla="*/ 386 w 10000"/>
                <a:gd name="connsiteY15" fmla="*/ 5019 h 10000"/>
                <a:gd name="connsiteX16" fmla="*/ 386 w 10000"/>
                <a:gd name="connsiteY16" fmla="*/ 5019 h 10000"/>
                <a:gd name="connsiteX17" fmla="*/ 140 w 10000"/>
                <a:gd name="connsiteY17" fmla="*/ 5283 h 10000"/>
                <a:gd name="connsiteX18" fmla="*/ 140 w 10000"/>
                <a:gd name="connsiteY18" fmla="*/ 5283 h 10000"/>
                <a:gd name="connsiteX19" fmla="*/ 491 w 10000"/>
                <a:gd name="connsiteY19" fmla="*/ 5811 h 10000"/>
                <a:gd name="connsiteX20" fmla="*/ 491 w 10000"/>
                <a:gd name="connsiteY20" fmla="*/ 6151 h 10000"/>
                <a:gd name="connsiteX21" fmla="*/ 1474 w 10000"/>
                <a:gd name="connsiteY21" fmla="*/ 6528 h 10000"/>
                <a:gd name="connsiteX22" fmla="*/ 1719 w 10000"/>
                <a:gd name="connsiteY22" fmla="*/ 7132 h 10000"/>
                <a:gd name="connsiteX23" fmla="*/ 2632 w 10000"/>
                <a:gd name="connsiteY23" fmla="*/ 7321 h 10000"/>
                <a:gd name="connsiteX24" fmla="*/ 3123 w 10000"/>
                <a:gd name="connsiteY24" fmla="*/ 7774 h 10000"/>
                <a:gd name="connsiteX25" fmla="*/ 3614 w 10000"/>
                <a:gd name="connsiteY25" fmla="*/ 7509 h 10000"/>
                <a:gd name="connsiteX26" fmla="*/ 4281 w 10000"/>
                <a:gd name="connsiteY26" fmla="*/ 7132 h 10000"/>
                <a:gd name="connsiteX27" fmla="*/ 9263 w 10000"/>
                <a:gd name="connsiteY27" fmla="*/ 10000 h 10000"/>
                <a:gd name="connsiteX28" fmla="*/ 9263 w 10000"/>
                <a:gd name="connsiteY28" fmla="*/ 9660 h 10000"/>
                <a:gd name="connsiteX29" fmla="*/ 9930 w 10000"/>
                <a:gd name="connsiteY29" fmla="*/ 9660 h 10000"/>
                <a:gd name="connsiteX30" fmla="*/ 9930 w 10000"/>
                <a:gd name="connsiteY30" fmla="*/ 8226 h 10000"/>
                <a:gd name="connsiteX31" fmla="*/ 9930 w 10000"/>
                <a:gd name="connsiteY31" fmla="*/ 3057 h 10000"/>
                <a:gd name="connsiteX32" fmla="*/ 9754 w 10000"/>
                <a:gd name="connsiteY32" fmla="*/ 2226 h 10000"/>
                <a:gd name="connsiteX33" fmla="*/ 9930 w 10000"/>
                <a:gd name="connsiteY33" fmla="*/ 1811 h 10000"/>
                <a:gd name="connsiteX34" fmla="*/ 9860 w 10000"/>
                <a:gd name="connsiteY34" fmla="*/ 1358 h 10000"/>
                <a:gd name="connsiteX35" fmla="*/ 10000 w 10000"/>
                <a:gd name="connsiteY35" fmla="*/ 1170 h 10000"/>
                <a:gd name="connsiteX36" fmla="*/ 9930 w 10000"/>
                <a:gd name="connsiteY36" fmla="*/ 906 h 10000"/>
                <a:gd name="connsiteX37" fmla="*/ 9333 w 10000"/>
                <a:gd name="connsiteY37" fmla="*/ 906 h 10000"/>
                <a:gd name="connsiteX38" fmla="*/ 8772 w 10000"/>
                <a:gd name="connsiteY38" fmla="*/ 642 h 10000"/>
                <a:gd name="connsiteX39" fmla="*/ 8772 w 10000"/>
                <a:gd name="connsiteY39" fmla="*/ 453 h 10000"/>
                <a:gd name="connsiteX40" fmla="*/ 8105 w 10000"/>
                <a:gd name="connsiteY40" fmla="*/ 189 h 10000"/>
                <a:gd name="connsiteX41" fmla="*/ 7789 w 10000"/>
                <a:gd name="connsiteY41" fmla="*/ 189 h 10000"/>
                <a:gd name="connsiteX42" fmla="*/ 7123 w 10000"/>
                <a:gd name="connsiteY42" fmla="*/ 566 h 10000"/>
                <a:gd name="connsiteX43" fmla="*/ 6772 w 10000"/>
                <a:gd name="connsiteY43" fmla="*/ 1094 h 10000"/>
                <a:gd name="connsiteX44" fmla="*/ 6877 w 10000"/>
                <a:gd name="connsiteY44" fmla="*/ 1547 h 10000"/>
                <a:gd name="connsiteX45" fmla="*/ 6632 w 10000"/>
                <a:gd name="connsiteY45" fmla="*/ 2075 h 10000"/>
                <a:gd name="connsiteX46" fmla="*/ 6211 w 10000"/>
                <a:gd name="connsiteY46" fmla="*/ 2226 h 10000"/>
                <a:gd name="connsiteX47" fmla="*/ 1474 w 10000"/>
                <a:gd name="connsiteY47" fmla="*/ 0 h 10000"/>
                <a:gd name="connsiteX48" fmla="*/ 1474 w 10000"/>
                <a:gd name="connsiteY48" fmla="*/ 0 h 10000"/>
                <a:gd name="connsiteX49" fmla="*/ 1474 w 10000"/>
                <a:gd name="connsiteY49" fmla="*/ 0 h 10000"/>
                <a:gd name="connsiteX0" fmla="*/ 1474 w 10000"/>
                <a:gd name="connsiteY0" fmla="*/ 0 h 10000"/>
                <a:gd name="connsiteX1" fmla="*/ 1053 w 10000"/>
                <a:gd name="connsiteY1" fmla="*/ 830 h 10000"/>
                <a:gd name="connsiteX2" fmla="*/ 561 w 10000"/>
                <a:gd name="connsiteY2" fmla="*/ 1358 h 10000"/>
                <a:gd name="connsiteX3" fmla="*/ 632 w 10000"/>
                <a:gd name="connsiteY3" fmla="*/ 1698 h 10000"/>
                <a:gd name="connsiteX4" fmla="*/ 140 w 10000"/>
                <a:gd name="connsiteY4" fmla="*/ 2226 h 10000"/>
                <a:gd name="connsiteX5" fmla="*/ 140 w 10000"/>
                <a:gd name="connsiteY5" fmla="*/ 2226 h 10000"/>
                <a:gd name="connsiteX6" fmla="*/ 140 w 10000"/>
                <a:gd name="connsiteY6" fmla="*/ 2226 h 10000"/>
                <a:gd name="connsiteX7" fmla="*/ 140 w 10000"/>
                <a:gd name="connsiteY7" fmla="*/ 2226 h 10000"/>
                <a:gd name="connsiteX8" fmla="*/ 0 w 10000"/>
                <a:gd name="connsiteY8" fmla="*/ 2340 h 10000"/>
                <a:gd name="connsiteX9" fmla="*/ 0 w 10000"/>
                <a:gd name="connsiteY9" fmla="*/ 2340 h 10000"/>
                <a:gd name="connsiteX10" fmla="*/ 386 w 10000"/>
                <a:gd name="connsiteY10" fmla="*/ 3057 h 10000"/>
                <a:gd name="connsiteX11" fmla="*/ 491 w 10000"/>
                <a:gd name="connsiteY11" fmla="*/ 3925 h 10000"/>
                <a:gd name="connsiteX12" fmla="*/ 491 w 10000"/>
                <a:gd name="connsiteY12" fmla="*/ 3925 h 10000"/>
                <a:gd name="connsiteX13" fmla="*/ 316 w 10000"/>
                <a:gd name="connsiteY13" fmla="*/ 4377 h 10000"/>
                <a:gd name="connsiteX14" fmla="*/ 316 w 10000"/>
                <a:gd name="connsiteY14" fmla="*/ 4377 h 10000"/>
                <a:gd name="connsiteX15" fmla="*/ 386 w 10000"/>
                <a:gd name="connsiteY15" fmla="*/ 5019 h 10000"/>
                <a:gd name="connsiteX16" fmla="*/ 386 w 10000"/>
                <a:gd name="connsiteY16" fmla="*/ 5019 h 10000"/>
                <a:gd name="connsiteX17" fmla="*/ 140 w 10000"/>
                <a:gd name="connsiteY17" fmla="*/ 5283 h 10000"/>
                <a:gd name="connsiteX18" fmla="*/ 140 w 10000"/>
                <a:gd name="connsiteY18" fmla="*/ 5283 h 10000"/>
                <a:gd name="connsiteX19" fmla="*/ 491 w 10000"/>
                <a:gd name="connsiteY19" fmla="*/ 5811 h 10000"/>
                <a:gd name="connsiteX20" fmla="*/ 491 w 10000"/>
                <a:gd name="connsiteY20" fmla="*/ 6151 h 10000"/>
                <a:gd name="connsiteX21" fmla="*/ 1474 w 10000"/>
                <a:gd name="connsiteY21" fmla="*/ 6528 h 10000"/>
                <a:gd name="connsiteX22" fmla="*/ 1719 w 10000"/>
                <a:gd name="connsiteY22" fmla="*/ 7132 h 10000"/>
                <a:gd name="connsiteX23" fmla="*/ 2632 w 10000"/>
                <a:gd name="connsiteY23" fmla="*/ 7321 h 10000"/>
                <a:gd name="connsiteX24" fmla="*/ 3123 w 10000"/>
                <a:gd name="connsiteY24" fmla="*/ 7774 h 10000"/>
                <a:gd name="connsiteX25" fmla="*/ 3614 w 10000"/>
                <a:gd name="connsiteY25" fmla="*/ 7509 h 10000"/>
                <a:gd name="connsiteX26" fmla="*/ 4281 w 10000"/>
                <a:gd name="connsiteY26" fmla="*/ 7132 h 10000"/>
                <a:gd name="connsiteX27" fmla="*/ 9263 w 10000"/>
                <a:gd name="connsiteY27" fmla="*/ 10000 h 10000"/>
                <a:gd name="connsiteX28" fmla="*/ 9263 w 10000"/>
                <a:gd name="connsiteY28" fmla="*/ 9660 h 10000"/>
                <a:gd name="connsiteX29" fmla="*/ 9930 w 10000"/>
                <a:gd name="connsiteY29" fmla="*/ 9660 h 10000"/>
                <a:gd name="connsiteX30" fmla="*/ 9930 w 10000"/>
                <a:gd name="connsiteY30" fmla="*/ 8226 h 10000"/>
                <a:gd name="connsiteX31" fmla="*/ 9930 w 10000"/>
                <a:gd name="connsiteY31" fmla="*/ 3057 h 10000"/>
                <a:gd name="connsiteX32" fmla="*/ 9754 w 10000"/>
                <a:gd name="connsiteY32" fmla="*/ 2226 h 10000"/>
                <a:gd name="connsiteX33" fmla="*/ 9930 w 10000"/>
                <a:gd name="connsiteY33" fmla="*/ 1811 h 10000"/>
                <a:gd name="connsiteX34" fmla="*/ 9860 w 10000"/>
                <a:gd name="connsiteY34" fmla="*/ 1358 h 10000"/>
                <a:gd name="connsiteX35" fmla="*/ 10000 w 10000"/>
                <a:gd name="connsiteY35" fmla="*/ 1170 h 10000"/>
                <a:gd name="connsiteX36" fmla="*/ 9930 w 10000"/>
                <a:gd name="connsiteY36" fmla="*/ 906 h 10000"/>
                <a:gd name="connsiteX37" fmla="*/ 9333 w 10000"/>
                <a:gd name="connsiteY37" fmla="*/ 906 h 10000"/>
                <a:gd name="connsiteX38" fmla="*/ 8772 w 10000"/>
                <a:gd name="connsiteY38" fmla="*/ 642 h 10000"/>
                <a:gd name="connsiteX39" fmla="*/ 8772 w 10000"/>
                <a:gd name="connsiteY39" fmla="*/ 453 h 10000"/>
                <a:gd name="connsiteX40" fmla="*/ 8105 w 10000"/>
                <a:gd name="connsiteY40" fmla="*/ 189 h 10000"/>
                <a:gd name="connsiteX41" fmla="*/ 7789 w 10000"/>
                <a:gd name="connsiteY41" fmla="*/ 189 h 10000"/>
                <a:gd name="connsiteX42" fmla="*/ 7123 w 10000"/>
                <a:gd name="connsiteY42" fmla="*/ 566 h 10000"/>
                <a:gd name="connsiteX43" fmla="*/ 6772 w 10000"/>
                <a:gd name="connsiteY43" fmla="*/ 1094 h 10000"/>
                <a:gd name="connsiteX44" fmla="*/ 6877 w 10000"/>
                <a:gd name="connsiteY44" fmla="*/ 1547 h 10000"/>
                <a:gd name="connsiteX45" fmla="*/ 6632 w 10000"/>
                <a:gd name="connsiteY45" fmla="*/ 2075 h 10000"/>
                <a:gd name="connsiteX46" fmla="*/ 6211 w 10000"/>
                <a:gd name="connsiteY46" fmla="*/ 2226 h 10000"/>
                <a:gd name="connsiteX47" fmla="*/ 1474 w 10000"/>
                <a:gd name="connsiteY47" fmla="*/ 0 h 10000"/>
                <a:gd name="connsiteX48" fmla="*/ 1474 w 10000"/>
                <a:gd name="connsiteY48" fmla="*/ 0 h 10000"/>
                <a:gd name="connsiteX0" fmla="*/ 1474 w 10000"/>
                <a:gd name="connsiteY0" fmla="*/ 0 h 10000"/>
                <a:gd name="connsiteX1" fmla="*/ 1053 w 10000"/>
                <a:gd name="connsiteY1" fmla="*/ 830 h 10000"/>
                <a:gd name="connsiteX2" fmla="*/ 561 w 10000"/>
                <a:gd name="connsiteY2" fmla="*/ 1358 h 10000"/>
                <a:gd name="connsiteX3" fmla="*/ 632 w 10000"/>
                <a:gd name="connsiteY3" fmla="*/ 1698 h 10000"/>
                <a:gd name="connsiteX4" fmla="*/ 140 w 10000"/>
                <a:gd name="connsiteY4" fmla="*/ 2226 h 10000"/>
                <a:gd name="connsiteX5" fmla="*/ 140 w 10000"/>
                <a:gd name="connsiteY5" fmla="*/ 2226 h 10000"/>
                <a:gd name="connsiteX6" fmla="*/ 140 w 10000"/>
                <a:gd name="connsiteY6" fmla="*/ 2226 h 10000"/>
                <a:gd name="connsiteX7" fmla="*/ 140 w 10000"/>
                <a:gd name="connsiteY7" fmla="*/ 2226 h 10000"/>
                <a:gd name="connsiteX8" fmla="*/ 0 w 10000"/>
                <a:gd name="connsiteY8" fmla="*/ 2340 h 10000"/>
                <a:gd name="connsiteX9" fmla="*/ 0 w 10000"/>
                <a:gd name="connsiteY9" fmla="*/ 2340 h 10000"/>
                <a:gd name="connsiteX10" fmla="*/ 386 w 10000"/>
                <a:gd name="connsiteY10" fmla="*/ 3057 h 10000"/>
                <a:gd name="connsiteX11" fmla="*/ 491 w 10000"/>
                <a:gd name="connsiteY11" fmla="*/ 3925 h 10000"/>
                <a:gd name="connsiteX12" fmla="*/ 491 w 10000"/>
                <a:gd name="connsiteY12" fmla="*/ 3925 h 10000"/>
                <a:gd name="connsiteX13" fmla="*/ 316 w 10000"/>
                <a:gd name="connsiteY13" fmla="*/ 4377 h 10000"/>
                <a:gd name="connsiteX14" fmla="*/ 316 w 10000"/>
                <a:gd name="connsiteY14" fmla="*/ 4377 h 10000"/>
                <a:gd name="connsiteX15" fmla="*/ 386 w 10000"/>
                <a:gd name="connsiteY15" fmla="*/ 5019 h 10000"/>
                <a:gd name="connsiteX16" fmla="*/ 386 w 10000"/>
                <a:gd name="connsiteY16" fmla="*/ 5019 h 10000"/>
                <a:gd name="connsiteX17" fmla="*/ 140 w 10000"/>
                <a:gd name="connsiteY17" fmla="*/ 5283 h 10000"/>
                <a:gd name="connsiteX18" fmla="*/ 140 w 10000"/>
                <a:gd name="connsiteY18" fmla="*/ 5283 h 10000"/>
                <a:gd name="connsiteX19" fmla="*/ 491 w 10000"/>
                <a:gd name="connsiteY19" fmla="*/ 5811 h 10000"/>
                <a:gd name="connsiteX20" fmla="*/ 491 w 10000"/>
                <a:gd name="connsiteY20" fmla="*/ 6151 h 10000"/>
                <a:gd name="connsiteX21" fmla="*/ 1474 w 10000"/>
                <a:gd name="connsiteY21" fmla="*/ 6528 h 10000"/>
                <a:gd name="connsiteX22" fmla="*/ 1719 w 10000"/>
                <a:gd name="connsiteY22" fmla="*/ 7132 h 10000"/>
                <a:gd name="connsiteX23" fmla="*/ 2632 w 10000"/>
                <a:gd name="connsiteY23" fmla="*/ 7321 h 10000"/>
                <a:gd name="connsiteX24" fmla="*/ 3123 w 10000"/>
                <a:gd name="connsiteY24" fmla="*/ 7774 h 10000"/>
                <a:gd name="connsiteX25" fmla="*/ 3614 w 10000"/>
                <a:gd name="connsiteY25" fmla="*/ 7509 h 10000"/>
                <a:gd name="connsiteX26" fmla="*/ 4281 w 10000"/>
                <a:gd name="connsiteY26" fmla="*/ 7132 h 10000"/>
                <a:gd name="connsiteX27" fmla="*/ 9263 w 10000"/>
                <a:gd name="connsiteY27" fmla="*/ 10000 h 10000"/>
                <a:gd name="connsiteX28" fmla="*/ 9263 w 10000"/>
                <a:gd name="connsiteY28" fmla="*/ 9660 h 10000"/>
                <a:gd name="connsiteX29" fmla="*/ 9930 w 10000"/>
                <a:gd name="connsiteY29" fmla="*/ 9660 h 10000"/>
                <a:gd name="connsiteX30" fmla="*/ 9930 w 10000"/>
                <a:gd name="connsiteY30" fmla="*/ 8226 h 10000"/>
                <a:gd name="connsiteX31" fmla="*/ 9930 w 10000"/>
                <a:gd name="connsiteY31" fmla="*/ 3057 h 10000"/>
                <a:gd name="connsiteX32" fmla="*/ 9754 w 10000"/>
                <a:gd name="connsiteY32" fmla="*/ 2226 h 10000"/>
                <a:gd name="connsiteX33" fmla="*/ 9930 w 10000"/>
                <a:gd name="connsiteY33" fmla="*/ 1811 h 10000"/>
                <a:gd name="connsiteX34" fmla="*/ 9860 w 10000"/>
                <a:gd name="connsiteY34" fmla="*/ 1358 h 10000"/>
                <a:gd name="connsiteX35" fmla="*/ 10000 w 10000"/>
                <a:gd name="connsiteY35" fmla="*/ 1170 h 10000"/>
                <a:gd name="connsiteX36" fmla="*/ 9930 w 10000"/>
                <a:gd name="connsiteY36" fmla="*/ 906 h 10000"/>
                <a:gd name="connsiteX37" fmla="*/ 9333 w 10000"/>
                <a:gd name="connsiteY37" fmla="*/ 906 h 10000"/>
                <a:gd name="connsiteX38" fmla="*/ 8772 w 10000"/>
                <a:gd name="connsiteY38" fmla="*/ 642 h 10000"/>
                <a:gd name="connsiteX39" fmla="*/ 8772 w 10000"/>
                <a:gd name="connsiteY39" fmla="*/ 453 h 10000"/>
                <a:gd name="connsiteX40" fmla="*/ 8105 w 10000"/>
                <a:gd name="connsiteY40" fmla="*/ 189 h 10000"/>
                <a:gd name="connsiteX41" fmla="*/ 7789 w 10000"/>
                <a:gd name="connsiteY41" fmla="*/ 189 h 10000"/>
                <a:gd name="connsiteX42" fmla="*/ 7123 w 10000"/>
                <a:gd name="connsiteY42" fmla="*/ 566 h 10000"/>
                <a:gd name="connsiteX43" fmla="*/ 6772 w 10000"/>
                <a:gd name="connsiteY43" fmla="*/ 1094 h 10000"/>
                <a:gd name="connsiteX44" fmla="*/ 6877 w 10000"/>
                <a:gd name="connsiteY44" fmla="*/ 1547 h 10000"/>
                <a:gd name="connsiteX45" fmla="*/ 6632 w 10000"/>
                <a:gd name="connsiteY45" fmla="*/ 2075 h 10000"/>
                <a:gd name="connsiteX46" fmla="*/ 6211 w 10000"/>
                <a:gd name="connsiteY46" fmla="*/ 2226 h 10000"/>
                <a:gd name="connsiteX47" fmla="*/ 1474 w 10000"/>
                <a:gd name="connsiteY47" fmla="*/ 0 h 10000"/>
                <a:gd name="connsiteX0" fmla="*/ 6211 w 10000"/>
                <a:gd name="connsiteY0" fmla="*/ 2037 h 9811"/>
                <a:gd name="connsiteX1" fmla="*/ 1053 w 10000"/>
                <a:gd name="connsiteY1" fmla="*/ 641 h 9811"/>
                <a:gd name="connsiteX2" fmla="*/ 561 w 10000"/>
                <a:gd name="connsiteY2" fmla="*/ 1169 h 9811"/>
                <a:gd name="connsiteX3" fmla="*/ 632 w 10000"/>
                <a:gd name="connsiteY3" fmla="*/ 1509 h 9811"/>
                <a:gd name="connsiteX4" fmla="*/ 140 w 10000"/>
                <a:gd name="connsiteY4" fmla="*/ 2037 h 9811"/>
                <a:gd name="connsiteX5" fmla="*/ 140 w 10000"/>
                <a:gd name="connsiteY5" fmla="*/ 2037 h 9811"/>
                <a:gd name="connsiteX6" fmla="*/ 140 w 10000"/>
                <a:gd name="connsiteY6" fmla="*/ 2037 h 9811"/>
                <a:gd name="connsiteX7" fmla="*/ 140 w 10000"/>
                <a:gd name="connsiteY7" fmla="*/ 2037 h 9811"/>
                <a:gd name="connsiteX8" fmla="*/ 0 w 10000"/>
                <a:gd name="connsiteY8" fmla="*/ 2151 h 9811"/>
                <a:gd name="connsiteX9" fmla="*/ 0 w 10000"/>
                <a:gd name="connsiteY9" fmla="*/ 2151 h 9811"/>
                <a:gd name="connsiteX10" fmla="*/ 386 w 10000"/>
                <a:gd name="connsiteY10" fmla="*/ 2868 h 9811"/>
                <a:gd name="connsiteX11" fmla="*/ 491 w 10000"/>
                <a:gd name="connsiteY11" fmla="*/ 3736 h 9811"/>
                <a:gd name="connsiteX12" fmla="*/ 491 w 10000"/>
                <a:gd name="connsiteY12" fmla="*/ 3736 h 9811"/>
                <a:gd name="connsiteX13" fmla="*/ 316 w 10000"/>
                <a:gd name="connsiteY13" fmla="*/ 4188 h 9811"/>
                <a:gd name="connsiteX14" fmla="*/ 316 w 10000"/>
                <a:gd name="connsiteY14" fmla="*/ 4188 h 9811"/>
                <a:gd name="connsiteX15" fmla="*/ 386 w 10000"/>
                <a:gd name="connsiteY15" fmla="*/ 4830 h 9811"/>
                <a:gd name="connsiteX16" fmla="*/ 386 w 10000"/>
                <a:gd name="connsiteY16" fmla="*/ 4830 h 9811"/>
                <a:gd name="connsiteX17" fmla="*/ 140 w 10000"/>
                <a:gd name="connsiteY17" fmla="*/ 5094 h 9811"/>
                <a:gd name="connsiteX18" fmla="*/ 140 w 10000"/>
                <a:gd name="connsiteY18" fmla="*/ 5094 h 9811"/>
                <a:gd name="connsiteX19" fmla="*/ 491 w 10000"/>
                <a:gd name="connsiteY19" fmla="*/ 5622 h 9811"/>
                <a:gd name="connsiteX20" fmla="*/ 491 w 10000"/>
                <a:gd name="connsiteY20" fmla="*/ 5962 h 9811"/>
                <a:gd name="connsiteX21" fmla="*/ 1474 w 10000"/>
                <a:gd name="connsiteY21" fmla="*/ 6339 h 9811"/>
                <a:gd name="connsiteX22" fmla="*/ 1719 w 10000"/>
                <a:gd name="connsiteY22" fmla="*/ 6943 h 9811"/>
                <a:gd name="connsiteX23" fmla="*/ 2632 w 10000"/>
                <a:gd name="connsiteY23" fmla="*/ 7132 h 9811"/>
                <a:gd name="connsiteX24" fmla="*/ 3123 w 10000"/>
                <a:gd name="connsiteY24" fmla="*/ 7585 h 9811"/>
                <a:gd name="connsiteX25" fmla="*/ 3614 w 10000"/>
                <a:gd name="connsiteY25" fmla="*/ 7320 h 9811"/>
                <a:gd name="connsiteX26" fmla="*/ 4281 w 10000"/>
                <a:gd name="connsiteY26" fmla="*/ 6943 h 9811"/>
                <a:gd name="connsiteX27" fmla="*/ 9263 w 10000"/>
                <a:gd name="connsiteY27" fmla="*/ 9811 h 9811"/>
                <a:gd name="connsiteX28" fmla="*/ 9263 w 10000"/>
                <a:gd name="connsiteY28" fmla="*/ 9471 h 9811"/>
                <a:gd name="connsiteX29" fmla="*/ 9930 w 10000"/>
                <a:gd name="connsiteY29" fmla="*/ 9471 h 9811"/>
                <a:gd name="connsiteX30" fmla="*/ 9930 w 10000"/>
                <a:gd name="connsiteY30" fmla="*/ 8037 h 9811"/>
                <a:gd name="connsiteX31" fmla="*/ 9930 w 10000"/>
                <a:gd name="connsiteY31" fmla="*/ 2868 h 9811"/>
                <a:gd name="connsiteX32" fmla="*/ 9754 w 10000"/>
                <a:gd name="connsiteY32" fmla="*/ 2037 h 9811"/>
                <a:gd name="connsiteX33" fmla="*/ 9930 w 10000"/>
                <a:gd name="connsiteY33" fmla="*/ 1622 h 9811"/>
                <a:gd name="connsiteX34" fmla="*/ 9860 w 10000"/>
                <a:gd name="connsiteY34" fmla="*/ 1169 h 9811"/>
                <a:gd name="connsiteX35" fmla="*/ 10000 w 10000"/>
                <a:gd name="connsiteY35" fmla="*/ 981 h 9811"/>
                <a:gd name="connsiteX36" fmla="*/ 9930 w 10000"/>
                <a:gd name="connsiteY36" fmla="*/ 717 h 9811"/>
                <a:gd name="connsiteX37" fmla="*/ 9333 w 10000"/>
                <a:gd name="connsiteY37" fmla="*/ 717 h 9811"/>
                <a:gd name="connsiteX38" fmla="*/ 8772 w 10000"/>
                <a:gd name="connsiteY38" fmla="*/ 453 h 9811"/>
                <a:gd name="connsiteX39" fmla="*/ 8772 w 10000"/>
                <a:gd name="connsiteY39" fmla="*/ 264 h 9811"/>
                <a:gd name="connsiteX40" fmla="*/ 8105 w 10000"/>
                <a:gd name="connsiteY40" fmla="*/ 0 h 9811"/>
                <a:gd name="connsiteX41" fmla="*/ 7789 w 10000"/>
                <a:gd name="connsiteY41" fmla="*/ 0 h 9811"/>
                <a:gd name="connsiteX42" fmla="*/ 7123 w 10000"/>
                <a:gd name="connsiteY42" fmla="*/ 377 h 9811"/>
                <a:gd name="connsiteX43" fmla="*/ 6772 w 10000"/>
                <a:gd name="connsiteY43" fmla="*/ 905 h 9811"/>
                <a:gd name="connsiteX44" fmla="*/ 6877 w 10000"/>
                <a:gd name="connsiteY44" fmla="*/ 1358 h 9811"/>
                <a:gd name="connsiteX45" fmla="*/ 6632 w 10000"/>
                <a:gd name="connsiteY45" fmla="*/ 1886 h 9811"/>
                <a:gd name="connsiteX46" fmla="*/ 6211 w 10000"/>
                <a:gd name="connsiteY46" fmla="*/ 2037 h 9811"/>
                <a:gd name="connsiteX0" fmla="*/ 6211 w 10000"/>
                <a:gd name="connsiteY0" fmla="*/ 2076 h 10000"/>
                <a:gd name="connsiteX1" fmla="*/ 561 w 10000"/>
                <a:gd name="connsiteY1" fmla="*/ 1192 h 10000"/>
                <a:gd name="connsiteX2" fmla="*/ 632 w 10000"/>
                <a:gd name="connsiteY2" fmla="*/ 1538 h 10000"/>
                <a:gd name="connsiteX3" fmla="*/ 140 w 10000"/>
                <a:gd name="connsiteY3" fmla="*/ 2076 h 10000"/>
                <a:gd name="connsiteX4" fmla="*/ 140 w 10000"/>
                <a:gd name="connsiteY4" fmla="*/ 2076 h 10000"/>
                <a:gd name="connsiteX5" fmla="*/ 140 w 10000"/>
                <a:gd name="connsiteY5" fmla="*/ 2076 h 10000"/>
                <a:gd name="connsiteX6" fmla="*/ 140 w 10000"/>
                <a:gd name="connsiteY6" fmla="*/ 2076 h 10000"/>
                <a:gd name="connsiteX7" fmla="*/ 0 w 10000"/>
                <a:gd name="connsiteY7" fmla="*/ 2192 h 10000"/>
                <a:gd name="connsiteX8" fmla="*/ 0 w 10000"/>
                <a:gd name="connsiteY8" fmla="*/ 2192 h 10000"/>
                <a:gd name="connsiteX9" fmla="*/ 386 w 10000"/>
                <a:gd name="connsiteY9" fmla="*/ 2923 h 10000"/>
                <a:gd name="connsiteX10" fmla="*/ 491 w 10000"/>
                <a:gd name="connsiteY10" fmla="*/ 3808 h 10000"/>
                <a:gd name="connsiteX11" fmla="*/ 491 w 10000"/>
                <a:gd name="connsiteY11" fmla="*/ 3808 h 10000"/>
                <a:gd name="connsiteX12" fmla="*/ 316 w 10000"/>
                <a:gd name="connsiteY12" fmla="*/ 4269 h 10000"/>
                <a:gd name="connsiteX13" fmla="*/ 316 w 10000"/>
                <a:gd name="connsiteY13" fmla="*/ 4269 h 10000"/>
                <a:gd name="connsiteX14" fmla="*/ 386 w 10000"/>
                <a:gd name="connsiteY14" fmla="*/ 4923 h 10000"/>
                <a:gd name="connsiteX15" fmla="*/ 386 w 10000"/>
                <a:gd name="connsiteY15" fmla="*/ 4923 h 10000"/>
                <a:gd name="connsiteX16" fmla="*/ 140 w 10000"/>
                <a:gd name="connsiteY16" fmla="*/ 5192 h 10000"/>
                <a:gd name="connsiteX17" fmla="*/ 140 w 10000"/>
                <a:gd name="connsiteY17" fmla="*/ 5192 h 10000"/>
                <a:gd name="connsiteX18" fmla="*/ 491 w 10000"/>
                <a:gd name="connsiteY18" fmla="*/ 5730 h 10000"/>
                <a:gd name="connsiteX19" fmla="*/ 491 w 10000"/>
                <a:gd name="connsiteY19" fmla="*/ 6077 h 10000"/>
                <a:gd name="connsiteX20" fmla="*/ 1474 w 10000"/>
                <a:gd name="connsiteY20" fmla="*/ 6461 h 10000"/>
                <a:gd name="connsiteX21" fmla="*/ 1719 w 10000"/>
                <a:gd name="connsiteY21" fmla="*/ 7077 h 10000"/>
                <a:gd name="connsiteX22" fmla="*/ 2632 w 10000"/>
                <a:gd name="connsiteY22" fmla="*/ 7269 h 10000"/>
                <a:gd name="connsiteX23" fmla="*/ 3123 w 10000"/>
                <a:gd name="connsiteY23" fmla="*/ 7731 h 10000"/>
                <a:gd name="connsiteX24" fmla="*/ 3614 w 10000"/>
                <a:gd name="connsiteY24" fmla="*/ 7461 h 10000"/>
                <a:gd name="connsiteX25" fmla="*/ 4281 w 10000"/>
                <a:gd name="connsiteY25" fmla="*/ 7077 h 10000"/>
                <a:gd name="connsiteX26" fmla="*/ 9263 w 10000"/>
                <a:gd name="connsiteY26" fmla="*/ 10000 h 10000"/>
                <a:gd name="connsiteX27" fmla="*/ 9263 w 10000"/>
                <a:gd name="connsiteY27" fmla="*/ 9653 h 10000"/>
                <a:gd name="connsiteX28" fmla="*/ 9930 w 10000"/>
                <a:gd name="connsiteY28" fmla="*/ 9653 h 10000"/>
                <a:gd name="connsiteX29" fmla="*/ 9930 w 10000"/>
                <a:gd name="connsiteY29" fmla="*/ 8192 h 10000"/>
                <a:gd name="connsiteX30" fmla="*/ 9930 w 10000"/>
                <a:gd name="connsiteY30" fmla="*/ 2923 h 10000"/>
                <a:gd name="connsiteX31" fmla="*/ 9754 w 10000"/>
                <a:gd name="connsiteY31" fmla="*/ 2076 h 10000"/>
                <a:gd name="connsiteX32" fmla="*/ 9930 w 10000"/>
                <a:gd name="connsiteY32" fmla="*/ 1653 h 10000"/>
                <a:gd name="connsiteX33" fmla="*/ 9860 w 10000"/>
                <a:gd name="connsiteY33" fmla="*/ 1192 h 10000"/>
                <a:gd name="connsiteX34" fmla="*/ 10000 w 10000"/>
                <a:gd name="connsiteY34" fmla="*/ 1000 h 10000"/>
                <a:gd name="connsiteX35" fmla="*/ 9930 w 10000"/>
                <a:gd name="connsiteY35" fmla="*/ 731 h 10000"/>
                <a:gd name="connsiteX36" fmla="*/ 9333 w 10000"/>
                <a:gd name="connsiteY36" fmla="*/ 731 h 10000"/>
                <a:gd name="connsiteX37" fmla="*/ 8772 w 10000"/>
                <a:gd name="connsiteY37" fmla="*/ 462 h 10000"/>
                <a:gd name="connsiteX38" fmla="*/ 8772 w 10000"/>
                <a:gd name="connsiteY38" fmla="*/ 269 h 10000"/>
                <a:gd name="connsiteX39" fmla="*/ 8105 w 10000"/>
                <a:gd name="connsiteY39" fmla="*/ 0 h 10000"/>
                <a:gd name="connsiteX40" fmla="*/ 7789 w 10000"/>
                <a:gd name="connsiteY40" fmla="*/ 0 h 10000"/>
                <a:gd name="connsiteX41" fmla="*/ 7123 w 10000"/>
                <a:gd name="connsiteY41" fmla="*/ 384 h 10000"/>
                <a:gd name="connsiteX42" fmla="*/ 6772 w 10000"/>
                <a:gd name="connsiteY42" fmla="*/ 922 h 10000"/>
                <a:gd name="connsiteX43" fmla="*/ 6877 w 10000"/>
                <a:gd name="connsiteY43" fmla="*/ 1384 h 10000"/>
                <a:gd name="connsiteX44" fmla="*/ 6632 w 10000"/>
                <a:gd name="connsiteY44" fmla="*/ 1922 h 10000"/>
                <a:gd name="connsiteX45" fmla="*/ 6211 w 10000"/>
                <a:gd name="connsiteY45" fmla="*/ 2076 h 10000"/>
                <a:gd name="connsiteX0" fmla="*/ 6218 w 10007"/>
                <a:gd name="connsiteY0" fmla="*/ 2076 h 10000"/>
                <a:gd name="connsiteX1" fmla="*/ 568 w 10007"/>
                <a:gd name="connsiteY1" fmla="*/ 1192 h 10000"/>
                <a:gd name="connsiteX2" fmla="*/ 147 w 10007"/>
                <a:gd name="connsiteY2" fmla="*/ 2076 h 10000"/>
                <a:gd name="connsiteX3" fmla="*/ 147 w 10007"/>
                <a:gd name="connsiteY3" fmla="*/ 2076 h 10000"/>
                <a:gd name="connsiteX4" fmla="*/ 147 w 10007"/>
                <a:gd name="connsiteY4" fmla="*/ 2076 h 10000"/>
                <a:gd name="connsiteX5" fmla="*/ 147 w 10007"/>
                <a:gd name="connsiteY5" fmla="*/ 2076 h 10000"/>
                <a:gd name="connsiteX6" fmla="*/ 7 w 10007"/>
                <a:gd name="connsiteY6" fmla="*/ 2192 h 10000"/>
                <a:gd name="connsiteX7" fmla="*/ 7 w 10007"/>
                <a:gd name="connsiteY7" fmla="*/ 2192 h 10000"/>
                <a:gd name="connsiteX8" fmla="*/ 393 w 10007"/>
                <a:gd name="connsiteY8" fmla="*/ 2923 h 10000"/>
                <a:gd name="connsiteX9" fmla="*/ 498 w 10007"/>
                <a:gd name="connsiteY9" fmla="*/ 3808 h 10000"/>
                <a:gd name="connsiteX10" fmla="*/ 498 w 10007"/>
                <a:gd name="connsiteY10" fmla="*/ 3808 h 10000"/>
                <a:gd name="connsiteX11" fmla="*/ 323 w 10007"/>
                <a:gd name="connsiteY11" fmla="*/ 4269 h 10000"/>
                <a:gd name="connsiteX12" fmla="*/ 323 w 10007"/>
                <a:gd name="connsiteY12" fmla="*/ 4269 h 10000"/>
                <a:gd name="connsiteX13" fmla="*/ 393 w 10007"/>
                <a:gd name="connsiteY13" fmla="*/ 4923 h 10000"/>
                <a:gd name="connsiteX14" fmla="*/ 393 w 10007"/>
                <a:gd name="connsiteY14" fmla="*/ 4923 h 10000"/>
                <a:gd name="connsiteX15" fmla="*/ 147 w 10007"/>
                <a:gd name="connsiteY15" fmla="*/ 5192 h 10000"/>
                <a:gd name="connsiteX16" fmla="*/ 147 w 10007"/>
                <a:gd name="connsiteY16" fmla="*/ 5192 h 10000"/>
                <a:gd name="connsiteX17" fmla="*/ 498 w 10007"/>
                <a:gd name="connsiteY17" fmla="*/ 5730 h 10000"/>
                <a:gd name="connsiteX18" fmla="*/ 498 w 10007"/>
                <a:gd name="connsiteY18" fmla="*/ 6077 h 10000"/>
                <a:gd name="connsiteX19" fmla="*/ 1481 w 10007"/>
                <a:gd name="connsiteY19" fmla="*/ 6461 h 10000"/>
                <a:gd name="connsiteX20" fmla="*/ 1726 w 10007"/>
                <a:gd name="connsiteY20" fmla="*/ 7077 h 10000"/>
                <a:gd name="connsiteX21" fmla="*/ 2639 w 10007"/>
                <a:gd name="connsiteY21" fmla="*/ 7269 h 10000"/>
                <a:gd name="connsiteX22" fmla="*/ 3130 w 10007"/>
                <a:gd name="connsiteY22" fmla="*/ 7731 h 10000"/>
                <a:gd name="connsiteX23" fmla="*/ 3621 w 10007"/>
                <a:gd name="connsiteY23" fmla="*/ 7461 h 10000"/>
                <a:gd name="connsiteX24" fmla="*/ 4288 w 10007"/>
                <a:gd name="connsiteY24" fmla="*/ 7077 h 10000"/>
                <a:gd name="connsiteX25" fmla="*/ 9270 w 10007"/>
                <a:gd name="connsiteY25" fmla="*/ 10000 h 10000"/>
                <a:gd name="connsiteX26" fmla="*/ 9270 w 10007"/>
                <a:gd name="connsiteY26" fmla="*/ 9653 h 10000"/>
                <a:gd name="connsiteX27" fmla="*/ 9937 w 10007"/>
                <a:gd name="connsiteY27" fmla="*/ 9653 h 10000"/>
                <a:gd name="connsiteX28" fmla="*/ 9937 w 10007"/>
                <a:gd name="connsiteY28" fmla="*/ 8192 h 10000"/>
                <a:gd name="connsiteX29" fmla="*/ 9937 w 10007"/>
                <a:gd name="connsiteY29" fmla="*/ 2923 h 10000"/>
                <a:gd name="connsiteX30" fmla="*/ 9761 w 10007"/>
                <a:gd name="connsiteY30" fmla="*/ 2076 h 10000"/>
                <a:gd name="connsiteX31" fmla="*/ 9937 w 10007"/>
                <a:gd name="connsiteY31" fmla="*/ 1653 h 10000"/>
                <a:gd name="connsiteX32" fmla="*/ 9867 w 10007"/>
                <a:gd name="connsiteY32" fmla="*/ 1192 h 10000"/>
                <a:gd name="connsiteX33" fmla="*/ 10007 w 10007"/>
                <a:gd name="connsiteY33" fmla="*/ 1000 h 10000"/>
                <a:gd name="connsiteX34" fmla="*/ 9937 w 10007"/>
                <a:gd name="connsiteY34" fmla="*/ 731 h 10000"/>
                <a:gd name="connsiteX35" fmla="*/ 9340 w 10007"/>
                <a:gd name="connsiteY35" fmla="*/ 731 h 10000"/>
                <a:gd name="connsiteX36" fmla="*/ 8779 w 10007"/>
                <a:gd name="connsiteY36" fmla="*/ 462 h 10000"/>
                <a:gd name="connsiteX37" fmla="*/ 8779 w 10007"/>
                <a:gd name="connsiteY37" fmla="*/ 269 h 10000"/>
                <a:gd name="connsiteX38" fmla="*/ 8112 w 10007"/>
                <a:gd name="connsiteY38" fmla="*/ 0 h 10000"/>
                <a:gd name="connsiteX39" fmla="*/ 7796 w 10007"/>
                <a:gd name="connsiteY39" fmla="*/ 0 h 10000"/>
                <a:gd name="connsiteX40" fmla="*/ 7130 w 10007"/>
                <a:gd name="connsiteY40" fmla="*/ 384 h 10000"/>
                <a:gd name="connsiteX41" fmla="*/ 6779 w 10007"/>
                <a:gd name="connsiteY41" fmla="*/ 922 h 10000"/>
                <a:gd name="connsiteX42" fmla="*/ 6884 w 10007"/>
                <a:gd name="connsiteY42" fmla="*/ 1384 h 10000"/>
                <a:gd name="connsiteX43" fmla="*/ 6639 w 10007"/>
                <a:gd name="connsiteY43" fmla="*/ 1922 h 10000"/>
                <a:gd name="connsiteX44" fmla="*/ 6218 w 10007"/>
                <a:gd name="connsiteY44" fmla="*/ 2076 h 10000"/>
                <a:gd name="connsiteX0" fmla="*/ 6211 w 10000"/>
                <a:gd name="connsiteY0" fmla="*/ 2076 h 10000"/>
                <a:gd name="connsiteX1" fmla="*/ 140 w 10000"/>
                <a:gd name="connsiteY1" fmla="*/ 2076 h 10000"/>
                <a:gd name="connsiteX2" fmla="*/ 140 w 10000"/>
                <a:gd name="connsiteY2" fmla="*/ 2076 h 10000"/>
                <a:gd name="connsiteX3" fmla="*/ 140 w 10000"/>
                <a:gd name="connsiteY3" fmla="*/ 2076 h 10000"/>
                <a:gd name="connsiteX4" fmla="*/ 140 w 10000"/>
                <a:gd name="connsiteY4" fmla="*/ 2076 h 10000"/>
                <a:gd name="connsiteX5" fmla="*/ 0 w 10000"/>
                <a:gd name="connsiteY5" fmla="*/ 2192 h 10000"/>
                <a:gd name="connsiteX6" fmla="*/ 0 w 10000"/>
                <a:gd name="connsiteY6" fmla="*/ 2192 h 10000"/>
                <a:gd name="connsiteX7" fmla="*/ 386 w 10000"/>
                <a:gd name="connsiteY7" fmla="*/ 2923 h 10000"/>
                <a:gd name="connsiteX8" fmla="*/ 491 w 10000"/>
                <a:gd name="connsiteY8" fmla="*/ 3808 h 10000"/>
                <a:gd name="connsiteX9" fmla="*/ 491 w 10000"/>
                <a:gd name="connsiteY9" fmla="*/ 3808 h 10000"/>
                <a:gd name="connsiteX10" fmla="*/ 316 w 10000"/>
                <a:gd name="connsiteY10" fmla="*/ 4269 h 10000"/>
                <a:gd name="connsiteX11" fmla="*/ 316 w 10000"/>
                <a:gd name="connsiteY11" fmla="*/ 4269 h 10000"/>
                <a:gd name="connsiteX12" fmla="*/ 386 w 10000"/>
                <a:gd name="connsiteY12" fmla="*/ 4923 h 10000"/>
                <a:gd name="connsiteX13" fmla="*/ 386 w 10000"/>
                <a:gd name="connsiteY13" fmla="*/ 4923 h 10000"/>
                <a:gd name="connsiteX14" fmla="*/ 140 w 10000"/>
                <a:gd name="connsiteY14" fmla="*/ 5192 h 10000"/>
                <a:gd name="connsiteX15" fmla="*/ 140 w 10000"/>
                <a:gd name="connsiteY15" fmla="*/ 5192 h 10000"/>
                <a:gd name="connsiteX16" fmla="*/ 491 w 10000"/>
                <a:gd name="connsiteY16" fmla="*/ 5730 h 10000"/>
                <a:gd name="connsiteX17" fmla="*/ 491 w 10000"/>
                <a:gd name="connsiteY17" fmla="*/ 6077 h 10000"/>
                <a:gd name="connsiteX18" fmla="*/ 1474 w 10000"/>
                <a:gd name="connsiteY18" fmla="*/ 6461 h 10000"/>
                <a:gd name="connsiteX19" fmla="*/ 1719 w 10000"/>
                <a:gd name="connsiteY19" fmla="*/ 7077 h 10000"/>
                <a:gd name="connsiteX20" fmla="*/ 2632 w 10000"/>
                <a:gd name="connsiteY20" fmla="*/ 7269 h 10000"/>
                <a:gd name="connsiteX21" fmla="*/ 3123 w 10000"/>
                <a:gd name="connsiteY21" fmla="*/ 7731 h 10000"/>
                <a:gd name="connsiteX22" fmla="*/ 3614 w 10000"/>
                <a:gd name="connsiteY22" fmla="*/ 7461 h 10000"/>
                <a:gd name="connsiteX23" fmla="*/ 4281 w 10000"/>
                <a:gd name="connsiteY23" fmla="*/ 7077 h 10000"/>
                <a:gd name="connsiteX24" fmla="*/ 9263 w 10000"/>
                <a:gd name="connsiteY24" fmla="*/ 10000 h 10000"/>
                <a:gd name="connsiteX25" fmla="*/ 9263 w 10000"/>
                <a:gd name="connsiteY25" fmla="*/ 9653 h 10000"/>
                <a:gd name="connsiteX26" fmla="*/ 9930 w 10000"/>
                <a:gd name="connsiteY26" fmla="*/ 9653 h 10000"/>
                <a:gd name="connsiteX27" fmla="*/ 9930 w 10000"/>
                <a:gd name="connsiteY27" fmla="*/ 8192 h 10000"/>
                <a:gd name="connsiteX28" fmla="*/ 9930 w 10000"/>
                <a:gd name="connsiteY28" fmla="*/ 2923 h 10000"/>
                <a:gd name="connsiteX29" fmla="*/ 9754 w 10000"/>
                <a:gd name="connsiteY29" fmla="*/ 2076 h 10000"/>
                <a:gd name="connsiteX30" fmla="*/ 9930 w 10000"/>
                <a:gd name="connsiteY30" fmla="*/ 1653 h 10000"/>
                <a:gd name="connsiteX31" fmla="*/ 9860 w 10000"/>
                <a:gd name="connsiteY31" fmla="*/ 1192 h 10000"/>
                <a:gd name="connsiteX32" fmla="*/ 10000 w 10000"/>
                <a:gd name="connsiteY32" fmla="*/ 1000 h 10000"/>
                <a:gd name="connsiteX33" fmla="*/ 9930 w 10000"/>
                <a:gd name="connsiteY33" fmla="*/ 731 h 10000"/>
                <a:gd name="connsiteX34" fmla="*/ 9333 w 10000"/>
                <a:gd name="connsiteY34" fmla="*/ 731 h 10000"/>
                <a:gd name="connsiteX35" fmla="*/ 8772 w 10000"/>
                <a:gd name="connsiteY35" fmla="*/ 462 h 10000"/>
                <a:gd name="connsiteX36" fmla="*/ 8772 w 10000"/>
                <a:gd name="connsiteY36" fmla="*/ 269 h 10000"/>
                <a:gd name="connsiteX37" fmla="*/ 8105 w 10000"/>
                <a:gd name="connsiteY37" fmla="*/ 0 h 10000"/>
                <a:gd name="connsiteX38" fmla="*/ 7789 w 10000"/>
                <a:gd name="connsiteY38" fmla="*/ 0 h 10000"/>
                <a:gd name="connsiteX39" fmla="*/ 7123 w 10000"/>
                <a:gd name="connsiteY39" fmla="*/ 384 h 10000"/>
                <a:gd name="connsiteX40" fmla="*/ 6772 w 10000"/>
                <a:gd name="connsiteY40" fmla="*/ 922 h 10000"/>
                <a:gd name="connsiteX41" fmla="*/ 6877 w 10000"/>
                <a:gd name="connsiteY41" fmla="*/ 1384 h 10000"/>
                <a:gd name="connsiteX42" fmla="*/ 6632 w 10000"/>
                <a:gd name="connsiteY42" fmla="*/ 1922 h 10000"/>
                <a:gd name="connsiteX43" fmla="*/ 6211 w 10000"/>
                <a:gd name="connsiteY43" fmla="*/ 2076 h 10000"/>
                <a:gd name="connsiteX0" fmla="*/ 6211 w 10000"/>
                <a:gd name="connsiteY0" fmla="*/ 2076 h 10000"/>
                <a:gd name="connsiteX1" fmla="*/ 140 w 10000"/>
                <a:gd name="connsiteY1" fmla="*/ 2076 h 10000"/>
                <a:gd name="connsiteX2" fmla="*/ 140 w 10000"/>
                <a:gd name="connsiteY2" fmla="*/ 2076 h 10000"/>
                <a:gd name="connsiteX3" fmla="*/ 140 w 10000"/>
                <a:gd name="connsiteY3" fmla="*/ 2076 h 10000"/>
                <a:gd name="connsiteX4" fmla="*/ 140 w 10000"/>
                <a:gd name="connsiteY4" fmla="*/ 2076 h 10000"/>
                <a:gd name="connsiteX5" fmla="*/ 0 w 10000"/>
                <a:gd name="connsiteY5" fmla="*/ 2192 h 10000"/>
                <a:gd name="connsiteX6" fmla="*/ 386 w 10000"/>
                <a:gd name="connsiteY6" fmla="*/ 2923 h 10000"/>
                <a:gd name="connsiteX7" fmla="*/ 491 w 10000"/>
                <a:gd name="connsiteY7" fmla="*/ 3808 h 10000"/>
                <a:gd name="connsiteX8" fmla="*/ 491 w 10000"/>
                <a:gd name="connsiteY8" fmla="*/ 3808 h 10000"/>
                <a:gd name="connsiteX9" fmla="*/ 316 w 10000"/>
                <a:gd name="connsiteY9" fmla="*/ 4269 h 10000"/>
                <a:gd name="connsiteX10" fmla="*/ 316 w 10000"/>
                <a:gd name="connsiteY10" fmla="*/ 4269 h 10000"/>
                <a:gd name="connsiteX11" fmla="*/ 386 w 10000"/>
                <a:gd name="connsiteY11" fmla="*/ 4923 h 10000"/>
                <a:gd name="connsiteX12" fmla="*/ 386 w 10000"/>
                <a:gd name="connsiteY12" fmla="*/ 4923 h 10000"/>
                <a:gd name="connsiteX13" fmla="*/ 140 w 10000"/>
                <a:gd name="connsiteY13" fmla="*/ 5192 h 10000"/>
                <a:gd name="connsiteX14" fmla="*/ 140 w 10000"/>
                <a:gd name="connsiteY14" fmla="*/ 5192 h 10000"/>
                <a:gd name="connsiteX15" fmla="*/ 491 w 10000"/>
                <a:gd name="connsiteY15" fmla="*/ 5730 h 10000"/>
                <a:gd name="connsiteX16" fmla="*/ 491 w 10000"/>
                <a:gd name="connsiteY16" fmla="*/ 6077 h 10000"/>
                <a:gd name="connsiteX17" fmla="*/ 1474 w 10000"/>
                <a:gd name="connsiteY17" fmla="*/ 6461 h 10000"/>
                <a:gd name="connsiteX18" fmla="*/ 1719 w 10000"/>
                <a:gd name="connsiteY18" fmla="*/ 7077 h 10000"/>
                <a:gd name="connsiteX19" fmla="*/ 2632 w 10000"/>
                <a:gd name="connsiteY19" fmla="*/ 7269 h 10000"/>
                <a:gd name="connsiteX20" fmla="*/ 3123 w 10000"/>
                <a:gd name="connsiteY20" fmla="*/ 7731 h 10000"/>
                <a:gd name="connsiteX21" fmla="*/ 3614 w 10000"/>
                <a:gd name="connsiteY21" fmla="*/ 7461 h 10000"/>
                <a:gd name="connsiteX22" fmla="*/ 4281 w 10000"/>
                <a:gd name="connsiteY22" fmla="*/ 7077 h 10000"/>
                <a:gd name="connsiteX23" fmla="*/ 9263 w 10000"/>
                <a:gd name="connsiteY23" fmla="*/ 10000 h 10000"/>
                <a:gd name="connsiteX24" fmla="*/ 9263 w 10000"/>
                <a:gd name="connsiteY24" fmla="*/ 9653 h 10000"/>
                <a:gd name="connsiteX25" fmla="*/ 9930 w 10000"/>
                <a:gd name="connsiteY25" fmla="*/ 9653 h 10000"/>
                <a:gd name="connsiteX26" fmla="*/ 9930 w 10000"/>
                <a:gd name="connsiteY26" fmla="*/ 8192 h 10000"/>
                <a:gd name="connsiteX27" fmla="*/ 9930 w 10000"/>
                <a:gd name="connsiteY27" fmla="*/ 2923 h 10000"/>
                <a:gd name="connsiteX28" fmla="*/ 9754 w 10000"/>
                <a:gd name="connsiteY28" fmla="*/ 2076 h 10000"/>
                <a:gd name="connsiteX29" fmla="*/ 9930 w 10000"/>
                <a:gd name="connsiteY29" fmla="*/ 1653 h 10000"/>
                <a:gd name="connsiteX30" fmla="*/ 9860 w 10000"/>
                <a:gd name="connsiteY30" fmla="*/ 1192 h 10000"/>
                <a:gd name="connsiteX31" fmla="*/ 10000 w 10000"/>
                <a:gd name="connsiteY31" fmla="*/ 1000 h 10000"/>
                <a:gd name="connsiteX32" fmla="*/ 9930 w 10000"/>
                <a:gd name="connsiteY32" fmla="*/ 731 h 10000"/>
                <a:gd name="connsiteX33" fmla="*/ 9333 w 10000"/>
                <a:gd name="connsiteY33" fmla="*/ 731 h 10000"/>
                <a:gd name="connsiteX34" fmla="*/ 8772 w 10000"/>
                <a:gd name="connsiteY34" fmla="*/ 462 h 10000"/>
                <a:gd name="connsiteX35" fmla="*/ 8772 w 10000"/>
                <a:gd name="connsiteY35" fmla="*/ 269 h 10000"/>
                <a:gd name="connsiteX36" fmla="*/ 8105 w 10000"/>
                <a:gd name="connsiteY36" fmla="*/ 0 h 10000"/>
                <a:gd name="connsiteX37" fmla="*/ 7789 w 10000"/>
                <a:gd name="connsiteY37" fmla="*/ 0 h 10000"/>
                <a:gd name="connsiteX38" fmla="*/ 7123 w 10000"/>
                <a:gd name="connsiteY38" fmla="*/ 384 h 10000"/>
                <a:gd name="connsiteX39" fmla="*/ 6772 w 10000"/>
                <a:gd name="connsiteY39" fmla="*/ 922 h 10000"/>
                <a:gd name="connsiteX40" fmla="*/ 6877 w 10000"/>
                <a:gd name="connsiteY40" fmla="*/ 1384 h 10000"/>
                <a:gd name="connsiteX41" fmla="*/ 6632 w 10000"/>
                <a:gd name="connsiteY41" fmla="*/ 1922 h 10000"/>
                <a:gd name="connsiteX42" fmla="*/ 6211 w 10000"/>
                <a:gd name="connsiteY42" fmla="*/ 2076 h 10000"/>
                <a:gd name="connsiteX0" fmla="*/ 6071 w 9860"/>
                <a:gd name="connsiteY0" fmla="*/ 2076 h 10000"/>
                <a:gd name="connsiteX1" fmla="*/ 0 w 9860"/>
                <a:gd name="connsiteY1" fmla="*/ 2076 h 10000"/>
                <a:gd name="connsiteX2" fmla="*/ 0 w 9860"/>
                <a:gd name="connsiteY2" fmla="*/ 2076 h 10000"/>
                <a:gd name="connsiteX3" fmla="*/ 0 w 9860"/>
                <a:gd name="connsiteY3" fmla="*/ 2076 h 10000"/>
                <a:gd name="connsiteX4" fmla="*/ 0 w 9860"/>
                <a:gd name="connsiteY4" fmla="*/ 2076 h 10000"/>
                <a:gd name="connsiteX5" fmla="*/ 246 w 9860"/>
                <a:gd name="connsiteY5" fmla="*/ 2923 h 10000"/>
                <a:gd name="connsiteX6" fmla="*/ 351 w 9860"/>
                <a:gd name="connsiteY6" fmla="*/ 3808 h 10000"/>
                <a:gd name="connsiteX7" fmla="*/ 351 w 9860"/>
                <a:gd name="connsiteY7" fmla="*/ 3808 h 10000"/>
                <a:gd name="connsiteX8" fmla="*/ 176 w 9860"/>
                <a:gd name="connsiteY8" fmla="*/ 4269 h 10000"/>
                <a:gd name="connsiteX9" fmla="*/ 176 w 9860"/>
                <a:gd name="connsiteY9" fmla="*/ 4269 h 10000"/>
                <a:gd name="connsiteX10" fmla="*/ 246 w 9860"/>
                <a:gd name="connsiteY10" fmla="*/ 4923 h 10000"/>
                <a:gd name="connsiteX11" fmla="*/ 246 w 9860"/>
                <a:gd name="connsiteY11" fmla="*/ 4923 h 10000"/>
                <a:gd name="connsiteX12" fmla="*/ 0 w 9860"/>
                <a:gd name="connsiteY12" fmla="*/ 5192 h 10000"/>
                <a:gd name="connsiteX13" fmla="*/ 0 w 9860"/>
                <a:gd name="connsiteY13" fmla="*/ 5192 h 10000"/>
                <a:gd name="connsiteX14" fmla="*/ 351 w 9860"/>
                <a:gd name="connsiteY14" fmla="*/ 5730 h 10000"/>
                <a:gd name="connsiteX15" fmla="*/ 351 w 9860"/>
                <a:gd name="connsiteY15" fmla="*/ 6077 h 10000"/>
                <a:gd name="connsiteX16" fmla="*/ 1334 w 9860"/>
                <a:gd name="connsiteY16" fmla="*/ 6461 h 10000"/>
                <a:gd name="connsiteX17" fmla="*/ 1579 w 9860"/>
                <a:gd name="connsiteY17" fmla="*/ 7077 h 10000"/>
                <a:gd name="connsiteX18" fmla="*/ 2492 w 9860"/>
                <a:gd name="connsiteY18" fmla="*/ 7269 h 10000"/>
                <a:gd name="connsiteX19" fmla="*/ 2983 w 9860"/>
                <a:gd name="connsiteY19" fmla="*/ 7731 h 10000"/>
                <a:gd name="connsiteX20" fmla="*/ 3474 w 9860"/>
                <a:gd name="connsiteY20" fmla="*/ 7461 h 10000"/>
                <a:gd name="connsiteX21" fmla="*/ 4141 w 9860"/>
                <a:gd name="connsiteY21" fmla="*/ 7077 h 10000"/>
                <a:gd name="connsiteX22" fmla="*/ 9123 w 9860"/>
                <a:gd name="connsiteY22" fmla="*/ 10000 h 10000"/>
                <a:gd name="connsiteX23" fmla="*/ 9123 w 9860"/>
                <a:gd name="connsiteY23" fmla="*/ 9653 h 10000"/>
                <a:gd name="connsiteX24" fmla="*/ 9790 w 9860"/>
                <a:gd name="connsiteY24" fmla="*/ 9653 h 10000"/>
                <a:gd name="connsiteX25" fmla="*/ 9790 w 9860"/>
                <a:gd name="connsiteY25" fmla="*/ 8192 h 10000"/>
                <a:gd name="connsiteX26" fmla="*/ 9790 w 9860"/>
                <a:gd name="connsiteY26" fmla="*/ 2923 h 10000"/>
                <a:gd name="connsiteX27" fmla="*/ 9614 w 9860"/>
                <a:gd name="connsiteY27" fmla="*/ 2076 h 10000"/>
                <a:gd name="connsiteX28" fmla="*/ 9790 w 9860"/>
                <a:gd name="connsiteY28" fmla="*/ 1653 h 10000"/>
                <a:gd name="connsiteX29" fmla="*/ 9720 w 9860"/>
                <a:gd name="connsiteY29" fmla="*/ 1192 h 10000"/>
                <a:gd name="connsiteX30" fmla="*/ 9860 w 9860"/>
                <a:gd name="connsiteY30" fmla="*/ 1000 h 10000"/>
                <a:gd name="connsiteX31" fmla="*/ 9790 w 9860"/>
                <a:gd name="connsiteY31" fmla="*/ 731 h 10000"/>
                <a:gd name="connsiteX32" fmla="*/ 9193 w 9860"/>
                <a:gd name="connsiteY32" fmla="*/ 731 h 10000"/>
                <a:gd name="connsiteX33" fmla="*/ 8632 w 9860"/>
                <a:gd name="connsiteY33" fmla="*/ 462 h 10000"/>
                <a:gd name="connsiteX34" fmla="*/ 8632 w 9860"/>
                <a:gd name="connsiteY34" fmla="*/ 269 h 10000"/>
                <a:gd name="connsiteX35" fmla="*/ 7965 w 9860"/>
                <a:gd name="connsiteY35" fmla="*/ 0 h 10000"/>
                <a:gd name="connsiteX36" fmla="*/ 7649 w 9860"/>
                <a:gd name="connsiteY36" fmla="*/ 0 h 10000"/>
                <a:gd name="connsiteX37" fmla="*/ 6983 w 9860"/>
                <a:gd name="connsiteY37" fmla="*/ 384 h 10000"/>
                <a:gd name="connsiteX38" fmla="*/ 6632 w 9860"/>
                <a:gd name="connsiteY38" fmla="*/ 922 h 10000"/>
                <a:gd name="connsiteX39" fmla="*/ 6737 w 9860"/>
                <a:gd name="connsiteY39" fmla="*/ 1384 h 10000"/>
                <a:gd name="connsiteX40" fmla="*/ 6492 w 9860"/>
                <a:gd name="connsiteY40" fmla="*/ 1922 h 10000"/>
                <a:gd name="connsiteX41" fmla="*/ 6071 w 9860"/>
                <a:gd name="connsiteY41" fmla="*/ 2076 h 10000"/>
                <a:gd name="connsiteX0" fmla="*/ 6157 w 10000"/>
                <a:gd name="connsiteY0" fmla="*/ 2076 h 10000"/>
                <a:gd name="connsiteX1" fmla="*/ 0 w 10000"/>
                <a:gd name="connsiteY1" fmla="*/ 2076 h 10000"/>
                <a:gd name="connsiteX2" fmla="*/ 0 w 10000"/>
                <a:gd name="connsiteY2" fmla="*/ 2076 h 10000"/>
                <a:gd name="connsiteX3" fmla="*/ 0 w 10000"/>
                <a:gd name="connsiteY3" fmla="*/ 2076 h 10000"/>
                <a:gd name="connsiteX4" fmla="*/ 249 w 10000"/>
                <a:gd name="connsiteY4" fmla="*/ 2923 h 10000"/>
                <a:gd name="connsiteX5" fmla="*/ 356 w 10000"/>
                <a:gd name="connsiteY5" fmla="*/ 3808 h 10000"/>
                <a:gd name="connsiteX6" fmla="*/ 356 w 10000"/>
                <a:gd name="connsiteY6" fmla="*/ 3808 h 10000"/>
                <a:gd name="connsiteX7" fmla="*/ 178 w 10000"/>
                <a:gd name="connsiteY7" fmla="*/ 4269 h 10000"/>
                <a:gd name="connsiteX8" fmla="*/ 178 w 10000"/>
                <a:gd name="connsiteY8" fmla="*/ 4269 h 10000"/>
                <a:gd name="connsiteX9" fmla="*/ 249 w 10000"/>
                <a:gd name="connsiteY9" fmla="*/ 4923 h 10000"/>
                <a:gd name="connsiteX10" fmla="*/ 249 w 10000"/>
                <a:gd name="connsiteY10" fmla="*/ 4923 h 10000"/>
                <a:gd name="connsiteX11" fmla="*/ 0 w 10000"/>
                <a:gd name="connsiteY11" fmla="*/ 5192 h 10000"/>
                <a:gd name="connsiteX12" fmla="*/ 0 w 10000"/>
                <a:gd name="connsiteY12" fmla="*/ 5192 h 10000"/>
                <a:gd name="connsiteX13" fmla="*/ 356 w 10000"/>
                <a:gd name="connsiteY13" fmla="*/ 5730 h 10000"/>
                <a:gd name="connsiteX14" fmla="*/ 356 w 10000"/>
                <a:gd name="connsiteY14" fmla="*/ 6077 h 10000"/>
                <a:gd name="connsiteX15" fmla="*/ 1353 w 10000"/>
                <a:gd name="connsiteY15" fmla="*/ 6461 h 10000"/>
                <a:gd name="connsiteX16" fmla="*/ 1601 w 10000"/>
                <a:gd name="connsiteY16" fmla="*/ 7077 h 10000"/>
                <a:gd name="connsiteX17" fmla="*/ 2527 w 10000"/>
                <a:gd name="connsiteY17" fmla="*/ 7269 h 10000"/>
                <a:gd name="connsiteX18" fmla="*/ 3025 w 10000"/>
                <a:gd name="connsiteY18" fmla="*/ 7731 h 10000"/>
                <a:gd name="connsiteX19" fmla="*/ 3523 w 10000"/>
                <a:gd name="connsiteY19" fmla="*/ 7461 h 10000"/>
                <a:gd name="connsiteX20" fmla="*/ 4200 w 10000"/>
                <a:gd name="connsiteY20" fmla="*/ 7077 h 10000"/>
                <a:gd name="connsiteX21" fmla="*/ 9253 w 10000"/>
                <a:gd name="connsiteY21" fmla="*/ 10000 h 10000"/>
                <a:gd name="connsiteX22" fmla="*/ 9253 w 10000"/>
                <a:gd name="connsiteY22" fmla="*/ 9653 h 10000"/>
                <a:gd name="connsiteX23" fmla="*/ 9929 w 10000"/>
                <a:gd name="connsiteY23" fmla="*/ 9653 h 10000"/>
                <a:gd name="connsiteX24" fmla="*/ 9929 w 10000"/>
                <a:gd name="connsiteY24" fmla="*/ 8192 h 10000"/>
                <a:gd name="connsiteX25" fmla="*/ 9929 w 10000"/>
                <a:gd name="connsiteY25" fmla="*/ 2923 h 10000"/>
                <a:gd name="connsiteX26" fmla="*/ 9751 w 10000"/>
                <a:gd name="connsiteY26" fmla="*/ 2076 h 10000"/>
                <a:gd name="connsiteX27" fmla="*/ 9929 w 10000"/>
                <a:gd name="connsiteY27" fmla="*/ 1653 h 10000"/>
                <a:gd name="connsiteX28" fmla="*/ 9858 w 10000"/>
                <a:gd name="connsiteY28" fmla="*/ 1192 h 10000"/>
                <a:gd name="connsiteX29" fmla="*/ 10000 w 10000"/>
                <a:gd name="connsiteY29" fmla="*/ 1000 h 10000"/>
                <a:gd name="connsiteX30" fmla="*/ 9929 w 10000"/>
                <a:gd name="connsiteY30" fmla="*/ 731 h 10000"/>
                <a:gd name="connsiteX31" fmla="*/ 9324 w 10000"/>
                <a:gd name="connsiteY31" fmla="*/ 731 h 10000"/>
                <a:gd name="connsiteX32" fmla="*/ 8755 w 10000"/>
                <a:gd name="connsiteY32" fmla="*/ 462 h 10000"/>
                <a:gd name="connsiteX33" fmla="*/ 8755 w 10000"/>
                <a:gd name="connsiteY33" fmla="*/ 269 h 10000"/>
                <a:gd name="connsiteX34" fmla="*/ 8078 w 10000"/>
                <a:gd name="connsiteY34" fmla="*/ 0 h 10000"/>
                <a:gd name="connsiteX35" fmla="*/ 7758 w 10000"/>
                <a:gd name="connsiteY35" fmla="*/ 0 h 10000"/>
                <a:gd name="connsiteX36" fmla="*/ 7082 w 10000"/>
                <a:gd name="connsiteY36" fmla="*/ 384 h 10000"/>
                <a:gd name="connsiteX37" fmla="*/ 6726 w 10000"/>
                <a:gd name="connsiteY37" fmla="*/ 922 h 10000"/>
                <a:gd name="connsiteX38" fmla="*/ 6833 w 10000"/>
                <a:gd name="connsiteY38" fmla="*/ 1384 h 10000"/>
                <a:gd name="connsiteX39" fmla="*/ 6584 w 10000"/>
                <a:gd name="connsiteY39" fmla="*/ 1922 h 10000"/>
                <a:gd name="connsiteX40" fmla="*/ 6157 w 10000"/>
                <a:gd name="connsiteY40" fmla="*/ 2076 h 10000"/>
                <a:gd name="connsiteX0" fmla="*/ 6157 w 10000"/>
                <a:gd name="connsiteY0" fmla="*/ 2076 h 10000"/>
                <a:gd name="connsiteX1" fmla="*/ 0 w 10000"/>
                <a:gd name="connsiteY1" fmla="*/ 2076 h 10000"/>
                <a:gd name="connsiteX2" fmla="*/ 0 w 10000"/>
                <a:gd name="connsiteY2" fmla="*/ 2076 h 10000"/>
                <a:gd name="connsiteX3" fmla="*/ 249 w 10000"/>
                <a:gd name="connsiteY3" fmla="*/ 2923 h 10000"/>
                <a:gd name="connsiteX4" fmla="*/ 356 w 10000"/>
                <a:gd name="connsiteY4" fmla="*/ 3808 h 10000"/>
                <a:gd name="connsiteX5" fmla="*/ 356 w 10000"/>
                <a:gd name="connsiteY5" fmla="*/ 3808 h 10000"/>
                <a:gd name="connsiteX6" fmla="*/ 178 w 10000"/>
                <a:gd name="connsiteY6" fmla="*/ 4269 h 10000"/>
                <a:gd name="connsiteX7" fmla="*/ 178 w 10000"/>
                <a:gd name="connsiteY7" fmla="*/ 4269 h 10000"/>
                <a:gd name="connsiteX8" fmla="*/ 249 w 10000"/>
                <a:gd name="connsiteY8" fmla="*/ 4923 h 10000"/>
                <a:gd name="connsiteX9" fmla="*/ 249 w 10000"/>
                <a:gd name="connsiteY9" fmla="*/ 4923 h 10000"/>
                <a:gd name="connsiteX10" fmla="*/ 0 w 10000"/>
                <a:gd name="connsiteY10" fmla="*/ 5192 h 10000"/>
                <a:gd name="connsiteX11" fmla="*/ 0 w 10000"/>
                <a:gd name="connsiteY11" fmla="*/ 5192 h 10000"/>
                <a:gd name="connsiteX12" fmla="*/ 356 w 10000"/>
                <a:gd name="connsiteY12" fmla="*/ 5730 h 10000"/>
                <a:gd name="connsiteX13" fmla="*/ 356 w 10000"/>
                <a:gd name="connsiteY13" fmla="*/ 6077 h 10000"/>
                <a:gd name="connsiteX14" fmla="*/ 1353 w 10000"/>
                <a:gd name="connsiteY14" fmla="*/ 6461 h 10000"/>
                <a:gd name="connsiteX15" fmla="*/ 1601 w 10000"/>
                <a:gd name="connsiteY15" fmla="*/ 7077 h 10000"/>
                <a:gd name="connsiteX16" fmla="*/ 2527 w 10000"/>
                <a:gd name="connsiteY16" fmla="*/ 7269 h 10000"/>
                <a:gd name="connsiteX17" fmla="*/ 3025 w 10000"/>
                <a:gd name="connsiteY17" fmla="*/ 7731 h 10000"/>
                <a:gd name="connsiteX18" fmla="*/ 3523 w 10000"/>
                <a:gd name="connsiteY18" fmla="*/ 7461 h 10000"/>
                <a:gd name="connsiteX19" fmla="*/ 4200 w 10000"/>
                <a:gd name="connsiteY19" fmla="*/ 7077 h 10000"/>
                <a:gd name="connsiteX20" fmla="*/ 9253 w 10000"/>
                <a:gd name="connsiteY20" fmla="*/ 10000 h 10000"/>
                <a:gd name="connsiteX21" fmla="*/ 9253 w 10000"/>
                <a:gd name="connsiteY21" fmla="*/ 9653 h 10000"/>
                <a:gd name="connsiteX22" fmla="*/ 9929 w 10000"/>
                <a:gd name="connsiteY22" fmla="*/ 9653 h 10000"/>
                <a:gd name="connsiteX23" fmla="*/ 9929 w 10000"/>
                <a:gd name="connsiteY23" fmla="*/ 8192 h 10000"/>
                <a:gd name="connsiteX24" fmla="*/ 9929 w 10000"/>
                <a:gd name="connsiteY24" fmla="*/ 2923 h 10000"/>
                <a:gd name="connsiteX25" fmla="*/ 9751 w 10000"/>
                <a:gd name="connsiteY25" fmla="*/ 2076 h 10000"/>
                <a:gd name="connsiteX26" fmla="*/ 9929 w 10000"/>
                <a:gd name="connsiteY26" fmla="*/ 1653 h 10000"/>
                <a:gd name="connsiteX27" fmla="*/ 9858 w 10000"/>
                <a:gd name="connsiteY27" fmla="*/ 1192 h 10000"/>
                <a:gd name="connsiteX28" fmla="*/ 10000 w 10000"/>
                <a:gd name="connsiteY28" fmla="*/ 1000 h 10000"/>
                <a:gd name="connsiteX29" fmla="*/ 9929 w 10000"/>
                <a:gd name="connsiteY29" fmla="*/ 731 h 10000"/>
                <a:gd name="connsiteX30" fmla="*/ 9324 w 10000"/>
                <a:gd name="connsiteY30" fmla="*/ 731 h 10000"/>
                <a:gd name="connsiteX31" fmla="*/ 8755 w 10000"/>
                <a:gd name="connsiteY31" fmla="*/ 462 h 10000"/>
                <a:gd name="connsiteX32" fmla="*/ 8755 w 10000"/>
                <a:gd name="connsiteY32" fmla="*/ 269 h 10000"/>
                <a:gd name="connsiteX33" fmla="*/ 8078 w 10000"/>
                <a:gd name="connsiteY33" fmla="*/ 0 h 10000"/>
                <a:gd name="connsiteX34" fmla="*/ 7758 w 10000"/>
                <a:gd name="connsiteY34" fmla="*/ 0 h 10000"/>
                <a:gd name="connsiteX35" fmla="*/ 7082 w 10000"/>
                <a:gd name="connsiteY35" fmla="*/ 384 h 10000"/>
                <a:gd name="connsiteX36" fmla="*/ 6726 w 10000"/>
                <a:gd name="connsiteY36" fmla="*/ 922 h 10000"/>
                <a:gd name="connsiteX37" fmla="*/ 6833 w 10000"/>
                <a:gd name="connsiteY37" fmla="*/ 1384 h 10000"/>
                <a:gd name="connsiteX38" fmla="*/ 6584 w 10000"/>
                <a:gd name="connsiteY38" fmla="*/ 1922 h 10000"/>
                <a:gd name="connsiteX39" fmla="*/ 6157 w 10000"/>
                <a:gd name="connsiteY39" fmla="*/ 2076 h 10000"/>
                <a:gd name="connsiteX0" fmla="*/ 6157 w 10000"/>
                <a:gd name="connsiteY0" fmla="*/ 2076 h 10000"/>
                <a:gd name="connsiteX1" fmla="*/ 0 w 10000"/>
                <a:gd name="connsiteY1" fmla="*/ 2076 h 10000"/>
                <a:gd name="connsiteX2" fmla="*/ 249 w 10000"/>
                <a:gd name="connsiteY2" fmla="*/ 2923 h 10000"/>
                <a:gd name="connsiteX3" fmla="*/ 356 w 10000"/>
                <a:gd name="connsiteY3" fmla="*/ 3808 h 10000"/>
                <a:gd name="connsiteX4" fmla="*/ 356 w 10000"/>
                <a:gd name="connsiteY4" fmla="*/ 3808 h 10000"/>
                <a:gd name="connsiteX5" fmla="*/ 178 w 10000"/>
                <a:gd name="connsiteY5" fmla="*/ 4269 h 10000"/>
                <a:gd name="connsiteX6" fmla="*/ 178 w 10000"/>
                <a:gd name="connsiteY6" fmla="*/ 4269 h 10000"/>
                <a:gd name="connsiteX7" fmla="*/ 249 w 10000"/>
                <a:gd name="connsiteY7" fmla="*/ 4923 h 10000"/>
                <a:gd name="connsiteX8" fmla="*/ 249 w 10000"/>
                <a:gd name="connsiteY8" fmla="*/ 4923 h 10000"/>
                <a:gd name="connsiteX9" fmla="*/ 0 w 10000"/>
                <a:gd name="connsiteY9" fmla="*/ 5192 h 10000"/>
                <a:gd name="connsiteX10" fmla="*/ 0 w 10000"/>
                <a:gd name="connsiteY10" fmla="*/ 5192 h 10000"/>
                <a:gd name="connsiteX11" fmla="*/ 356 w 10000"/>
                <a:gd name="connsiteY11" fmla="*/ 5730 h 10000"/>
                <a:gd name="connsiteX12" fmla="*/ 356 w 10000"/>
                <a:gd name="connsiteY12" fmla="*/ 6077 h 10000"/>
                <a:gd name="connsiteX13" fmla="*/ 1353 w 10000"/>
                <a:gd name="connsiteY13" fmla="*/ 6461 h 10000"/>
                <a:gd name="connsiteX14" fmla="*/ 1601 w 10000"/>
                <a:gd name="connsiteY14" fmla="*/ 7077 h 10000"/>
                <a:gd name="connsiteX15" fmla="*/ 2527 w 10000"/>
                <a:gd name="connsiteY15" fmla="*/ 7269 h 10000"/>
                <a:gd name="connsiteX16" fmla="*/ 3025 w 10000"/>
                <a:gd name="connsiteY16" fmla="*/ 7731 h 10000"/>
                <a:gd name="connsiteX17" fmla="*/ 3523 w 10000"/>
                <a:gd name="connsiteY17" fmla="*/ 7461 h 10000"/>
                <a:gd name="connsiteX18" fmla="*/ 4200 w 10000"/>
                <a:gd name="connsiteY18" fmla="*/ 7077 h 10000"/>
                <a:gd name="connsiteX19" fmla="*/ 9253 w 10000"/>
                <a:gd name="connsiteY19" fmla="*/ 10000 h 10000"/>
                <a:gd name="connsiteX20" fmla="*/ 9253 w 10000"/>
                <a:gd name="connsiteY20" fmla="*/ 9653 h 10000"/>
                <a:gd name="connsiteX21" fmla="*/ 9929 w 10000"/>
                <a:gd name="connsiteY21" fmla="*/ 9653 h 10000"/>
                <a:gd name="connsiteX22" fmla="*/ 9929 w 10000"/>
                <a:gd name="connsiteY22" fmla="*/ 8192 h 10000"/>
                <a:gd name="connsiteX23" fmla="*/ 9929 w 10000"/>
                <a:gd name="connsiteY23" fmla="*/ 2923 h 10000"/>
                <a:gd name="connsiteX24" fmla="*/ 9751 w 10000"/>
                <a:gd name="connsiteY24" fmla="*/ 2076 h 10000"/>
                <a:gd name="connsiteX25" fmla="*/ 9929 w 10000"/>
                <a:gd name="connsiteY25" fmla="*/ 1653 h 10000"/>
                <a:gd name="connsiteX26" fmla="*/ 9858 w 10000"/>
                <a:gd name="connsiteY26" fmla="*/ 1192 h 10000"/>
                <a:gd name="connsiteX27" fmla="*/ 10000 w 10000"/>
                <a:gd name="connsiteY27" fmla="*/ 1000 h 10000"/>
                <a:gd name="connsiteX28" fmla="*/ 9929 w 10000"/>
                <a:gd name="connsiteY28" fmla="*/ 731 h 10000"/>
                <a:gd name="connsiteX29" fmla="*/ 9324 w 10000"/>
                <a:gd name="connsiteY29" fmla="*/ 731 h 10000"/>
                <a:gd name="connsiteX30" fmla="*/ 8755 w 10000"/>
                <a:gd name="connsiteY30" fmla="*/ 462 h 10000"/>
                <a:gd name="connsiteX31" fmla="*/ 8755 w 10000"/>
                <a:gd name="connsiteY31" fmla="*/ 269 h 10000"/>
                <a:gd name="connsiteX32" fmla="*/ 8078 w 10000"/>
                <a:gd name="connsiteY32" fmla="*/ 0 h 10000"/>
                <a:gd name="connsiteX33" fmla="*/ 7758 w 10000"/>
                <a:gd name="connsiteY33" fmla="*/ 0 h 10000"/>
                <a:gd name="connsiteX34" fmla="*/ 7082 w 10000"/>
                <a:gd name="connsiteY34" fmla="*/ 384 h 10000"/>
                <a:gd name="connsiteX35" fmla="*/ 6726 w 10000"/>
                <a:gd name="connsiteY35" fmla="*/ 922 h 10000"/>
                <a:gd name="connsiteX36" fmla="*/ 6833 w 10000"/>
                <a:gd name="connsiteY36" fmla="*/ 1384 h 10000"/>
                <a:gd name="connsiteX37" fmla="*/ 6584 w 10000"/>
                <a:gd name="connsiteY37" fmla="*/ 1922 h 10000"/>
                <a:gd name="connsiteX38" fmla="*/ 6157 w 10000"/>
                <a:gd name="connsiteY38" fmla="*/ 2076 h 10000"/>
                <a:gd name="connsiteX0" fmla="*/ 6157 w 10000"/>
                <a:gd name="connsiteY0" fmla="*/ 2076 h 10000"/>
                <a:gd name="connsiteX1" fmla="*/ 0 w 10000"/>
                <a:gd name="connsiteY1" fmla="*/ 2076 h 10000"/>
                <a:gd name="connsiteX2" fmla="*/ 356 w 10000"/>
                <a:gd name="connsiteY2" fmla="*/ 3808 h 10000"/>
                <a:gd name="connsiteX3" fmla="*/ 356 w 10000"/>
                <a:gd name="connsiteY3" fmla="*/ 3808 h 10000"/>
                <a:gd name="connsiteX4" fmla="*/ 178 w 10000"/>
                <a:gd name="connsiteY4" fmla="*/ 4269 h 10000"/>
                <a:gd name="connsiteX5" fmla="*/ 178 w 10000"/>
                <a:gd name="connsiteY5" fmla="*/ 4269 h 10000"/>
                <a:gd name="connsiteX6" fmla="*/ 249 w 10000"/>
                <a:gd name="connsiteY6" fmla="*/ 4923 h 10000"/>
                <a:gd name="connsiteX7" fmla="*/ 249 w 10000"/>
                <a:gd name="connsiteY7" fmla="*/ 4923 h 10000"/>
                <a:gd name="connsiteX8" fmla="*/ 0 w 10000"/>
                <a:gd name="connsiteY8" fmla="*/ 5192 h 10000"/>
                <a:gd name="connsiteX9" fmla="*/ 0 w 10000"/>
                <a:gd name="connsiteY9" fmla="*/ 5192 h 10000"/>
                <a:gd name="connsiteX10" fmla="*/ 356 w 10000"/>
                <a:gd name="connsiteY10" fmla="*/ 5730 h 10000"/>
                <a:gd name="connsiteX11" fmla="*/ 356 w 10000"/>
                <a:gd name="connsiteY11" fmla="*/ 6077 h 10000"/>
                <a:gd name="connsiteX12" fmla="*/ 1353 w 10000"/>
                <a:gd name="connsiteY12" fmla="*/ 6461 h 10000"/>
                <a:gd name="connsiteX13" fmla="*/ 1601 w 10000"/>
                <a:gd name="connsiteY13" fmla="*/ 7077 h 10000"/>
                <a:gd name="connsiteX14" fmla="*/ 2527 w 10000"/>
                <a:gd name="connsiteY14" fmla="*/ 7269 h 10000"/>
                <a:gd name="connsiteX15" fmla="*/ 3025 w 10000"/>
                <a:gd name="connsiteY15" fmla="*/ 7731 h 10000"/>
                <a:gd name="connsiteX16" fmla="*/ 3523 w 10000"/>
                <a:gd name="connsiteY16" fmla="*/ 7461 h 10000"/>
                <a:gd name="connsiteX17" fmla="*/ 4200 w 10000"/>
                <a:gd name="connsiteY17" fmla="*/ 7077 h 10000"/>
                <a:gd name="connsiteX18" fmla="*/ 9253 w 10000"/>
                <a:gd name="connsiteY18" fmla="*/ 10000 h 10000"/>
                <a:gd name="connsiteX19" fmla="*/ 9253 w 10000"/>
                <a:gd name="connsiteY19" fmla="*/ 9653 h 10000"/>
                <a:gd name="connsiteX20" fmla="*/ 9929 w 10000"/>
                <a:gd name="connsiteY20" fmla="*/ 9653 h 10000"/>
                <a:gd name="connsiteX21" fmla="*/ 9929 w 10000"/>
                <a:gd name="connsiteY21" fmla="*/ 8192 h 10000"/>
                <a:gd name="connsiteX22" fmla="*/ 9929 w 10000"/>
                <a:gd name="connsiteY22" fmla="*/ 2923 h 10000"/>
                <a:gd name="connsiteX23" fmla="*/ 9751 w 10000"/>
                <a:gd name="connsiteY23" fmla="*/ 2076 h 10000"/>
                <a:gd name="connsiteX24" fmla="*/ 9929 w 10000"/>
                <a:gd name="connsiteY24" fmla="*/ 1653 h 10000"/>
                <a:gd name="connsiteX25" fmla="*/ 9858 w 10000"/>
                <a:gd name="connsiteY25" fmla="*/ 1192 h 10000"/>
                <a:gd name="connsiteX26" fmla="*/ 10000 w 10000"/>
                <a:gd name="connsiteY26" fmla="*/ 1000 h 10000"/>
                <a:gd name="connsiteX27" fmla="*/ 9929 w 10000"/>
                <a:gd name="connsiteY27" fmla="*/ 731 h 10000"/>
                <a:gd name="connsiteX28" fmla="*/ 9324 w 10000"/>
                <a:gd name="connsiteY28" fmla="*/ 731 h 10000"/>
                <a:gd name="connsiteX29" fmla="*/ 8755 w 10000"/>
                <a:gd name="connsiteY29" fmla="*/ 462 h 10000"/>
                <a:gd name="connsiteX30" fmla="*/ 8755 w 10000"/>
                <a:gd name="connsiteY30" fmla="*/ 269 h 10000"/>
                <a:gd name="connsiteX31" fmla="*/ 8078 w 10000"/>
                <a:gd name="connsiteY31" fmla="*/ 0 h 10000"/>
                <a:gd name="connsiteX32" fmla="*/ 7758 w 10000"/>
                <a:gd name="connsiteY32" fmla="*/ 0 h 10000"/>
                <a:gd name="connsiteX33" fmla="*/ 7082 w 10000"/>
                <a:gd name="connsiteY33" fmla="*/ 384 h 10000"/>
                <a:gd name="connsiteX34" fmla="*/ 6726 w 10000"/>
                <a:gd name="connsiteY34" fmla="*/ 922 h 10000"/>
                <a:gd name="connsiteX35" fmla="*/ 6833 w 10000"/>
                <a:gd name="connsiteY35" fmla="*/ 1384 h 10000"/>
                <a:gd name="connsiteX36" fmla="*/ 6584 w 10000"/>
                <a:gd name="connsiteY36" fmla="*/ 1922 h 10000"/>
                <a:gd name="connsiteX37" fmla="*/ 6157 w 10000"/>
                <a:gd name="connsiteY37" fmla="*/ 2076 h 10000"/>
                <a:gd name="connsiteX0" fmla="*/ 6157 w 10000"/>
                <a:gd name="connsiteY0" fmla="*/ 2076 h 10000"/>
                <a:gd name="connsiteX1" fmla="*/ 0 w 10000"/>
                <a:gd name="connsiteY1" fmla="*/ 2076 h 10000"/>
                <a:gd name="connsiteX2" fmla="*/ 356 w 10000"/>
                <a:gd name="connsiteY2" fmla="*/ 3808 h 10000"/>
                <a:gd name="connsiteX3" fmla="*/ 356 w 10000"/>
                <a:gd name="connsiteY3" fmla="*/ 3808 h 10000"/>
                <a:gd name="connsiteX4" fmla="*/ 178 w 10000"/>
                <a:gd name="connsiteY4" fmla="*/ 4269 h 10000"/>
                <a:gd name="connsiteX5" fmla="*/ 249 w 10000"/>
                <a:gd name="connsiteY5" fmla="*/ 4923 h 10000"/>
                <a:gd name="connsiteX6" fmla="*/ 249 w 10000"/>
                <a:gd name="connsiteY6" fmla="*/ 4923 h 10000"/>
                <a:gd name="connsiteX7" fmla="*/ 0 w 10000"/>
                <a:gd name="connsiteY7" fmla="*/ 5192 h 10000"/>
                <a:gd name="connsiteX8" fmla="*/ 0 w 10000"/>
                <a:gd name="connsiteY8" fmla="*/ 5192 h 10000"/>
                <a:gd name="connsiteX9" fmla="*/ 356 w 10000"/>
                <a:gd name="connsiteY9" fmla="*/ 5730 h 10000"/>
                <a:gd name="connsiteX10" fmla="*/ 356 w 10000"/>
                <a:gd name="connsiteY10" fmla="*/ 6077 h 10000"/>
                <a:gd name="connsiteX11" fmla="*/ 1353 w 10000"/>
                <a:gd name="connsiteY11" fmla="*/ 6461 h 10000"/>
                <a:gd name="connsiteX12" fmla="*/ 1601 w 10000"/>
                <a:gd name="connsiteY12" fmla="*/ 7077 h 10000"/>
                <a:gd name="connsiteX13" fmla="*/ 2527 w 10000"/>
                <a:gd name="connsiteY13" fmla="*/ 7269 h 10000"/>
                <a:gd name="connsiteX14" fmla="*/ 3025 w 10000"/>
                <a:gd name="connsiteY14" fmla="*/ 7731 h 10000"/>
                <a:gd name="connsiteX15" fmla="*/ 3523 w 10000"/>
                <a:gd name="connsiteY15" fmla="*/ 7461 h 10000"/>
                <a:gd name="connsiteX16" fmla="*/ 4200 w 10000"/>
                <a:gd name="connsiteY16" fmla="*/ 7077 h 10000"/>
                <a:gd name="connsiteX17" fmla="*/ 9253 w 10000"/>
                <a:gd name="connsiteY17" fmla="*/ 10000 h 10000"/>
                <a:gd name="connsiteX18" fmla="*/ 9253 w 10000"/>
                <a:gd name="connsiteY18" fmla="*/ 9653 h 10000"/>
                <a:gd name="connsiteX19" fmla="*/ 9929 w 10000"/>
                <a:gd name="connsiteY19" fmla="*/ 9653 h 10000"/>
                <a:gd name="connsiteX20" fmla="*/ 9929 w 10000"/>
                <a:gd name="connsiteY20" fmla="*/ 8192 h 10000"/>
                <a:gd name="connsiteX21" fmla="*/ 9929 w 10000"/>
                <a:gd name="connsiteY21" fmla="*/ 2923 h 10000"/>
                <a:gd name="connsiteX22" fmla="*/ 9751 w 10000"/>
                <a:gd name="connsiteY22" fmla="*/ 2076 h 10000"/>
                <a:gd name="connsiteX23" fmla="*/ 9929 w 10000"/>
                <a:gd name="connsiteY23" fmla="*/ 1653 h 10000"/>
                <a:gd name="connsiteX24" fmla="*/ 9858 w 10000"/>
                <a:gd name="connsiteY24" fmla="*/ 1192 h 10000"/>
                <a:gd name="connsiteX25" fmla="*/ 10000 w 10000"/>
                <a:gd name="connsiteY25" fmla="*/ 1000 h 10000"/>
                <a:gd name="connsiteX26" fmla="*/ 9929 w 10000"/>
                <a:gd name="connsiteY26" fmla="*/ 731 h 10000"/>
                <a:gd name="connsiteX27" fmla="*/ 9324 w 10000"/>
                <a:gd name="connsiteY27" fmla="*/ 731 h 10000"/>
                <a:gd name="connsiteX28" fmla="*/ 8755 w 10000"/>
                <a:gd name="connsiteY28" fmla="*/ 462 h 10000"/>
                <a:gd name="connsiteX29" fmla="*/ 8755 w 10000"/>
                <a:gd name="connsiteY29" fmla="*/ 269 h 10000"/>
                <a:gd name="connsiteX30" fmla="*/ 8078 w 10000"/>
                <a:gd name="connsiteY30" fmla="*/ 0 h 10000"/>
                <a:gd name="connsiteX31" fmla="*/ 7758 w 10000"/>
                <a:gd name="connsiteY31" fmla="*/ 0 h 10000"/>
                <a:gd name="connsiteX32" fmla="*/ 7082 w 10000"/>
                <a:gd name="connsiteY32" fmla="*/ 384 h 10000"/>
                <a:gd name="connsiteX33" fmla="*/ 6726 w 10000"/>
                <a:gd name="connsiteY33" fmla="*/ 922 h 10000"/>
                <a:gd name="connsiteX34" fmla="*/ 6833 w 10000"/>
                <a:gd name="connsiteY34" fmla="*/ 1384 h 10000"/>
                <a:gd name="connsiteX35" fmla="*/ 6584 w 10000"/>
                <a:gd name="connsiteY35" fmla="*/ 1922 h 10000"/>
                <a:gd name="connsiteX36" fmla="*/ 6157 w 10000"/>
                <a:gd name="connsiteY36" fmla="*/ 2076 h 10000"/>
                <a:gd name="connsiteX0" fmla="*/ 6157 w 10000"/>
                <a:gd name="connsiteY0" fmla="*/ 2076 h 10000"/>
                <a:gd name="connsiteX1" fmla="*/ 356 w 10000"/>
                <a:gd name="connsiteY1" fmla="*/ 3808 h 10000"/>
                <a:gd name="connsiteX2" fmla="*/ 356 w 10000"/>
                <a:gd name="connsiteY2" fmla="*/ 3808 h 10000"/>
                <a:gd name="connsiteX3" fmla="*/ 178 w 10000"/>
                <a:gd name="connsiteY3" fmla="*/ 4269 h 10000"/>
                <a:gd name="connsiteX4" fmla="*/ 249 w 10000"/>
                <a:gd name="connsiteY4" fmla="*/ 4923 h 10000"/>
                <a:gd name="connsiteX5" fmla="*/ 249 w 10000"/>
                <a:gd name="connsiteY5" fmla="*/ 4923 h 10000"/>
                <a:gd name="connsiteX6" fmla="*/ 0 w 10000"/>
                <a:gd name="connsiteY6" fmla="*/ 5192 h 10000"/>
                <a:gd name="connsiteX7" fmla="*/ 0 w 10000"/>
                <a:gd name="connsiteY7" fmla="*/ 5192 h 10000"/>
                <a:gd name="connsiteX8" fmla="*/ 356 w 10000"/>
                <a:gd name="connsiteY8" fmla="*/ 5730 h 10000"/>
                <a:gd name="connsiteX9" fmla="*/ 356 w 10000"/>
                <a:gd name="connsiteY9" fmla="*/ 6077 h 10000"/>
                <a:gd name="connsiteX10" fmla="*/ 1353 w 10000"/>
                <a:gd name="connsiteY10" fmla="*/ 6461 h 10000"/>
                <a:gd name="connsiteX11" fmla="*/ 1601 w 10000"/>
                <a:gd name="connsiteY11" fmla="*/ 7077 h 10000"/>
                <a:gd name="connsiteX12" fmla="*/ 2527 w 10000"/>
                <a:gd name="connsiteY12" fmla="*/ 7269 h 10000"/>
                <a:gd name="connsiteX13" fmla="*/ 3025 w 10000"/>
                <a:gd name="connsiteY13" fmla="*/ 7731 h 10000"/>
                <a:gd name="connsiteX14" fmla="*/ 3523 w 10000"/>
                <a:gd name="connsiteY14" fmla="*/ 7461 h 10000"/>
                <a:gd name="connsiteX15" fmla="*/ 4200 w 10000"/>
                <a:gd name="connsiteY15" fmla="*/ 7077 h 10000"/>
                <a:gd name="connsiteX16" fmla="*/ 9253 w 10000"/>
                <a:gd name="connsiteY16" fmla="*/ 10000 h 10000"/>
                <a:gd name="connsiteX17" fmla="*/ 9253 w 10000"/>
                <a:gd name="connsiteY17" fmla="*/ 9653 h 10000"/>
                <a:gd name="connsiteX18" fmla="*/ 9929 w 10000"/>
                <a:gd name="connsiteY18" fmla="*/ 9653 h 10000"/>
                <a:gd name="connsiteX19" fmla="*/ 9929 w 10000"/>
                <a:gd name="connsiteY19" fmla="*/ 8192 h 10000"/>
                <a:gd name="connsiteX20" fmla="*/ 9929 w 10000"/>
                <a:gd name="connsiteY20" fmla="*/ 2923 h 10000"/>
                <a:gd name="connsiteX21" fmla="*/ 9751 w 10000"/>
                <a:gd name="connsiteY21" fmla="*/ 2076 h 10000"/>
                <a:gd name="connsiteX22" fmla="*/ 9929 w 10000"/>
                <a:gd name="connsiteY22" fmla="*/ 1653 h 10000"/>
                <a:gd name="connsiteX23" fmla="*/ 9858 w 10000"/>
                <a:gd name="connsiteY23" fmla="*/ 1192 h 10000"/>
                <a:gd name="connsiteX24" fmla="*/ 10000 w 10000"/>
                <a:gd name="connsiteY24" fmla="*/ 1000 h 10000"/>
                <a:gd name="connsiteX25" fmla="*/ 9929 w 10000"/>
                <a:gd name="connsiteY25" fmla="*/ 731 h 10000"/>
                <a:gd name="connsiteX26" fmla="*/ 9324 w 10000"/>
                <a:gd name="connsiteY26" fmla="*/ 731 h 10000"/>
                <a:gd name="connsiteX27" fmla="*/ 8755 w 10000"/>
                <a:gd name="connsiteY27" fmla="*/ 462 h 10000"/>
                <a:gd name="connsiteX28" fmla="*/ 8755 w 10000"/>
                <a:gd name="connsiteY28" fmla="*/ 269 h 10000"/>
                <a:gd name="connsiteX29" fmla="*/ 8078 w 10000"/>
                <a:gd name="connsiteY29" fmla="*/ 0 h 10000"/>
                <a:gd name="connsiteX30" fmla="*/ 7758 w 10000"/>
                <a:gd name="connsiteY30" fmla="*/ 0 h 10000"/>
                <a:gd name="connsiteX31" fmla="*/ 7082 w 10000"/>
                <a:gd name="connsiteY31" fmla="*/ 384 h 10000"/>
                <a:gd name="connsiteX32" fmla="*/ 6726 w 10000"/>
                <a:gd name="connsiteY32" fmla="*/ 922 h 10000"/>
                <a:gd name="connsiteX33" fmla="*/ 6833 w 10000"/>
                <a:gd name="connsiteY33" fmla="*/ 1384 h 10000"/>
                <a:gd name="connsiteX34" fmla="*/ 6584 w 10000"/>
                <a:gd name="connsiteY34" fmla="*/ 1922 h 10000"/>
                <a:gd name="connsiteX35" fmla="*/ 6157 w 10000"/>
                <a:gd name="connsiteY35" fmla="*/ 2076 h 10000"/>
                <a:gd name="connsiteX0" fmla="*/ 6157 w 10000"/>
                <a:gd name="connsiteY0" fmla="*/ 2076 h 10000"/>
                <a:gd name="connsiteX1" fmla="*/ 356 w 10000"/>
                <a:gd name="connsiteY1" fmla="*/ 3808 h 10000"/>
                <a:gd name="connsiteX2" fmla="*/ 356 w 10000"/>
                <a:gd name="connsiteY2" fmla="*/ 3808 h 10000"/>
                <a:gd name="connsiteX3" fmla="*/ 178 w 10000"/>
                <a:gd name="connsiteY3" fmla="*/ 4269 h 10000"/>
                <a:gd name="connsiteX4" fmla="*/ 249 w 10000"/>
                <a:gd name="connsiteY4" fmla="*/ 4923 h 10000"/>
                <a:gd name="connsiteX5" fmla="*/ 249 w 10000"/>
                <a:gd name="connsiteY5" fmla="*/ 4923 h 10000"/>
                <a:gd name="connsiteX6" fmla="*/ 0 w 10000"/>
                <a:gd name="connsiteY6" fmla="*/ 5192 h 10000"/>
                <a:gd name="connsiteX7" fmla="*/ 0 w 10000"/>
                <a:gd name="connsiteY7" fmla="*/ 5192 h 10000"/>
                <a:gd name="connsiteX8" fmla="*/ 356 w 10000"/>
                <a:gd name="connsiteY8" fmla="*/ 5730 h 10000"/>
                <a:gd name="connsiteX9" fmla="*/ 1353 w 10000"/>
                <a:gd name="connsiteY9" fmla="*/ 6461 h 10000"/>
                <a:gd name="connsiteX10" fmla="*/ 1601 w 10000"/>
                <a:gd name="connsiteY10" fmla="*/ 7077 h 10000"/>
                <a:gd name="connsiteX11" fmla="*/ 2527 w 10000"/>
                <a:gd name="connsiteY11" fmla="*/ 7269 h 10000"/>
                <a:gd name="connsiteX12" fmla="*/ 3025 w 10000"/>
                <a:gd name="connsiteY12" fmla="*/ 7731 h 10000"/>
                <a:gd name="connsiteX13" fmla="*/ 3523 w 10000"/>
                <a:gd name="connsiteY13" fmla="*/ 7461 h 10000"/>
                <a:gd name="connsiteX14" fmla="*/ 4200 w 10000"/>
                <a:gd name="connsiteY14" fmla="*/ 7077 h 10000"/>
                <a:gd name="connsiteX15" fmla="*/ 9253 w 10000"/>
                <a:gd name="connsiteY15" fmla="*/ 10000 h 10000"/>
                <a:gd name="connsiteX16" fmla="*/ 9253 w 10000"/>
                <a:gd name="connsiteY16" fmla="*/ 9653 h 10000"/>
                <a:gd name="connsiteX17" fmla="*/ 9929 w 10000"/>
                <a:gd name="connsiteY17" fmla="*/ 9653 h 10000"/>
                <a:gd name="connsiteX18" fmla="*/ 9929 w 10000"/>
                <a:gd name="connsiteY18" fmla="*/ 8192 h 10000"/>
                <a:gd name="connsiteX19" fmla="*/ 9929 w 10000"/>
                <a:gd name="connsiteY19" fmla="*/ 2923 h 10000"/>
                <a:gd name="connsiteX20" fmla="*/ 9751 w 10000"/>
                <a:gd name="connsiteY20" fmla="*/ 2076 h 10000"/>
                <a:gd name="connsiteX21" fmla="*/ 9929 w 10000"/>
                <a:gd name="connsiteY21" fmla="*/ 1653 h 10000"/>
                <a:gd name="connsiteX22" fmla="*/ 9858 w 10000"/>
                <a:gd name="connsiteY22" fmla="*/ 1192 h 10000"/>
                <a:gd name="connsiteX23" fmla="*/ 10000 w 10000"/>
                <a:gd name="connsiteY23" fmla="*/ 1000 h 10000"/>
                <a:gd name="connsiteX24" fmla="*/ 9929 w 10000"/>
                <a:gd name="connsiteY24" fmla="*/ 731 h 10000"/>
                <a:gd name="connsiteX25" fmla="*/ 9324 w 10000"/>
                <a:gd name="connsiteY25" fmla="*/ 731 h 10000"/>
                <a:gd name="connsiteX26" fmla="*/ 8755 w 10000"/>
                <a:gd name="connsiteY26" fmla="*/ 462 h 10000"/>
                <a:gd name="connsiteX27" fmla="*/ 8755 w 10000"/>
                <a:gd name="connsiteY27" fmla="*/ 269 h 10000"/>
                <a:gd name="connsiteX28" fmla="*/ 8078 w 10000"/>
                <a:gd name="connsiteY28" fmla="*/ 0 h 10000"/>
                <a:gd name="connsiteX29" fmla="*/ 7758 w 10000"/>
                <a:gd name="connsiteY29" fmla="*/ 0 h 10000"/>
                <a:gd name="connsiteX30" fmla="*/ 7082 w 10000"/>
                <a:gd name="connsiteY30" fmla="*/ 384 h 10000"/>
                <a:gd name="connsiteX31" fmla="*/ 6726 w 10000"/>
                <a:gd name="connsiteY31" fmla="*/ 922 h 10000"/>
                <a:gd name="connsiteX32" fmla="*/ 6833 w 10000"/>
                <a:gd name="connsiteY32" fmla="*/ 1384 h 10000"/>
                <a:gd name="connsiteX33" fmla="*/ 6584 w 10000"/>
                <a:gd name="connsiteY33" fmla="*/ 1922 h 10000"/>
                <a:gd name="connsiteX34" fmla="*/ 6157 w 10000"/>
                <a:gd name="connsiteY34" fmla="*/ 2076 h 10000"/>
                <a:gd name="connsiteX0" fmla="*/ 6157 w 10000"/>
                <a:gd name="connsiteY0" fmla="*/ 2076 h 10000"/>
                <a:gd name="connsiteX1" fmla="*/ 356 w 10000"/>
                <a:gd name="connsiteY1" fmla="*/ 3808 h 10000"/>
                <a:gd name="connsiteX2" fmla="*/ 356 w 10000"/>
                <a:gd name="connsiteY2" fmla="*/ 3808 h 10000"/>
                <a:gd name="connsiteX3" fmla="*/ 178 w 10000"/>
                <a:gd name="connsiteY3" fmla="*/ 4269 h 10000"/>
                <a:gd name="connsiteX4" fmla="*/ 249 w 10000"/>
                <a:gd name="connsiteY4" fmla="*/ 4923 h 10000"/>
                <a:gd name="connsiteX5" fmla="*/ 249 w 10000"/>
                <a:gd name="connsiteY5" fmla="*/ 4923 h 10000"/>
                <a:gd name="connsiteX6" fmla="*/ 0 w 10000"/>
                <a:gd name="connsiteY6" fmla="*/ 5192 h 10000"/>
                <a:gd name="connsiteX7" fmla="*/ 0 w 10000"/>
                <a:gd name="connsiteY7" fmla="*/ 5192 h 10000"/>
                <a:gd name="connsiteX8" fmla="*/ 356 w 10000"/>
                <a:gd name="connsiteY8" fmla="*/ 5730 h 10000"/>
                <a:gd name="connsiteX9" fmla="*/ 1601 w 10000"/>
                <a:gd name="connsiteY9" fmla="*/ 7077 h 10000"/>
                <a:gd name="connsiteX10" fmla="*/ 2527 w 10000"/>
                <a:gd name="connsiteY10" fmla="*/ 7269 h 10000"/>
                <a:gd name="connsiteX11" fmla="*/ 3025 w 10000"/>
                <a:gd name="connsiteY11" fmla="*/ 7731 h 10000"/>
                <a:gd name="connsiteX12" fmla="*/ 3523 w 10000"/>
                <a:gd name="connsiteY12" fmla="*/ 7461 h 10000"/>
                <a:gd name="connsiteX13" fmla="*/ 4200 w 10000"/>
                <a:gd name="connsiteY13" fmla="*/ 7077 h 10000"/>
                <a:gd name="connsiteX14" fmla="*/ 9253 w 10000"/>
                <a:gd name="connsiteY14" fmla="*/ 10000 h 10000"/>
                <a:gd name="connsiteX15" fmla="*/ 9253 w 10000"/>
                <a:gd name="connsiteY15" fmla="*/ 9653 h 10000"/>
                <a:gd name="connsiteX16" fmla="*/ 9929 w 10000"/>
                <a:gd name="connsiteY16" fmla="*/ 9653 h 10000"/>
                <a:gd name="connsiteX17" fmla="*/ 9929 w 10000"/>
                <a:gd name="connsiteY17" fmla="*/ 8192 h 10000"/>
                <a:gd name="connsiteX18" fmla="*/ 9929 w 10000"/>
                <a:gd name="connsiteY18" fmla="*/ 2923 h 10000"/>
                <a:gd name="connsiteX19" fmla="*/ 9751 w 10000"/>
                <a:gd name="connsiteY19" fmla="*/ 2076 h 10000"/>
                <a:gd name="connsiteX20" fmla="*/ 9929 w 10000"/>
                <a:gd name="connsiteY20" fmla="*/ 1653 h 10000"/>
                <a:gd name="connsiteX21" fmla="*/ 9858 w 10000"/>
                <a:gd name="connsiteY21" fmla="*/ 1192 h 10000"/>
                <a:gd name="connsiteX22" fmla="*/ 10000 w 10000"/>
                <a:gd name="connsiteY22" fmla="*/ 1000 h 10000"/>
                <a:gd name="connsiteX23" fmla="*/ 9929 w 10000"/>
                <a:gd name="connsiteY23" fmla="*/ 731 h 10000"/>
                <a:gd name="connsiteX24" fmla="*/ 9324 w 10000"/>
                <a:gd name="connsiteY24" fmla="*/ 731 h 10000"/>
                <a:gd name="connsiteX25" fmla="*/ 8755 w 10000"/>
                <a:gd name="connsiteY25" fmla="*/ 462 h 10000"/>
                <a:gd name="connsiteX26" fmla="*/ 8755 w 10000"/>
                <a:gd name="connsiteY26" fmla="*/ 269 h 10000"/>
                <a:gd name="connsiteX27" fmla="*/ 8078 w 10000"/>
                <a:gd name="connsiteY27" fmla="*/ 0 h 10000"/>
                <a:gd name="connsiteX28" fmla="*/ 7758 w 10000"/>
                <a:gd name="connsiteY28" fmla="*/ 0 h 10000"/>
                <a:gd name="connsiteX29" fmla="*/ 7082 w 10000"/>
                <a:gd name="connsiteY29" fmla="*/ 384 h 10000"/>
                <a:gd name="connsiteX30" fmla="*/ 6726 w 10000"/>
                <a:gd name="connsiteY30" fmla="*/ 922 h 10000"/>
                <a:gd name="connsiteX31" fmla="*/ 6833 w 10000"/>
                <a:gd name="connsiteY31" fmla="*/ 1384 h 10000"/>
                <a:gd name="connsiteX32" fmla="*/ 6584 w 10000"/>
                <a:gd name="connsiteY32" fmla="*/ 1922 h 10000"/>
                <a:gd name="connsiteX33" fmla="*/ 6157 w 10000"/>
                <a:gd name="connsiteY33" fmla="*/ 2076 h 10000"/>
                <a:gd name="connsiteX0" fmla="*/ 6157 w 10000"/>
                <a:gd name="connsiteY0" fmla="*/ 2076 h 10000"/>
                <a:gd name="connsiteX1" fmla="*/ 356 w 10000"/>
                <a:gd name="connsiteY1" fmla="*/ 3808 h 10000"/>
                <a:gd name="connsiteX2" fmla="*/ 356 w 10000"/>
                <a:gd name="connsiteY2" fmla="*/ 3808 h 10000"/>
                <a:gd name="connsiteX3" fmla="*/ 178 w 10000"/>
                <a:gd name="connsiteY3" fmla="*/ 4269 h 10000"/>
                <a:gd name="connsiteX4" fmla="*/ 249 w 10000"/>
                <a:gd name="connsiteY4" fmla="*/ 4923 h 10000"/>
                <a:gd name="connsiteX5" fmla="*/ 249 w 10000"/>
                <a:gd name="connsiteY5" fmla="*/ 4923 h 10000"/>
                <a:gd name="connsiteX6" fmla="*/ 0 w 10000"/>
                <a:gd name="connsiteY6" fmla="*/ 5192 h 10000"/>
                <a:gd name="connsiteX7" fmla="*/ 0 w 10000"/>
                <a:gd name="connsiteY7" fmla="*/ 5192 h 10000"/>
                <a:gd name="connsiteX8" fmla="*/ 356 w 10000"/>
                <a:gd name="connsiteY8" fmla="*/ 5730 h 10000"/>
                <a:gd name="connsiteX9" fmla="*/ 2527 w 10000"/>
                <a:gd name="connsiteY9" fmla="*/ 7269 h 10000"/>
                <a:gd name="connsiteX10" fmla="*/ 3025 w 10000"/>
                <a:gd name="connsiteY10" fmla="*/ 7731 h 10000"/>
                <a:gd name="connsiteX11" fmla="*/ 3523 w 10000"/>
                <a:gd name="connsiteY11" fmla="*/ 7461 h 10000"/>
                <a:gd name="connsiteX12" fmla="*/ 4200 w 10000"/>
                <a:gd name="connsiteY12" fmla="*/ 7077 h 10000"/>
                <a:gd name="connsiteX13" fmla="*/ 9253 w 10000"/>
                <a:gd name="connsiteY13" fmla="*/ 10000 h 10000"/>
                <a:gd name="connsiteX14" fmla="*/ 9253 w 10000"/>
                <a:gd name="connsiteY14" fmla="*/ 9653 h 10000"/>
                <a:gd name="connsiteX15" fmla="*/ 9929 w 10000"/>
                <a:gd name="connsiteY15" fmla="*/ 9653 h 10000"/>
                <a:gd name="connsiteX16" fmla="*/ 9929 w 10000"/>
                <a:gd name="connsiteY16" fmla="*/ 8192 h 10000"/>
                <a:gd name="connsiteX17" fmla="*/ 9929 w 10000"/>
                <a:gd name="connsiteY17" fmla="*/ 2923 h 10000"/>
                <a:gd name="connsiteX18" fmla="*/ 9751 w 10000"/>
                <a:gd name="connsiteY18" fmla="*/ 2076 h 10000"/>
                <a:gd name="connsiteX19" fmla="*/ 9929 w 10000"/>
                <a:gd name="connsiteY19" fmla="*/ 1653 h 10000"/>
                <a:gd name="connsiteX20" fmla="*/ 9858 w 10000"/>
                <a:gd name="connsiteY20" fmla="*/ 1192 h 10000"/>
                <a:gd name="connsiteX21" fmla="*/ 10000 w 10000"/>
                <a:gd name="connsiteY21" fmla="*/ 1000 h 10000"/>
                <a:gd name="connsiteX22" fmla="*/ 9929 w 10000"/>
                <a:gd name="connsiteY22" fmla="*/ 731 h 10000"/>
                <a:gd name="connsiteX23" fmla="*/ 9324 w 10000"/>
                <a:gd name="connsiteY23" fmla="*/ 731 h 10000"/>
                <a:gd name="connsiteX24" fmla="*/ 8755 w 10000"/>
                <a:gd name="connsiteY24" fmla="*/ 462 h 10000"/>
                <a:gd name="connsiteX25" fmla="*/ 8755 w 10000"/>
                <a:gd name="connsiteY25" fmla="*/ 269 h 10000"/>
                <a:gd name="connsiteX26" fmla="*/ 8078 w 10000"/>
                <a:gd name="connsiteY26" fmla="*/ 0 h 10000"/>
                <a:gd name="connsiteX27" fmla="*/ 7758 w 10000"/>
                <a:gd name="connsiteY27" fmla="*/ 0 h 10000"/>
                <a:gd name="connsiteX28" fmla="*/ 7082 w 10000"/>
                <a:gd name="connsiteY28" fmla="*/ 384 h 10000"/>
                <a:gd name="connsiteX29" fmla="*/ 6726 w 10000"/>
                <a:gd name="connsiteY29" fmla="*/ 922 h 10000"/>
                <a:gd name="connsiteX30" fmla="*/ 6833 w 10000"/>
                <a:gd name="connsiteY30" fmla="*/ 1384 h 10000"/>
                <a:gd name="connsiteX31" fmla="*/ 6584 w 10000"/>
                <a:gd name="connsiteY31" fmla="*/ 1922 h 10000"/>
                <a:gd name="connsiteX32" fmla="*/ 6157 w 10000"/>
                <a:gd name="connsiteY32" fmla="*/ 2076 h 10000"/>
                <a:gd name="connsiteX0" fmla="*/ 6157 w 10000"/>
                <a:gd name="connsiteY0" fmla="*/ 2076 h 10000"/>
                <a:gd name="connsiteX1" fmla="*/ 356 w 10000"/>
                <a:gd name="connsiteY1" fmla="*/ 3808 h 10000"/>
                <a:gd name="connsiteX2" fmla="*/ 356 w 10000"/>
                <a:gd name="connsiteY2" fmla="*/ 3808 h 10000"/>
                <a:gd name="connsiteX3" fmla="*/ 178 w 10000"/>
                <a:gd name="connsiteY3" fmla="*/ 4269 h 10000"/>
                <a:gd name="connsiteX4" fmla="*/ 249 w 10000"/>
                <a:gd name="connsiteY4" fmla="*/ 4923 h 10000"/>
                <a:gd name="connsiteX5" fmla="*/ 249 w 10000"/>
                <a:gd name="connsiteY5" fmla="*/ 4923 h 10000"/>
                <a:gd name="connsiteX6" fmla="*/ 0 w 10000"/>
                <a:gd name="connsiteY6" fmla="*/ 5192 h 10000"/>
                <a:gd name="connsiteX7" fmla="*/ 0 w 10000"/>
                <a:gd name="connsiteY7" fmla="*/ 5192 h 10000"/>
                <a:gd name="connsiteX8" fmla="*/ 356 w 10000"/>
                <a:gd name="connsiteY8" fmla="*/ 5730 h 10000"/>
                <a:gd name="connsiteX9" fmla="*/ 2527 w 10000"/>
                <a:gd name="connsiteY9" fmla="*/ 7269 h 10000"/>
                <a:gd name="connsiteX10" fmla="*/ 3523 w 10000"/>
                <a:gd name="connsiteY10" fmla="*/ 7461 h 10000"/>
                <a:gd name="connsiteX11" fmla="*/ 4200 w 10000"/>
                <a:gd name="connsiteY11" fmla="*/ 7077 h 10000"/>
                <a:gd name="connsiteX12" fmla="*/ 9253 w 10000"/>
                <a:gd name="connsiteY12" fmla="*/ 10000 h 10000"/>
                <a:gd name="connsiteX13" fmla="*/ 9253 w 10000"/>
                <a:gd name="connsiteY13" fmla="*/ 9653 h 10000"/>
                <a:gd name="connsiteX14" fmla="*/ 9929 w 10000"/>
                <a:gd name="connsiteY14" fmla="*/ 9653 h 10000"/>
                <a:gd name="connsiteX15" fmla="*/ 9929 w 10000"/>
                <a:gd name="connsiteY15" fmla="*/ 8192 h 10000"/>
                <a:gd name="connsiteX16" fmla="*/ 9929 w 10000"/>
                <a:gd name="connsiteY16" fmla="*/ 2923 h 10000"/>
                <a:gd name="connsiteX17" fmla="*/ 9751 w 10000"/>
                <a:gd name="connsiteY17" fmla="*/ 2076 h 10000"/>
                <a:gd name="connsiteX18" fmla="*/ 9929 w 10000"/>
                <a:gd name="connsiteY18" fmla="*/ 1653 h 10000"/>
                <a:gd name="connsiteX19" fmla="*/ 9858 w 10000"/>
                <a:gd name="connsiteY19" fmla="*/ 1192 h 10000"/>
                <a:gd name="connsiteX20" fmla="*/ 10000 w 10000"/>
                <a:gd name="connsiteY20" fmla="*/ 1000 h 10000"/>
                <a:gd name="connsiteX21" fmla="*/ 9929 w 10000"/>
                <a:gd name="connsiteY21" fmla="*/ 731 h 10000"/>
                <a:gd name="connsiteX22" fmla="*/ 9324 w 10000"/>
                <a:gd name="connsiteY22" fmla="*/ 731 h 10000"/>
                <a:gd name="connsiteX23" fmla="*/ 8755 w 10000"/>
                <a:gd name="connsiteY23" fmla="*/ 462 h 10000"/>
                <a:gd name="connsiteX24" fmla="*/ 8755 w 10000"/>
                <a:gd name="connsiteY24" fmla="*/ 269 h 10000"/>
                <a:gd name="connsiteX25" fmla="*/ 8078 w 10000"/>
                <a:gd name="connsiteY25" fmla="*/ 0 h 10000"/>
                <a:gd name="connsiteX26" fmla="*/ 7758 w 10000"/>
                <a:gd name="connsiteY26" fmla="*/ 0 h 10000"/>
                <a:gd name="connsiteX27" fmla="*/ 7082 w 10000"/>
                <a:gd name="connsiteY27" fmla="*/ 384 h 10000"/>
                <a:gd name="connsiteX28" fmla="*/ 6726 w 10000"/>
                <a:gd name="connsiteY28" fmla="*/ 922 h 10000"/>
                <a:gd name="connsiteX29" fmla="*/ 6833 w 10000"/>
                <a:gd name="connsiteY29" fmla="*/ 1384 h 10000"/>
                <a:gd name="connsiteX30" fmla="*/ 6584 w 10000"/>
                <a:gd name="connsiteY30" fmla="*/ 1922 h 10000"/>
                <a:gd name="connsiteX31" fmla="*/ 6157 w 10000"/>
                <a:gd name="connsiteY31" fmla="*/ 2076 h 10000"/>
                <a:gd name="connsiteX0" fmla="*/ 6157 w 10000"/>
                <a:gd name="connsiteY0" fmla="*/ 2076 h 10000"/>
                <a:gd name="connsiteX1" fmla="*/ 356 w 10000"/>
                <a:gd name="connsiteY1" fmla="*/ 3808 h 10000"/>
                <a:gd name="connsiteX2" fmla="*/ 356 w 10000"/>
                <a:gd name="connsiteY2" fmla="*/ 3808 h 10000"/>
                <a:gd name="connsiteX3" fmla="*/ 178 w 10000"/>
                <a:gd name="connsiteY3" fmla="*/ 4269 h 10000"/>
                <a:gd name="connsiteX4" fmla="*/ 249 w 10000"/>
                <a:gd name="connsiteY4" fmla="*/ 4923 h 10000"/>
                <a:gd name="connsiteX5" fmla="*/ 249 w 10000"/>
                <a:gd name="connsiteY5" fmla="*/ 4923 h 10000"/>
                <a:gd name="connsiteX6" fmla="*/ 0 w 10000"/>
                <a:gd name="connsiteY6" fmla="*/ 5192 h 10000"/>
                <a:gd name="connsiteX7" fmla="*/ 0 w 10000"/>
                <a:gd name="connsiteY7" fmla="*/ 5192 h 10000"/>
                <a:gd name="connsiteX8" fmla="*/ 2527 w 10000"/>
                <a:gd name="connsiteY8" fmla="*/ 7269 h 10000"/>
                <a:gd name="connsiteX9" fmla="*/ 3523 w 10000"/>
                <a:gd name="connsiteY9" fmla="*/ 7461 h 10000"/>
                <a:gd name="connsiteX10" fmla="*/ 4200 w 10000"/>
                <a:gd name="connsiteY10" fmla="*/ 7077 h 10000"/>
                <a:gd name="connsiteX11" fmla="*/ 9253 w 10000"/>
                <a:gd name="connsiteY11" fmla="*/ 10000 h 10000"/>
                <a:gd name="connsiteX12" fmla="*/ 9253 w 10000"/>
                <a:gd name="connsiteY12" fmla="*/ 9653 h 10000"/>
                <a:gd name="connsiteX13" fmla="*/ 9929 w 10000"/>
                <a:gd name="connsiteY13" fmla="*/ 9653 h 10000"/>
                <a:gd name="connsiteX14" fmla="*/ 9929 w 10000"/>
                <a:gd name="connsiteY14" fmla="*/ 8192 h 10000"/>
                <a:gd name="connsiteX15" fmla="*/ 9929 w 10000"/>
                <a:gd name="connsiteY15" fmla="*/ 2923 h 10000"/>
                <a:gd name="connsiteX16" fmla="*/ 9751 w 10000"/>
                <a:gd name="connsiteY16" fmla="*/ 2076 h 10000"/>
                <a:gd name="connsiteX17" fmla="*/ 9929 w 10000"/>
                <a:gd name="connsiteY17" fmla="*/ 1653 h 10000"/>
                <a:gd name="connsiteX18" fmla="*/ 9858 w 10000"/>
                <a:gd name="connsiteY18" fmla="*/ 1192 h 10000"/>
                <a:gd name="connsiteX19" fmla="*/ 10000 w 10000"/>
                <a:gd name="connsiteY19" fmla="*/ 1000 h 10000"/>
                <a:gd name="connsiteX20" fmla="*/ 9929 w 10000"/>
                <a:gd name="connsiteY20" fmla="*/ 731 h 10000"/>
                <a:gd name="connsiteX21" fmla="*/ 9324 w 10000"/>
                <a:gd name="connsiteY21" fmla="*/ 731 h 10000"/>
                <a:gd name="connsiteX22" fmla="*/ 8755 w 10000"/>
                <a:gd name="connsiteY22" fmla="*/ 462 h 10000"/>
                <a:gd name="connsiteX23" fmla="*/ 8755 w 10000"/>
                <a:gd name="connsiteY23" fmla="*/ 269 h 10000"/>
                <a:gd name="connsiteX24" fmla="*/ 8078 w 10000"/>
                <a:gd name="connsiteY24" fmla="*/ 0 h 10000"/>
                <a:gd name="connsiteX25" fmla="*/ 7758 w 10000"/>
                <a:gd name="connsiteY25" fmla="*/ 0 h 10000"/>
                <a:gd name="connsiteX26" fmla="*/ 7082 w 10000"/>
                <a:gd name="connsiteY26" fmla="*/ 384 h 10000"/>
                <a:gd name="connsiteX27" fmla="*/ 6726 w 10000"/>
                <a:gd name="connsiteY27" fmla="*/ 922 h 10000"/>
                <a:gd name="connsiteX28" fmla="*/ 6833 w 10000"/>
                <a:gd name="connsiteY28" fmla="*/ 1384 h 10000"/>
                <a:gd name="connsiteX29" fmla="*/ 6584 w 10000"/>
                <a:gd name="connsiteY29" fmla="*/ 1922 h 10000"/>
                <a:gd name="connsiteX30" fmla="*/ 6157 w 10000"/>
                <a:gd name="connsiteY30" fmla="*/ 2076 h 10000"/>
                <a:gd name="connsiteX0" fmla="*/ 6157 w 10000"/>
                <a:gd name="connsiteY0" fmla="*/ 2076 h 10000"/>
                <a:gd name="connsiteX1" fmla="*/ 356 w 10000"/>
                <a:gd name="connsiteY1" fmla="*/ 3808 h 10000"/>
                <a:gd name="connsiteX2" fmla="*/ 356 w 10000"/>
                <a:gd name="connsiteY2" fmla="*/ 3808 h 10000"/>
                <a:gd name="connsiteX3" fmla="*/ 178 w 10000"/>
                <a:gd name="connsiteY3" fmla="*/ 4269 h 10000"/>
                <a:gd name="connsiteX4" fmla="*/ 249 w 10000"/>
                <a:gd name="connsiteY4" fmla="*/ 4923 h 10000"/>
                <a:gd name="connsiteX5" fmla="*/ 249 w 10000"/>
                <a:gd name="connsiteY5" fmla="*/ 4923 h 10000"/>
                <a:gd name="connsiteX6" fmla="*/ 0 w 10000"/>
                <a:gd name="connsiteY6" fmla="*/ 5192 h 10000"/>
                <a:gd name="connsiteX7" fmla="*/ 2527 w 10000"/>
                <a:gd name="connsiteY7" fmla="*/ 7269 h 10000"/>
                <a:gd name="connsiteX8" fmla="*/ 3523 w 10000"/>
                <a:gd name="connsiteY8" fmla="*/ 7461 h 10000"/>
                <a:gd name="connsiteX9" fmla="*/ 4200 w 10000"/>
                <a:gd name="connsiteY9" fmla="*/ 7077 h 10000"/>
                <a:gd name="connsiteX10" fmla="*/ 9253 w 10000"/>
                <a:gd name="connsiteY10" fmla="*/ 10000 h 10000"/>
                <a:gd name="connsiteX11" fmla="*/ 9253 w 10000"/>
                <a:gd name="connsiteY11" fmla="*/ 9653 h 10000"/>
                <a:gd name="connsiteX12" fmla="*/ 9929 w 10000"/>
                <a:gd name="connsiteY12" fmla="*/ 9653 h 10000"/>
                <a:gd name="connsiteX13" fmla="*/ 9929 w 10000"/>
                <a:gd name="connsiteY13" fmla="*/ 8192 h 10000"/>
                <a:gd name="connsiteX14" fmla="*/ 9929 w 10000"/>
                <a:gd name="connsiteY14" fmla="*/ 2923 h 10000"/>
                <a:gd name="connsiteX15" fmla="*/ 9751 w 10000"/>
                <a:gd name="connsiteY15" fmla="*/ 2076 h 10000"/>
                <a:gd name="connsiteX16" fmla="*/ 9929 w 10000"/>
                <a:gd name="connsiteY16" fmla="*/ 1653 h 10000"/>
                <a:gd name="connsiteX17" fmla="*/ 9858 w 10000"/>
                <a:gd name="connsiteY17" fmla="*/ 1192 h 10000"/>
                <a:gd name="connsiteX18" fmla="*/ 10000 w 10000"/>
                <a:gd name="connsiteY18" fmla="*/ 1000 h 10000"/>
                <a:gd name="connsiteX19" fmla="*/ 9929 w 10000"/>
                <a:gd name="connsiteY19" fmla="*/ 731 h 10000"/>
                <a:gd name="connsiteX20" fmla="*/ 9324 w 10000"/>
                <a:gd name="connsiteY20" fmla="*/ 731 h 10000"/>
                <a:gd name="connsiteX21" fmla="*/ 8755 w 10000"/>
                <a:gd name="connsiteY21" fmla="*/ 462 h 10000"/>
                <a:gd name="connsiteX22" fmla="*/ 8755 w 10000"/>
                <a:gd name="connsiteY22" fmla="*/ 269 h 10000"/>
                <a:gd name="connsiteX23" fmla="*/ 8078 w 10000"/>
                <a:gd name="connsiteY23" fmla="*/ 0 h 10000"/>
                <a:gd name="connsiteX24" fmla="*/ 7758 w 10000"/>
                <a:gd name="connsiteY24" fmla="*/ 0 h 10000"/>
                <a:gd name="connsiteX25" fmla="*/ 7082 w 10000"/>
                <a:gd name="connsiteY25" fmla="*/ 384 h 10000"/>
                <a:gd name="connsiteX26" fmla="*/ 6726 w 10000"/>
                <a:gd name="connsiteY26" fmla="*/ 922 h 10000"/>
                <a:gd name="connsiteX27" fmla="*/ 6833 w 10000"/>
                <a:gd name="connsiteY27" fmla="*/ 1384 h 10000"/>
                <a:gd name="connsiteX28" fmla="*/ 6584 w 10000"/>
                <a:gd name="connsiteY28" fmla="*/ 1922 h 10000"/>
                <a:gd name="connsiteX29" fmla="*/ 6157 w 10000"/>
                <a:gd name="connsiteY29" fmla="*/ 2076 h 10000"/>
                <a:gd name="connsiteX0" fmla="*/ 6157 w 10000"/>
                <a:gd name="connsiteY0" fmla="*/ 2076 h 10000"/>
                <a:gd name="connsiteX1" fmla="*/ 356 w 10000"/>
                <a:gd name="connsiteY1" fmla="*/ 3808 h 10000"/>
                <a:gd name="connsiteX2" fmla="*/ 356 w 10000"/>
                <a:gd name="connsiteY2" fmla="*/ 3808 h 10000"/>
                <a:gd name="connsiteX3" fmla="*/ 178 w 10000"/>
                <a:gd name="connsiteY3" fmla="*/ 4269 h 10000"/>
                <a:gd name="connsiteX4" fmla="*/ 249 w 10000"/>
                <a:gd name="connsiteY4" fmla="*/ 4923 h 10000"/>
                <a:gd name="connsiteX5" fmla="*/ 249 w 10000"/>
                <a:gd name="connsiteY5" fmla="*/ 4923 h 10000"/>
                <a:gd name="connsiteX6" fmla="*/ 0 w 10000"/>
                <a:gd name="connsiteY6" fmla="*/ 5192 h 10000"/>
                <a:gd name="connsiteX7" fmla="*/ 3523 w 10000"/>
                <a:gd name="connsiteY7" fmla="*/ 7461 h 10000"/>
                <a:gd name="connsiteX8" fmla="*/ 4200 w 10000"/>
                <a:gd name="connsiteY8" fmla="*/ 7077 h 10000"/>
                <a:gd name="connsiteX9" fmla="*/ 9253 w 10000"/>
                <a:gd name="connsiteY9" fmla="*/ 10000 h 10000"/>
                <a:gd name="connsiteX10" fmla="*/ 9253 w 10000"/>
                <a:gd name="connsiteY10" fmla="*/ 9653 h 10000"/>
                <a:gd name="connsiteX11" fmla="*/ 9929 w 10000"/>
                <a:gd name="connsiteY11" fmla="*/ 9653 h 10000"/>
                <a:gd name="connsiteX12" fmla="*/ 9929 w 10000"/>
                <a:gd name="connsiteY12" fmla="*/ 8192 h 10000"/>
                <a:gd name="connsiteX13" fmla="*/ 9929 w 10000"/>
                <a:gd name="connsiteY13" fmla="*/ 2923 h 10000"/>
                <a:gd name="connsiteX14" fmla="*/ 9751 w 10000"/>
                <a:gd name="connsiteY14" fmla="*/ 2076 h 10000"/>
                <a:gd name="connsiteX15" fmla="*/ 9929 w 10000"/>
                <a:gd name="connsiteY15" fmla="*/ 1653 h 10000"/>
                <a:gd name="connsiteX16" fmla="*/ 9858 w 10000"/>
                <a:gd name="connsiteY16" fmla="*/ 1192 h 10000"/>
                <a:gd name="connsiteX17" fmla="*/ 10000 w 10000"/>
                <a:gd name="connsiteY17" fmla="*/ 1000 h 10000"/>
                <a:gd name="connsiteX18" fmla="*/ 9929 w 10000"/>
                <a:gd name="connsiteY18" fmla="*/ 731 h 10000"/>
                <a:gd name="connsiteX19" fmla="*/ 9324 w 10000"/>
                <a:gd name="connsiteY19" fmla="*/ 731 h 10000"/>
                <a:gd name="connsiteX20" fmla="*/ 8755 w 10000"/>
                <a:gd name="connsiteY20" fmla="*/ 462 h 10000"/>
                <a:gd name="connsiteX21" fmla="*/ 8755 w 10000"/>
                <a:gd name="connsiteY21" fmla="*/ 269 h 10000"/>
                <a:gd name="connsiteX22" fmla="*/ 8078 w 10000"/>
                <a:gd name="connsiteY22" fmla="*/ 0 h 10000"/>
                <a:gd name="connsiteX23" fmla="*/ 7758 w 10000"/>
                <a:gd name="connsiteY23" fmla="*/ 0 h 10000"/>
                <a:gd name="connsiteX24" fmla="*/ 7082 w 10000"/>
                <a:gd name="connsiteY24" fmla="*/ 384 h 10000"/>
                <a:gd name="connsiteX25" fmla="*/ 6726 w 10000"/>
                <a:gd name="connsiteY25" fmla="*/ 922 h 10000"/>
                <a:gd name="connsiteX26" fmla="*/ 6833 w 10000"/>
                <a:gd name="connsiteY26" fmla="*/ 1384 h 10000"/>
                <a:gd name="connsiteX27" fmla="*/ 6584 w 10000"/>
                <a:gd name="connsiteY27" fmla="*/ 1922 h 10000"/>
                <a:gd name="connsiteX28" fmla="*/ 6157 w 10000"/>
                <a:gd name="connsiteY28" fmla="*/ 2076 h 10000"/>
                <a:gd name="connsiteX0" fmla="*/ 6157 w 10000"/>
                <a:gd name="connsiteY0" fmla="*/ 2076 h 10000"/>
                <a:gd name="connsiteX1" fmla="*/ 356 w 10000"/>
                <a:gd name="connsiteY1" fmla="*/ 3808 h 10000"/>
                <a:gd name="connsiteX2" fmla="*/ 356 w 10000"/>
                <a:gd name="connsiteY2" fmla="*/ 3808 h 10000"/>
                <a:gd name="connsiteX3" fmla="*/ 178 w 10000"/>
                <a:gd name="connsiteY3" fmla="*/ 4269 h 10000"/>
                <a:gd name="connsiteX4" fmla="*/ 249 w 10000"/>
                <a:gd name="connsiteY4" fmla="*/ 4923 h 10000"/>
                <a:gd name="connsiteX5" fmla="*/ 249 w 10000"/>
                <a:gd name="connsiteY5" fmla="*/ 4923 h 10000"/>
                <a:gd name="connsiteX6" fmla="*/ 0 w 10000"/>
                <a:gd name="connsiteY6" fmla="*/ 5192 h 10000"/>
                <a:gd name="connsiteX7" fmla="*/ 4200 w 10000"/>
                <a:gd name="connsiteY7" fmla="*/ 7077 h 10000"/>
                <a:gd name="connsiteX8" fmla="*/ 9253 w 10000"/>
                <a:gd name="connsiteY8" fmla="*/ 10000 h 10000"/>
                <a:gd name="connsiteX9" fmla="*/ 9253 w 10000"/>
                <a:gd name="connsiteY9" fmla="*/ 9653 h 10000"/>
                <a:gd name="connsiteX10" fmla="*/ 9929 w 10000"/>
                <a:gd name="connsiteY10" fmla="*/ 9653 h 10000"/>
                <a:gd name="connsiteX11" fmla="*/ 9929 w 10000"/>
                <a:gd name="connsiteY11" fmla="*/ 8192 h 10000"/>
                <a:gd name="connsiteX12" fmla="*/ 9929 w 10000"/>
                <a:gd name="connsiteY12" fmla="*/ 2923 h 10000"/>
                <a:gd name="connsiteX13" fmla="*/ 9751 w 10000"/>
                <a:gd name="connsiteY13" fmla="*/ 2076 h 10000"/>
                <a:gd name="connsiteX14" fmla="*/ 9929 w 10000"/>
                <a:gd name="connsiteY14" fmla="*/ 1653 h 10000"/>
                <a:gd name="connsiteX15" fmla="*/ 9858 w 10000"/>
                <a:gd name="connsiteY15" fmla="*/ 1192 h 10000"/>
                <a:gd name="connsiteX16" fmla="*/ 10000 w 10000"/>
                <a:gd name="connsiteY16" fmla="*/ 1000 h 10000"/>
                <a:gd name="connsiteX17" fmla="*/ 9929 w 10000"/>
                <a:gd name="connsiteY17" fmla="*/ 731 h 10000"/>
                <a:gd name="connsiteX18" fmla="*/ 9324 w 10000"/>
                <a:gd name="connsiteY18" fmla="*/ 731 h 10000"/>
                <a:gd name="connsiteX19" fmla="*/ 8755 w 10000"/>
                <a:gd name="connsiteY19" fmla="*/ 462 h 10000"/>
                <a:gd name="connsiteX20" fmla="*/ 8755 w 10000"/>
                <a:gd name="connsiteY20" fmla="*/ 269 h 10000"/>
                <a:gd name="connsiteX21" fmla="*/ 8078 w 10000"/>
                <a:gd name="connsiteY21" fmla="*/ 0 h 10000"/>
                <a:gd name="connsiteX22" fmla="*/ 7758 w 10000"/>
                <a:gd name="connsiteY22" fmla="*/ 0 h 10000"/>
                <a:gd name="connsiteX23" fmla="*/ 7082 w 10000"/>
                <a:gd name="connsiteY23" fmla="*/ 384 h 10000"/>
                <a:gd name="connsiteX24" fmla="*/ 6726 w 10000"/>
                <a:gd name="connsiteY24" fmla="*/ 922 h 10000"/>
                <a:gd name="connsiteX25" fmla="*/ 6833 w 10000"/>
                <a:gd name="connsiteY25" fmla="*/ 1384 h 10000"/>
                <a:gd name="connsiteX26" fmla="*/ 6584 w 10000"/>
                <a:gd name="connsiteY26" fmla="*/ 1922 h 10000"/>
                <a:gd name="connsiteX27" fmla="*/ 6157 w 10000"/>
                <a:gd name="connsiteY27" fmla="*/ 2076 h 10000"/>
                <a:gd name="connsiteX0" fmla="*/ 5979 w 9822"/>
                <a:gd name="connsiteY0" fmla="*/ 2076 h 10000"/>
                <a:gd name="connsiteX1" fmla="*/ 178 w 9822"/>
                <a:gd name="connsiteY1" fmla="*/ 3808 h 10000"/>
                <a:gd name="connsiteX2" fmla="*/ 178 w 9822"/>
                <a:gd name="connsiteY2" fmla="*/ 3808 h 10000"/>
                <a:gd name="connsiteX3" fmla="*/ 0 w 9822"/>
                <a:gd name="connsiteY3" fmla="*/ 4269 h 10000"/>
                <a:gd name="connsiteX4" fmla="*/ 71 w 9822"/>
                <a:gd name="connsiteY4" fmla="*/ 4923 h 10000"/>
                <a:gd name="connsiteX5" fmla="*/ 71 w 9822"/>
                <a:gd name="connsiteY5" fmla="*/ 4923 h 10000"/>
                <a:gd name="connsiteX6" fmla="*/ 4022 w 9822"/>
                <a:gd name="connsiteY6" fmla="*/ 7077 h 10000"/>
                <a:gd name="connsiteX7" fmla="*/ 9075 w 9822"/>
                <a:gd name="connsiteY7" fmla="*/ 10000 h 10000"/>
                <a:gd name="connsiteX8" fmla="*/ 9075 w 9822"/>
                <a:gd name="connsiteY8" fmla="*/ 9653 h 10000"/>
                <a:gd name="connsiteX9" fmla="*/ 9751 w 9822"/>
                <a:gd name="connsiteY9" fmla="*/ 9653 h 10000"/>
                <a:gd name="connsiteX10" fmla="*/ 9751 w 9822"/>
                <a:gd name="connsiteY10" fmla="*/ 8192 h 10000"/>
                <a:gd name="connsiteX11" fmla="*/ 9751 w 9822"/>
                <a:gd name="connsiteY11" fmla="*/ 2923 h 10000"/>
                <a:gd name="connsiteX12" fmla="*/ 9573 w 9822"/>
                <a:gd name="connsiteY12" fmla="*/ 2076 h 10000"/>
                <a:gd name="connsiteX13" fmla="*/ 9751 w 9822"/>
                <a:gd name="connsiteY13" fmla="*/ 1653 h 10000"/>
                <a:gd name="connsiteX14" fmla="*/ 9680 w 9822"/>
                <a:gd name="connsiteY14" fmla="*/ 1192 h 10000"/>
                <a:gd name="connsiteX15" fmla="*/ 9822 w 9822"/>
                <a:gd name="connsiteY15" fmla="*/ 1000 h 10000"/>
                <a:gd name="connsiteX16" fmla="*/ 9751 w 9822"/>
                <a:gd name="connsiteY16" fmla="*/ 731 h 10000"/>
                <a:gd name="connsiteX17" fmla="*/ 9146 w 9822"/>
                <a:gd name="connsiteY17" fmla="*/ 731 h 10000"/>
                <a:gd name="connsiteX18" fmla="*/ 8577 w 9822"/>
                <a:gd name="connsiteY18" fmla="*/ 462 h 10000"/>
                <a:gd name="connsiteX19" fmla="*/ 8577 w 9822"/>
                <a:gd name="connsiteY19" fmla="*/ 269 h 10000"/>
                <a:gd name="connsiteX20" fmla="*/ 7900 w 9822"/>
                <a:gd name="connsiteY20" fmla="*/ 0 h 10000"/>
                <a:gd name="connsiteX21" fmla="*/ 7580 w 9822"/>
                <a:gd name="connsiteY21" fmla="*/ 0 h 10000"/>
                <a:gd name="connsiteX22" fmla="*/ 6904 w 9822"/>
                <a:gd name="connsiteY22" fmla="*/ 384 h 10000"/>
                <a:gd name="connsiteX23" fmla="*/ 6548 w 9822"/>
                <a:gd name="connsiteY23" fmla="*/ 922 h 10000"/>
                <a:gd name="connsiteX24" fmla="*/ 6655 w 9822"/>
                <a:gd name="connsiteY24" fmla="*/ 1384 h 10000"/>
                <a:gd name="connsiteX25" fmla="*/ 6406 w 9822"/>
                <a:gd name="connsiteY25" fmla="*/ 1922 h 10000"/>
                <a:gd name="connsiteX26" fmla="*/ 5979 w 9822"/>
                <a:gd name="connsiteY26" fmla="*/ 2076 h 10000"/>
                <a:gd name="connsiteX0" fmla="*/ 6087 w 10000"/>
                <a:gd name="connsiteY0" fmla="*/ 2076 h 10000"/>
                <a:gd name="connsiteX1" fmla="*/ 181 w 10000"/>
                <a:gd name="connsiteY1" fmla="*/ 3808 h 10000"/>
                <a:gd name="connsiteX2" fmla="*/ 181 w 10000"/>
                <a:gd name="connsiteY2" fmla="*/ 3808 h 10000"/>
                <a:gd name="connsiteX3" fmla="*/ 0 w 10000"/>
                <a:gd name="connsiteY3" fmla="*/ 4269 h 10000"/>
                <a:gd name="connsiteX4" fmla="*/ 72 w 10000"/>
                <a:gd name="connsiteY4" fmla="*/ 4923 h 10000"/>
                <a:gd name="connsiteX5" fmla="*/ 4095 w 10000"/>
                <a:gd name="connsiteY5" fmla="*/ 7077 h 10000"/>
                <a:gd name="connsiteX6" fmla="*/ 9239 w 10000"/>
                <a:gd name="connsiteY6" fmla="*/ 10000 h 10000"/>
                <a:gd name="connsiteX7" fmla="*/ 9239 w 10000"/>
                <a:gd name="connsiteY7" fmla="*/ 9653 h 10000"/>
                <a:gd name="connsiteX8" fmla="*/ 9928 w 10000"/>
                <a:gd name="connsiteY8" fmla="*/ 9653 h 10000"/>
                <a:gd name="connsiteX9" fmla="*/ 9928 w 10000"/>
                <a:gd name="connsiteY9" fmla="*/ 8192 h 10000"/>
                <a:gd name="connsiteX10" fmla="*/ 9928 w 10000"/>
                <a:gd name="connsiteY10" fmla="*/ 2923 h 10000"/>
                <a:gd name="connsiteX11" fmla="*/ 9746 w 10000"/>
                <a:gd name="connsiteY11" fmla="*/ 2076 h 10000"/>
                <a:gd name="connsiteX12" fmla="*/ 9928 w 10000"/>
                <a:gd name="connsiteY12" fmla="*/ 1653 h 10000"/>
                <a:gd name="connsiteX13" fmla="*/ 9855 w 10000"/>
                <a:gd name="connsiteY13" fmla="*/ 1192 h 10000"/>
                <a:gd name="connsiteX14" fmla="*/ 10000 w 10000"/>
                <a:gd name="connsiteY14" fmla="*/ 1000 h 10000"/>
                <a:gd name="connsiteX15" fmla="*/ 9928 w 10000"/>
                <a:gd name="connsiteY15" fmla="*/ 731 h 10000"/>
                <a:gd name="connsiteX16" fmla="*/ 9312 w 10000"/>
                <a:gd name="connsiteY16" fmla="*/ 731 h 10000"/>
                <a:gd name="connsiteX17" fmla="*/ 8732 w 10000"/>
                <a:gd name="connsiteY17" fmla="*/ 462 h 10000"/>
                <a:gd name="connsiteX18" fmla="*/ 8732 w 10000"/>
                <a:gd name="connsiteY18" fmla="*/ 269 h 10000"/>
                <a:gd name="connsiteX19" fmla="*/ 8043 w 10000"/>
                <a:gd name="connsiteY19" fmla="*/ 0 h 10000"/>
                <a:gd name="connsiteX20" fmla="*/ 7717 w 10000"/>
                <a:gd name="connsiteY20" fmla="*/ 0 h 10000"/>
                <a:gd name="connsiteX21" fmla="*/ 7029 w 10000"/>
                <a:gd name="connsiteY21" fmla="*/ 384 h 10000"/>
                <a:gd name="connsiteX22" fmla="*/ 6667 w 10000"/>
                <a:gd name="connsiteY22" fmla="*/ 922 h 10000"/>
                <a:gd name="connsiteX23" fmla="*/ 6776 w 10000"/>
                <a:gd name="connsiteY23" fmla="*/ 1384 h 10000"/>
                <a:gd name="connsiteX24" fmla="*/ 6522 w 10000"/>
                <a:gd name="connsiteY24" fmla="*/ 1922 h 10000"/>
                <a:gd name="connsiteX25" fmla="*/ 6087 w 10000"/>
                <a:gd name="connsiteY25" fmla="*/ 2076 h 10000"/>
                <a:gd name="connsiteX0" fmla="*/ 6087 w 10000"/>
                <a:gd name="connsiteY0" fmla="*/ 2076 h 10000"/>
                <a:gd name="connsiteX1" fmla="*/ 181 w 10000"/>
                <a:gd name="connsiteY1" fmla="*/ 3808 h 10000"/>
                <a:gd name="connsiteX2" fmla="*/ 181 w 10000"/>
                <a:gd name="connsiteY2" fmla="*/ 3808 h 10000"/>
                <a:gd name="connsiteX3" fmla="*/ 0 w 10000"/>
                <a:gd name="connsiteY3" fmla="*/ 4269 h 10000"/>
                <a:gd name="connsiteX4" fmla="*/ 4095 w 10000"/>
                <a:gd name="connsiteY4" fmla="*/ 7077 h 10000"/>
                <a:gd name="connsiteX5" fmla="*/ 9239 w 10000"/>
                <a:gd name="connsiteY5" fmla="*/ 10000 h 10000"/>
                <a:gd name="connsiteX6" fmla="*/ 9239 w 10000"/>
                <a:gd name="connsiteY6" fmla="*/ 9653 h 10000"/>
                <a:gd name="connsiteX7" fmla="*/ 9928 w 10000"/>
                <a:gd name="connsiteY7" fmla="*/ 9653 h 10000"/>
                <a:gd name="connsiteX8" fmla="*/ 9928 w 10000"/>
                <a:gd name="connsiteY8" fmla="*/ 8192 h 10000"/>
                <a:gd name="connsiteX9" fmla="*/ 9928 w 10000"/>
                <a:gd name="connsiteY9" fmla="*/ 2923 h 10000"/>
                <a:gd name="connsiteX10" fmla="*/ 9746 w 10000"/>
                <a:gd name="connsiteY10" fmla="*/ 2076 h 10000"/>
                <a:gd name="connsiteX11" fmla="*/ 9928 w 10000"/>
                <a:gd name="connsiteY11" fmla="*/ 1653 h 10000"/>
                <a:gd name="connsiteX12" fmla="*/ 9855 w 10000"/>
                <a:gd name="connsiteY12" fmla="*/ 1192 h 10000"/>
                <a:gd name="connsiteX13" fmla="*/ 10000 w 10000"/>
                <a:gd name="connsiteY13" fmla="*/ 1000 h 10000"/>
                <a:gd name="connsiteX14" fmla="*/ 9928 w 10000"/>
                <a:gd name="connsiteY14" fmla="*/ 731 h 10000"/>
                <a:gd name="connsiteX15" fmla="*/ 9312 w 10000"/>
                <a:gd name="connsiteY15" fmla="*/ 731 h 10000"/>
                <a:gd name="connsiteX16" fmla="*/ 8732 w 10000"/>
                <a:gd name="connsiteY16" fmla="*/ 462 h 10000"/>
                <a:gd name="connsiteX17" fmla="*/ 8732 w 10000"/>
                <a:gd name="connsiteY17" fmla="*/ 269 h 10000"/>
                <a:gd name="connsiteX18" fmla="*/ 8043 w 10000"/>
                <a:gd name="connsiteY18" fmla="*/ 0 h 10000"/>
                <a:gd name="connsiteX19" fmla="*/ 7717 w 10000"/>
                <a:gd name="connsiteY19" fmla="*/ 0 h 10000"/>
                <a:gd name="connsiteX20" fmla="*/ 7029 w 10000"/>
                <a:gd name="connsiteY20" fmla="*/ 384 h 10000"/>
                <a:gd name="connsiteX21" fmla="*/ 6667 w 10000"/>
                <a:gd name="connsiteY21" fmla="*/ 922 h 10000"/>
                <a:gd name="connsiteX22" fmla="*/ 6776 w 10000"/>
                <a:gd name="connsiteY22" fmla="*/ 1384 h 10000"/>
                <a:gd name="connsiteX23" fmla="*/ 6522 w 10000"/>
                <a:gd name="connsiteY23" fmla="*/ 1922 h 10000"/>
                <a:gd name="connsiteX24" fmla="*/ 6087 w 10000"/>
                <a:gd name="connsiteY24" fmla="*/ 2076 h 10000"/>
                <a:gd name="connsiteX0" fmla="*/ 5906 w 9819"/>
                <a:gd name="connsiteY0" fmla="*/ 2076 h 10000"/>
                <a:gd name="connsiteX1" fmla="*/ 0 w 9819"/>
                <a:gd name="connsiteY1" fmla="*/ 3808 h 10000"/>
                <a:gd name="connsiteX2" fmla="*/ 0 w 9819"/>
                <a:gd name="connsiteY2" fmla="*/ 3808 h 10000"/>
                <a:gd name="connsiteX3" fmla="*/ 3914 w 9819"/>
                <a:gd name="connsiteY3" fmla="*/ 7077 h 10000"/>
                <a:gd name="connsiteX4" fmla="*/ 9058 w 9819"/>
                <a:gd name="connsiteY4" fmla="*/ 10000 h 10000"/>
                <a:gd name="connsiteX5" fmla="*/ 9058 w 9819"/>
                <a:gd name="connsiteY5" fmla="*/ 9653 h 10000"/>
                <a:gd name="connsiteX6" fmla="*/ 9747 w 9819"/>
                <a:gd name="connsiteY6" fmla="*/ 9653 h 10000"/>
                <a:gd name="connsiteX7" fmla="*/ 9747 w 9819"/>
                <a:gd name="connsiteY7" fmla="*/ 8192 h 10000"/>
                <a:gd name="connsiteX8" fmla="*/ 9747 w 9819"/>
                <a:gd name="connsiteY8" fmla="*/ 2923 h 10000"/>
                <a:gd name="connsiteX9" fmla="*/ 9565 w 9819"/>
                <a:gd name="connsiteY9" fmla="*/ 2076 h 10000"/>
                <a:gd name="connsiteX10" fmla="*/ 9747 w 9819"/>
                <a:gd name="connsiteY10" fmla="*/ 1653 h 10000"/>
                <a:gd name="connsiteX11" fmla="*/ 9674 w 9819"/>
                <a:gd name="connsiteY11" fmla="*/ 1192 h 10000"/>
                <a:gd name="connsiteX12" fmla="*/ 9819 w 9819"/>
                <a:gd name="connsiteY12" fmla="*/ 1000 h 10000"/>
                <a:gd name="connsiteX13" fmla="*/ 9747 w 9819"/>
                <a:gd name="connsiteY13" fmla="*/ 731 h 10000"/>
                <a:gd name="connsiteX14" fmla="*/ 9131 w 9819"/>
                <a:gd name="connsiteY14" fmla="*/ 731 h 10000"/>
                <a:gd name="connsiteX15" fmla="*/ 8551 w 9819"/>
                <a:gd name="connsiteY15" fmla="*/ 462 h 10000"/>
                <a:gd name="connsiteX16" fmla="*/ 8551 w 9819"/>
                <a:gd name="connsiteY16" fmla="*/ 269 h 10000"/>
                <a:gd name="connsiteX17" fmla="*/ 7862 w 9819"/>
                <a:gd name="connsiteY17" fmla="*/ 0 h 10000"/>
                <a:gd name="connsiteX18" fmla="*/ 7536 w 9819"/>
                <a:gd name="connsiteY18" fmla="*/ 0 h 10000"/>
                <a:gd name="connsiteX19" fmla="*/ 6848 w 9819"/>
                <a:gd name="connsiteY19" fmla="*/ 384 h 10000"/>
                <a:gd name="connsiteX20" fmla="*/ 6486 w 9819"/>
                <a:gd name="connsiteY20" fmla="*/ 922 h 10000"/>
                <a:gd name="connsiteX21" fmla="*/ 6595 w 9819"/>
                <a:gd name="connsiteY21" fmla="*/ 1384 h 10000"/>
                <a:gd name="connsiteX22" fmla="*/ 6341 w 9819"/>
                <a:gd name="connsiteY22" fmla="*/ 1922 h 10000"/>
                <a:gd name="connsiteX23" fmla="*/ 5906 w 9819"/>
                <a:gd name="connsiteY23" fmla="*/ 2076 h 10000"/>
                <a:gd name="connsiteX0" fmla="*/ 6015 w 10000"/>
                <a:gd name="connsiteY0" fmla="*/ 2076 h 10000"/>
                <a:gd name="connsiteX1" fmla="*/ 0 w 10000"/>
                <a:gd name="connsiteY1" fmla="*/ 3808 h 10000"/>
                <a:gd name="connsiteX2" fmla="*/ 3986 w 10000"/>
                <a:gd name="connsiteY2" fmla="*/ 7077 h 10000"/>
                <a:gd name="connsiteX3" fmla="*/ 9225 w 10000"/>
                <a:gd name="connsiteY3" fmla="*/ 10000 h 10000"/>
                <a:gd name="connsiteX4" fmla="*/ 9225 w 10000"/>
                <a:gd name="connsiteY4" fmla="*/ 9653 h 10000"/>
                <a:gd name="connsiteX5" fmla="*/ 9927 w 10000"/>
                <a:gd name="connsiteY5" fmla="*/ 9653 h 10000"/>
                <a:gd name="connsiteX6" fmla="*/ 9927 w 10000"/>
                <a:gd name="connsiteY6" fmla="*/ 8192 h 10000"/>
                <a:gd name="connsiteX7" fmla="*/ 9927 w 10000"/>
                <a:gd name="connsiteY7" fmla="*/ 2923 h 10000"/>
                <a:gd name="connsiteX8" fmla="*/ 9741 w 10000"/>
                <a:gd name="connsiteY8" fmla="*/ 2076 h 10000"/>
                <a:gd name="connsiteX9" fmla="*/ 9927 w 10000"/>
                <a:gd name="connsiteY9" fmla="*/ 1653 h 10000"/>
                <a:gd name="connsiteX10" fmla="*/ 9852 w 10000"/>
                <a:gd name="connsiteY10" fmla="*/ 1192 h 10000"/>
                <a:gd name="connsiteX11" fmla="*/ 10000 w 10000"/>
                <a:gd name="connsiteY11" fmla="*/ 1000 h 10000"/>
                <a:gd name="connsiteX12" fmla="*/ 9927 w 10000"/>
                <a:gd name="connsiteY12" fmla="*/ 731 h 10000"/>
                <a:gd name="connsiteX13" fmla="*/ 9299 w 10000"/>
                <a:gd name="connsiteY13" fmla="*/ 731 h 10000"/>
                <a:gd name="connsiteX14" fmla="*/ 8709 w 10000"/>
                <a:gd name="connsiteY14" fmla="*/ 462 h 10000"/>
                <a:gd name="connsiteX15" fmla="*/ 8709 w 10000"/>
                <a:gd name="connsiteY15" fmla="*/ 269 h 10000"/>
                <a:gd name="connsiteX16" fmla="*/ 8007 w 10000"/>
                <a:gd name="connsiteY16" fmla="*/ 0 h 10000"/>
                <a:gd name="connsiteX17" fmla="*/ 7675 w 10000"/>
                <a:gd name="connsiteY17" fmla="*/ 0 h 10000"/>
                <a:gd name="connsiteX18" fmla="*/ 6974 w 10000"/>
                <a:gd name="connsiteY18" fmla="*/ 384 h 10000"/>
                <a:gd name="connsiteX19" fmla="*/ 6606 w 10000"/>
                <a:gd name="connsiteY19" fmla="*/ 922 h 10000"/>
                <a:gd name="connsiteX20" fmla="*/ 6717 w 10000"/>
                <a:gd name="connsiteY20" fmla="*/ 1384 h 10000"/>
                <a:gd name="connsiteX21" fmla="*/ 6458 w 10000"/>
                <a:gd name="connsiteY21" fmla="*/ 1922 h 10000"/>
                <a:gd name="connsiteX22" fmla="*/ 6015 w 10000"/>
                <a:gd name="connsiteY22" fmla="*/ 2076 h 10000"/>
                <a:gd name="connsiteX0" fmla="*/ 2029 w 6014"/>
                <a:gd name="connsiteY0" fmla="*/ 2076 h 10000"/>
                <a:gd name="connsiteX1" fmla="*/ 0 w 6014"/>
                <a:gd name="connsiteY1" fmla="*/ 7077 h 10000"/>
                <a:gd name="connsiteX2" fmla="*/ 5239 w 6014"/>
                <a:gd name="connsiteY2" fmla="*/ 10000 h 10000"/>
                <a:gd name="connsiteX3" fmla="*/ 5239 w 6014"/>
                <a:gd name="connsiteY3" fmla="*/ 9653 h 10000"/>
                <a:gd name="connsiteX4" fmla="*/ 5941 w 6014"/>
                <a:gd name="connsiteY4" fmla="*/ 9653 h 10000"/>
                <a:gd name="connsiteX5" fmla="*/ 5941 w 6014"/>
                <a:gd name="connsiteY5" fmla="*/ 8192 h 10000"/>
                <a:gd name="connsiteX6" fmla="*/ 5941 w 6014"/>
                <a:gd name="connsiteY6" fmla="*/ 2923 h 10000"/>
                <a:gd name="connsiteX7" fmla="*/ 5755 w 6014"/>
                <a:gd name="connsiteY7" fmla="*/ 2076 h 10000"/>
                <a:gd name="connsiteX8" fmla="*/ 5941 w 6014"/>
                <a:gd name="connsiteY8" fmla="*/ 1653 h 10000"/>
                <a:gd name="connsiteX9" fmla="*/ 5866 w 6014"/>
                <a:gd name="connsiteY9" fmla="*/ 1192 h 10000"/>
                <a:gd name="connsiteX10" fmla="*/ 6014 w 6014"/>
                <a:gd name="connsiteY10" fmla="*/ 1000 h 10000"/>
                <a:gd name="connsiteX11" fmla="*/ 5941 w 6014"/>
                <a:gd name="connsiteY11" fmla="*/ 731 h 10000"/>
                <a:gd name="connsiteX12" fmla="*/ 5313 w 6014"/>
                <a:gd name="connsiteY12" fmla="*/ 731 h 10000"/>
                <a:gd name="connsiteX13" fmla="*/ 4723 w 6014"/>
                <a:gd name="connsiteY13" fmla="*/ 462 h 10000"/>
                <a:gd name="connsiteX14" fmla="*/ 4723 w 6014"/>
                <a:gd name="connsiteY14" fmla="*/ 269 h 10000"/>
                <a:gd name="connsiteX15" fmla="*/ 4021 w 6014"/>
                <a:gd name="connsiteY15" fmla="*/ 0 h 10000"/>
                <a:gd name="connsiteX16" fmla="*/ 3689 w 6014"/>
                <a:gd name="connsiteY16" fmla="*/ 0 h 10000"/>
                <a:gd name="connsiteX17" fmla="*/ 2988 w 6014"/>
                <a:gd name="connsiteY17" fmla="*/ 384 h 10000"/>
                <a:gd name="connsiteX18" fmla="*/ 2620 w 6014"/>
                <a:gd name="connsiteY18" fmla="*/ 922 h 10000"/>
                <a:gd name="connsiteX19" fmla="*/ 2731 w 6014"/>
                <a:gd name="connsiteY19" fmla="*/ 1384 h 10000"/>
                <a:gd name="connsiteX20" fmla="*/ 2472 w 6014"/>
                <a:gd name="connsiteY20" fmla="*/ 1922 h 10000"/>
                <a:gd name="connsiteX21" fmla="*/ 2029 w 6014"/>
                <a:gd name="connsiteY21" fmla="*/ 2076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014" h="10000">
                  <a:moveTo>
                    <a:pt x="2029" y="2076"/>
                  </a:moveTo>
                  <a:lnTo>
                    <a:pt x="0" y="7077"/>
                  </a:lnTo>
                  <a:lnTo>
                    <a:pt x="5239" y="10000"/>
                  </a:lnTo>
                  <a:lnTo>
                    <a:pt x="5239" y="9653"/>
                  </a:lnTo>
                  <a:lnTo>
                    <a:pt x="5941" y="9653"/>
                  </a:lnTo>
                  <a:lnTo>
                    <a:pt x="5941" y="8192"/>
                  </a:lnTo>
                  <a:lnTo>
                    <a:pt x="5941" y="2923"/>
                  </a:lnTo>
                  <a:lnTo>
                    <a:pt x="5755" y="2076"/>
                  </a:lnTo>
                  <a:cubicBezTo>
                    <a:pt x="5817" y="1936"/>
                    <a:pt x="5879" y="1794"/>
                    <a:pt x="5941" y="1653"/>
                  </a:cubicBezTo>
                  <a:cubicBezTo>
                    <a:pt x="5916" y="1499"/>
                    <a:pt x="5891" y="1345"/>
                    <a:pt x="5866" y="1192"/>
                  </a:cubicBezTo>
                  <a:lnTo>
                    <a:pt x="6014" y="1000"/>
                  </a:lnTo>
                  <a:cubicBezTo>
                    <a:pt x="5991" y="910"/>
                    <a:pt x="5964" y="821"/>
                    <a:pt x="5941" y="731"/>
                  </a:cubicBezTo>
                  <a:lnTo>
                    <a:pt x="5313" y="731"/>
                  </a:lnTo>
                  <a:lnTo>
                    <a:pt x="4723" y="462"/>
                  </a:lnTo>
                  <a:lnTo>
                    <a:pt x="4723" y="269"/>
                  </a:lnTo>
                  <a:lnTo>
                    <a:pt x="4021" y="0"/>
                  </a:lnTo>
                  <a:lnTo>
                    <a:pt x="3689" y="0"/>
                  </a:lnTo>
                  <a:lnTo>
                    <a:pt x="2988" y="384"/>
                  </a:lnTo>
                  <a:lnTo>
                    <a:pt x="2620" y="922"/>
                  </a:lnTo>
                  <a:cubicBezTo>
                    <a:pt x="2656" y="1076"/>
                    <a:pt x="2693" y="1230"/>
                    <a:pt x="2731" y="1384"/>
                  </a:cubicBezTo>
                  <a:cubicBezTo>
                    <a:pt x="2643" y="1563"/>
                    <a:pt x="2558" y="1743"/>
                    <a:pt x="2472" y="1922"/>
                  </a:cubicBezTo>
                  <a:lnTo>
                    <a:pt x="2029" y="207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17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135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350B65B3-BF36-414A-03FE-6916A4363528}"/>
                </a:ext>
              </a:extLst>
            </p:cNvPr>
            <p:cNvSpPr/>
            <p:nvPr/>
          </p:nvSpPr>
          <p:spPr>
            <a:xfrm>
              <a:off x="1327867" y="1518699"/>
              <a:ext cx="5224008" cy="2647785"/>
            </a:xfrm>
            <a:custGeom>
              <a:avLst/>
              <a:gdLst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4452731 w 4977517"/>
                <a:gd name="connsiteY2" fmla="*/ 2544418 h 2544418"/>
                <a:gd name="connsiteX3" fmla="*/ 4977517 w 4977517"/>
                <a:gd name="connsiteY3" fmla="*/ 2536466 h 2544418"/>
                <a:gd name="connsiteX4" fmla="*/ 4977517 w 4977517"/>
                <a:gd name="connsiteY4" fmla="*/ 0 h 2544418"/>
                <a:gd name="connsiteX5" fmla="*/ 0 w 4977517"/>
                <a:gd name="connsiteY5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4452731 w 4977517"/>
                <a:gd name="connsiteY2" fmla="*/ 2544418 h 2544418"/>
                <a:gd name="connsiteX3" fmla="*/ 4977517 w 4977517"/>
                <a:gd name="connsiteY3" fmla="*/ 2536466 h 2544418"/>
                <a:gd name="connsiteX4" fmla="*/ 4977517 w 4977517"/>
                <a:gd name="connsiteY4" fmla="*/ 0 h 2544418"/>
                <a:gd name="connsiteX5" fmla="*/ 0 w 4977517"/>
                <a:gd name="connsiteY5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2608028 w 4977517"/>
                <a:gd name="connsiteY2" fmla="*/ 1160891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3132814 w 4977517"/>
                <a:gd name="connsiteY2" fmla="*/ 850790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0 w 4977517"/>
                <a:gd name="connsiteY0" fmla="*/ 15903 h 2544418"/>
                <a:gd name="connsiteX1" fmla="*/ 7952 w 4977517"/>
                <a:gd name="connsiteY1" fmla="*/ 580445 h 2544418"/>
                <a:gd name="connsiteX2" fmla="*/ 3132814 w 4977517"/>
                <a:gd name="connsiteY2" fmla="*/ 850790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0 w 4977517"/>
                <a:gd name="connsiteY0" fmla="*/ 15903 h 2544418"/>
                <a:gd name="connsiteX1" fmla="*/ 0 w 4977517"/>
                <a:gd name="connsiteY1" fmla="*/ 620201 h 2544418"/>
                <a:gd name="connsiteX2" fmla="*/ 3132814 w 4977517"/>
                <a:gd name="connsiteY2" fmla="*/ 850790 h 2544418"/>
                <a:gd name="connsiteX3" fmla="*/ 4452731 w 4977517"/>
                <a:gd name="connsiteY3" fmla="*/ 2544418 h 2544418"/>
                <a:gd name="connsiteX4" fmla="*/ 4977517 w 4977517"/>
                <a:gd name="connsiteY4" fmla="*/ 2536466 h 2544418"/>
                <a:gd name="connsiteX5" fmla="*/ 4977517 w 4977517"/>
                <a:gd name="connsiteY5" fmla="*/ 0 h 2544418"/>
                <a:gd name="connsiteX6" fmla="*/ 0 w 4977517"/>
                <a:gd name="connsiteY6" fmla="*/ 15903 h 2544418"/>
                <a:gd name="connsiteX0" fmla="*/ 230588 w 5208105"/>
                <a:gd name="connsiteY0" fmla="*/ 15903 h 2544418"/>
                <a:gd name="connsiteX1" fmla="*/ 0 w 5208105"/>
                <a:gd name="connsiteY1" fmla="*/ 612250 h 2544418"/>
                <a:gd name="connsiteX2" fmla="*/ 3363402 w 5208105"/>
                <a:gd name="connsiteY2" fmla="*/ 850790 h 2544418"/>
                <a:gd name="connsiteX3" fmla="*/ 4683319 w 5208105"/>
                <a:gd name="connsiteY3" fmla="*/ 2544418 h 2544418"/>
                <a:gd name="connsiteX4" fmla="*/ 5208105 w 5208105"/>
                <a:gd name="connsiteY4" fmla="*/ 2536466 h 2544418"/>
                <a:gd name="connsiteX5" fmla="*/ 5208105 w 5208105"/>
                <a:gd name="connsiteY5" fmla="*/ 0 h 2544418"/>
                <a:gd name="connsiteX6" fmla="*/ 230588 w 5208105"/>
                <a:gd name="connsiteY6" fmla="*/ 15903 h 2544418"/>
                <a:gd name="connsiteX0" fmla="*/ 230588 w 5208105"/>
                <a:gd name="connsiteY0" fmla="*/ 15903 h 2544418"/>
                <a:gd name="connsiteX1" fmla="*/ 0 w 5208105"/>
                <a:gd name="connsiteY1" fmla="*/ 612250 h 2544418"/>
                <a:gd name="connsiteX2" fmla="*/ 3935896 w 5208105"/>
                <a:gd name="connsiteY2" fmla="*/ 898498 h 2544418"/>
                <a:gd name="connsiteX3" fmla="*/ 4683319 w 5208105"/>
                <a:gd name="connsiteY3" fmla="*/ 2544418 h 2544418"/>
                <a:gd name="connsiteX4" fmla="*/ 5208105 w 5208105"/>
                <a:gd name="connsiteY4" fmla="*/ 2536466 h 2544418"/>
                <a:gd name="connsiteX5" fmla="*/ 5208105 w 5208105"/>
                <a:gd name="connsiteY5" fmla="*/ 0 h 2544418"/>
                <a:gd name="connsiteX6" fmla="*/ 230588 w 5208105"/>
                <a:gd name="connsiteY6" fmla="*/ 15903 h 2544418"/>
                <a:gd name="connsiteX0" fmla="*/ 230588 w 5208105"/>
                <a:gd name="connsiteY0" fmla="*/ 15903 h 2536466"/>
                <a:gd name="connsiteX1" fmla="*/ 0 w 5208105"/>
                <a:gd name="connsiteY1" fmla="*/ 612250 h 2536466"/>
                <a:gd name="connsiteX2" fmla="*/ 3935896 w 5208105"/>
                <a:gd name="connsiteY2" fmla="*/ 898498 h 2536466"/>
                <a:gd name="connsiteX3" fmla="*/ 5033177 w 5208105"/>
                <a:gd name="connsiteY3" fmla="*/ 2528516 h 2536466"/>
                <a:gd name="connsiteX4" fmla="*/ 5208105 w 5208105"/>
                <a:gd name="connsiteY4" fmla="*/ 2536466 h 2536466"/>
                <a:gd name="connsiteX5" fmla="*/ 5208105 w 5208105"/>
                <a:gd name="connsiteY5" fmla="*/ 0 h 2536466"/>
                <a:gd name="connsiteX6" fmla="*/ 230588 w 5208105"/>
                <a:gd name="connsiteY6" fmla="*/ 15903 h 2536466"/>
                <a:gd name="connsiteX0" fmla="*/ 230588 w 5208105"/>
                <a:gd name="connsiteY0" fmla="*/ 15903 h 2536466"/>
                <a:gd name="connsiteX1" fmla="*/ 0 w 5208105"/>
                <a:gd name="connsiteY1" fmla="*/ 612250 h 2536466"/>
                <a:gd name="connsiteX2" fmla="*/ 4142630 w 5208105"/>
                <a:gd name="connsiteY2" fmla="*/ 787179 h 2536466"/>
                <a:gd name="connsiteX3" fmla="*/ 5033177 w 5208105"/>
                <a:gd name="connsiteY3" fmla="*/ 2528516 h 2536466"/>
                <a:gd name="connsiteX4" fmla="*/ 5208105 w 5208105"/>
                <a:gd name="connsiteY4" fmla="*/ 2536466 h 2536466"/>
                <a:gd name="connsiteX5" fmla="*/ 5208105 w 5208105"/>
                <a:gd name="connsiteY5" fmla="*/ 0 h 2536466"/>
                <a:gd name="connsiteX6" fmla="*/ 230588 w 5208105"/>
                <a:gd name="connsiteY6" fmla="*/ 15903 h 2536466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42630 w 5208105"/>
                <a:gd name="connsiteY2" fmla="*/ 787179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30588 w 5208105"/>
                <a:gd name="connsiteY0" fmla="*/ 15903 h 2647785"/>
                <a:gd name="connsiteX1" fmla="*/ 0 w 5208105"/>
                <a:gd name="connsiteY1" fmla="*/ 612250 h 2647785"/>
                <a:gd name="connsiteX2" fmla="*/ 4134678 w 5208105"/>
                <a:gd name="connsiteY2" fmla="*/ 834887 h 2647785"/>
                <a:gd name="connsiteX3" fmla="*/ 5025226 w 5208105"/>
                <a:gd name="connsiteY3" fmla="*/ 2647785 h 2647785"/>
                <a:gd name="connsiteX4" fmla="*/ 5208105 w 5208105"/>
                <a:gd name="connsiteY4" fmla="*/ 2536466 h 2647785"/>
                <a:gd name="connsiteX5" fmla="*/ 5208105 w 5208105"/>
                <a:gd name="connsiteY5" fmla="*/ 0 h 2647785"/>
                <a:gd name="connsiteX6" fmla="*/ 230588 w 5208105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  <a:gd name="connsiteX0" fmla="*/ 246491 w 5224008"/>
                <a:gd name="connsiteY0" fmla="*/ 15903 h 2647785"/>
                <a:gd name="connsiteX1" fmla="*/ 0 w 5224008"/>
                <a:gd name="connsiteY1" fmla="*/ 429370 h 2647785"/>
                <a:gd name="connsiteX2" fmla="*/ 4150581 w 5224008"/>
                <a:gd name="connsiteY2" fmla="*/ 834887 h 2647785"/>
                <a:gd name="connsiteX3" fmla="*/ 5041129 w 5224008"/>
                <a:gd name="connsiteY3" fmla="*/ 2647785 h 2647785"/>
                <a:gd name="connsiteX4" fmla="*/ 5224008 w 5224008"/>
                <a:gd name="connsiteY4" fmla="*/ 2536466 h 2647785"/>
                <a:gd name="connsiteX5" fmla="*/ 5224008 w 5224008"/>
                <a:gd name="connsiteY5" fmla="*/ 0 h 2647785"/>
                <a:gd name="connsiteX6" fmla="*/ 246491 w 5224008"/>
                <a:gd name="connsiteY6" fmla="*/ 15903 h 264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24008" h="2647785">
                  <a:moveTo>
                    <a:pt x="246491" y="15903"/>
                  </a:moveTo>
                  <a:lnTo>
                    <a:pt x="0" y="429370"/>
                  </a:lnTo>
                  <a:cubicBezTo>
                    <a:pt x="498281" y="437321"/>
                    <a:pt x="2940659" y="261067"/>
                    <a:pt x="4150581" y="834887"/>
                  </a:cubicBezTo>
                  <a:cubicBezTo>
                    <a:pt x="4915231" y="1305339"/>
                    <a:pt x="4590555" y="2498036"/>
                    <a:pt x="5041129" y="2647785"/>
                  </a:cubicBezTo>
                  <a:lnTo>
                    <a:pt x="5224008" y="2536466"/>
                  </a:lnTo>
                  <a:lnTo>
                    <a:pt x="5224008" y="0"/>
                  </a:lnTo>
                  <a:lnTo>
                    <a:pt x="246491" y="1590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4417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6435904679AA4A94B8D6E9DD914DE7" ma:contentTypeVersion="5" ma:contentTypeDescription="Create a new document." ma:contentTypeScope="" ma:versionID="27afd5ff6a6886562058d49eabf5393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21f84b3650ed2bf5a9d4ce4cbd0c7b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VariationsItemGroup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VariationsItemGroupID" ma:index="10" nillable="true" ma:displayName="Item Group ID" ma:description="" ma:hidden="true" ma:internalName="VariationsItemGroupI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riationsItemGroupID xmlns="http://schemas.microsoft.com/sharepoint/v3">55acd814-5231-476b-8a05-9fc5b5c87b7e</VariationsItemGroupID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2B5CA83-513D-48DC-B30D-777A8DD6BA1F}"/>
</file>

<file path=customXml/itemProps2.xml><?xml version="1.0" encoding="utf-8"?>
<ds:datastoreItem xmlns:ds="http://schemas.openxmlformats.org/officeDocument/2006/customXml" ds:itemID="{0AB51C33-0A43-4C69-B3B3-1236C255DA45}"/>
</file>

<file path=customXml/itemProps3.xml><?xml version="1.0" encoding="utf-8"?>
<ds:datastoreItem xmlns:ds="http://schemas.openxmlformats.org/officeDocument/2006/customXml" ds:itemID="{44372D88-F092-4864-8E3D-51412D25EDF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1674</Words>
  <Application>Microsoft Office PowerPoint</Application>
  <PresentationFormat>On-screen Show (4:3)</PresentationFormat>
  <Paragraphs>226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PAEM Roadmap</vt:lpstr>
      <vt:lpstr>Context</vt:lpstr>
      <vt:lpstr>Challenges facing the PAEM</vt:lpstr>
      <vt:lpstr>PAEM development stages</vt:lpstr>
      <vt:lpstr>Stage 1: Multilateral trading – Market model</vt:lpstr>
      <vt:lpstr>Geographic development</vt:lpstr>
      <vt:lpstr>Multilateral trading – implementation strategy Current situation</vt:lpstr>
      <vt:lpstr>Multilateral trading – implementation strategy Step 1: GCC-Mashreq</vt:lpstr>
      <vt:lpstr>Multilateral trading – implementation strategy Step 2: GCC/Mashreq-Maghreb</vt:lpstr>
      <vt:lpstr>Critical market arrangements</vt:lpstr>
      <vt:lpstr>Multilateral trading – critical elements</vt:lpstr>
      <vt:lpstr>Multilateral trading – critical elements</vt:lpstr>
      <vt:lpstr>Multilateral trading – critical elements</vt:lpstr>
      <vt:lpstr>High Level Plan (Stage 1)</vt:lpstr>
      <vt:lpstr>High Level Plan (Stage 1)</vt:lpstr>
      <vt:lpstr>Stage 2: Liberalised national markets</vt:lpstr>
      <vt:lpstr>Stages 3/4: Fully liberalised, integrated markets</vt:lpstr>
      <vt:lpstr>Roadmap main objectives</vt:lpstr>
      <vt:lpstr>Near term Workplan Priorities</vt:lpstr>
      <vt:lpstr>Proposed high-level deliverables, 2023-4 PAEM Rules and Institutions</vt:lpstr>
      <vt:lpstr>Goals of the East Pathfinder</vt:lpstr>
      <vt:lpstr>Indicative Pathfinder timeline</vt:lpstr>
      <vt:lpstr>Further Considerations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of Cross-Border Trading</dc:title>
  <dc:creator>Andrew Claxton</dc:creator>
  <cp:lastModifiedBy>Andrew Claxton</cp:lastModifiedBy>
  <cp:revision>28</cp:revision>
  <cp:lastPrinted>2022-05-23T06:19:20Z</cp:lastPrinted>
  <dcterms:created xsi:type="dcterms:W3CDTF">2022-04-11T17:20:18Z</dcterms:created>
  <dcterms:modified xsi:type="dcterms:W3CDTF">2024-03-07T10:28:37Z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0x010100D06435904679AA4A94B8D6E9DD914DE7</vt:lpwstr>
  </property>
</Properties>
</file>